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24" r:id="rId4"/>
    <p:sldMasterId id="2147483742" r:id="rId5"/>
    <p:sldMasterId id="2147483754" r:id="rId6"/>
  </p:sldMasterIdLst>
  <p:notesMasterIdLst>
    <p:notesMasterId r:id="rId29"/>
  </p:notesMasterIdLst>
  <p:sldIdLst>
    <p:sldId id="554" r:id="rId7"/>
    <p:sldId id="278" r:id="rId8"/>
    <p:sldId id="343" r:id="rId9"/>
    <p:sldId id="551" r:id="rId10"/>
    <p:sldId id="352" r:id="rId11"/>
    <p:sldId id="349" r:id="rId12"/>
    <p:sldId id="344" r:id="rId13"/>
    <p:sldId id="362" r:id="rId14"/>
    <p:sldId id="376" r:id="rId15"/>
    <p:sldId id="391" r:id="rId16"/>
    <p:sldId id="552" r:id="rId17"/>
    <p:sldId id="389" r:id="rId18"/>
    <p:sldId id="380" r:id="rId19"/>
    <p:sldId id="381" r:id="rId20"/>
    <p:sldId id="390" r:id="rId21"/>
    <p:sldId id="388" r:id="rId22"/>
    <p:sldId id="386" r:id="rId23"/>
    <p:sldId id="553" r:id="rId24"/>
    <p:sldId id="378" r:id="rId25"/>
    <p:sldId id="359" r:id="rId26"/>
    <p:sldId id="282" r:id="rId27"/>
    <p:sldId id="555"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FF00"/>
    <a:srgbClr val="F9F3DD"/>
    <a:srgbClr val="EADDBA"/>
    <a:srgbClr val="84171A"/>
    <a:srgbClr val="B15651"/>
    <a:srgbClr val="D6BE7A"/>
    <a:srgbClr val="616F57"/>
    <a:srgbClr val="51738E"/>
    <a:srgbClr val="C6A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3" autoAdjust="0"/>
    <p:restoredTop sz="66261" autoAdjust="0"/>
  </p:normalViewPr>
  <p:slideViewPr>
    <p:cSldViewPr snapToGrid="0">
      <p:cViewPr varScale="1">
        <p:scale>
          <a:sx n="110" d="100"/>
          <a:sy n="110" d="100"/>
        </p:scale>
        <p:origin x="242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_rels/data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7D83E-AF38-4947-8421-65D9CC8BFD90}"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F3F41D0D-EC81-40B0-B079-47684E56EA2D}">
      <dgm:prSet phldrT="[Text]"/>
      <dgm:spPr/>
      <dgm:t>
        <a:bodyPr/>
        <a:lstStyle/>
        <a:p>
          <a:r>
            <a:rPr lang="en-US" dirty="0"/>
            <a:t>Administrative</a:t>
          </a:r>
        </a:p>
      </dgm:t>
    </dgm:pt>
    <dgm:pt modelId="{0F620726-5BB5-4DE8-9CD0-EB36C26EAD66}" type="parTrans" cxnId="{A0BD6206-6BA7-4DC0-91AF-AB5775D31709}">
      <dgm:prSet/>
      <dgm:spPr/>
      <dgm:t>
        <a:bodyPr/>
        <a:lstStyle/>
        <a:p>
          <a:endParaRPr lang="en-US"/>
        </a:p>
      </dgm:t>
    </dgm:pt>
    <dgm:pt modelId="{59A5A11D-A8B0-458A-A2C3-C99D42E20A6A}" type="sibTrans" cxnId="{A0BD6206-6BA7-4DC0-91AF-AB5775D31709}">
      <dgm:prSet/>
      <dgm:spPr/>
      <dgm:t>
        <a:bodyPr/>
        <a:lstStyle/>
        <a:p>
          <a:endParaRPr lang="en-US"/>
        </a:p>
      </dgm:t>
    </dgm:pt>
    <dgm:pt modelId="{F2872637-4E2F-4920-A1B8-EEA27653311A}">
      <dgm:prSet phldrT="[Text]"/>
      <dgm:spPr/>
      <dgm:t>
        <a:bodyPr/>
        <a:lstStyle/>
        <a:p>
          <a:r>
            <a:rPr lang="en-US" dirty="0"/>
            <a:t>Program, Services, Locations</a:t>
          </a:r>
        </a:p>
      </dgm:t>
    </dgm:pt>
    <dgm:pt modelId="{1A5B0426-0316-4542-84DC-C6EAED087EEB}" type="parTrans" cxnId="{B7203E1B-A01C-4BA3-BDD3-6960025F40ED}">
      <dgm:prSet/>
      <dgm:spPr/>
      <dgm:t>
        <a:bodyPr/>
        <a:lstStyle/>
        <a:p>
          <a:endParaRPr lang="en-US"/>
        </a:p>
      </dgm:t>
    </dgm:pt>
    <dgm:pt modelId="{9CEAC213-5554-48DF-8576-4D97B50C6ADD}" type="sibTrans" cxnId="{B7203E1B-A01C-4BA3-BDD3-6960025F40ED}">
      <dgm:prSet/>
      <dgm:spPr/>
      <dgm:t>
        <a:bodyPr/>
        <a:lstStyle/>
        <a:p>
          <a:endParaRPr lang="en-US"/>
        </a:p>
      </dgm:t>
    </dgm:pt>
    <dgm:pt modelId="{C0DE6D3F-D2BE-4B32-9A23-7683A43B7FB8}">
      <dgm:prSet phldrT="[Text]"/>
      <dgm:spPr/>
      <dgm:t>
        <a:bodyPr/>
        <a:lstStyle/>
        <a:p>
          <a:r>
            <a:rPr lang="en-US" dirty="0"/>
            <a:t>Patient Enrollment</a:t>
          </a:r>
        </a:p>
      </dgm:t>
    </dgm:pt>
    <dgm:pt modelId="{BD2FF47C-445A-4846-8BE5-E6B75EE85651}" type="parTrans" cxnId="{99B6C344-71B1-4843-88F6-3456A616D797}">
      <dgm:prSet/>
      <dgm:spPr/>
      <dgm:t>
        <a:bodyPr/>
        <a:lstStyle/>
        <a:p>
          <a:endParaRPr lang="en-US"/>
        </a:p>
      </dgm:t>
    </dgm:pt>
    <dgm:pt modelId="{53B17929-B753-40BE-81D7-F04EE801C26D}" type="sibTrans" cxnId="{99B6C344-71B1-4843-88F6-3456A616D797}">
      <dgm:prSet/>
      <dgm:spPr/>
      <dgm:t>
        <a:bodyPr/>
        <a:lstStyle/>
        <a:p>
          <a:endParaRPr lang="en-US"/>
        </a:p>
      </dgm:t>
    </dgm:pt>
    <dgm:pt modelId="{3F77D168-2D39-4B8D-80D9-8503BEF60540}">
      <dgm:prSet phldrT="[Text]"/>
      <dgm:spPr/>
      <dgm:t>
        <a:bodyPr/>
        <a:lstStyle/>
        <a:p>
          <a:r>
            <a:rPr lang="en-US" dirty="0"/>
            <a:t>Practitioners, Organizations</a:t>
          </a:r>
        </a:p>
      </dgm:t>
    </dgm:pt>
    <dgm:pt modelId="{8F3AF3F5-132B-4106-BCFF-D0C07AEF5E80}" type="parTrans" cxnId="{119CCEEB-462F-4C2B-BD3A-659EE1CA9130}">
      <dgm:prSet/>
      <dgm:spPr/>
      <dgm:t>
        <a:bodyPr/>
        <a:lstStyle/>
        <a:p>
          <a:endParaRPr lang="en-US"/>
        </a:p>
      </dgm:t>
    </dgm:pt>
    <dgm:pt modelId="{5C84DE72-4FB2-4B9B-B815-D127250FCB40}" type="sibTrans" cxnId="{119CCEEB-462F-4C2B-BD3A-659EE1CA9130}">
      <dgm:prSet/>
      <dgm:spPr/>
      <dgm:t>
        <a:bodyPr/>
        <a:lstStyle/>
        <a:p>
          <a:endParaRPr lang="en-US"/>
        </a:p>
      </dgm:t>
    </dgm:pt>
    <dgm:pt modelId="{4CA08185-8800-4198-B6AA-3C224F1C74FC}">
      <dgm:prSet phldrT="[Text]"/>
      <dgm:spPr/>
      <dgm:t>
        <a:bodyPr/>
        <a:lstStyle/>
        <a:p>
          <a:r>
            <a:rPr lang="en-US" dirty="0"/>
            <a:t>Episode of Care</a:t>
          </a:r>
        </a:p>
      </dgm:t>
    </dgm:pt>
    <dgm:pt modelId="{C6F43A0B-18F4-47C0-A8DF-15780FA9FB96}" type="parTrans" cxnId="{022CC4C6-9D4E-408C-A1A9-C428D6211B2B}">
      <dgm:prSet/>
      <dgm:spPr/>
      <dgm:t>
        <a:bodyPr/>
        <a:lstStyle/>
        <a:p>
          <a:endParaRPr lang="en-US"/>
        </a:p>
      </dgm:t>
    </dgm:pt>
    <dgm:pt modelId="{F1D49F80-5CCB-4AFA-AC65-4C9E7DB350D2}" type="sibTrans" cxnId="{022CC4C6-9D4E-408C-A1A9-C428D6211B2B}">
      <dgm:prSet/>
      <dgm:spPr/>
      <dgm:t>
        <a:bodyPr/>
        <a:lstStyle/>
        <a:p>
          <a:endParaRPr lang="en-US"/>
        </a:p>
      </dgm:t>
    </dgm:pt>
    <dgm:pt modelId="{E641BCE2-13D2-4AD8-96CC-6490359A4A89}">
      <dgm:prSet phldrT="[Text]"/>
      <dgm:spPr/>
      <dgm:t>
        <a:bodyPr/>
        <a:lstStyle/>
        <a:p>
          <a:r>
            <a:rPr lang="en-US" dirty="0"/>
            <a:t>Care Coordination</a:t>
          </a:r>
        </a:p>
      </dgm:t>
    </dgm:pt>
    <dgm:pt modelId="{B9C82090-538B-4F91-8803-69D8389C850E}" type="parTrans" cxnId="{42CC1049-682C-49E5-9F03-653E10FF4CAF}">
      <dgm:prSet/>
      <dgm:spPr/>
      <dgm:t>
        <a:bodyPr/>
        <a:lstStyle/>
        <a:p>
          <a:endParaRPr lang="en-US"/>
        </a:p>
      </dgm:t>
    </dgm:pt>
    <dgm:pt modelId="{8DD92B29-E5E7-4A6B-ACEA-CD24DE034DA2}" type="sibTrans" cxnId="{42CC1049-682C-49E5-9F03-653E10FF4CAF}">
      <dgm:prSet/>
      <dgm:spPr/>
      <dgm:t>
        <a:bodyPr/>
        <a:lstStyle/>
        <a:p>
          <a:endParaRPr lang="en-US"/>
        </a:p>
      </dgm:t>
    </dgm:pt>
    <dgm:pt modelId="{23FC9751-D584-4A57-BA6E-FCE282878892}">
      <dgm:prSet phldrT="[Text]"/>
      <dgm:spPr/>
      <dgm:t>
        <a:bodyPr/>
        <a:lstStyle/>
        <a:p>
          <a:r>
            <a:rPr lang="en-US" dirty="0"/>
            <a:t>Caseload Mgmt. Dashboard</a:t>
          </a:r>
        </a:p>
      </dgm:t>
    </dgm:pt>
    <dgm:pt modelId="{216AC14F-AB37-4694-B146-E945BCE172B3}" type="parTrans" cxnId="{AFD17097-D5D6-4884-9BDF-3DF83843F4A0}">
      <dgm:prSet/>
      <dgm:spPr/>
      <dgm:t>
        <a:bodyPr/>
        <a:lstStyle/>
        <a:p>
          <a:endParaRPr lang="en-US"/>
        </a:p>
      </dgm:t>
    </dgm:pt>
    <dgm:pt modelId="{AA4F5B48-6E3D-4B6B-9266-64D799E96254}" type="sibTrans" cxnId="{AFD17097-D5D6-4884-9BDF-3DF83843F4A0}">
      <dgm:prSet/>
      <dgm:spPr/>
      <dgm:t>
        <a:bodyPr/>
        <a:lstStyle/>
        <a:p>
          <a:endParaRPr lang="en-US"/>
        </a:p>
      </dgm:t>
    </dgm:pt>
    <dgm:pt modelId="{218A2D78-A3B6-4A32-910F-A9DCE697E833}">
      <dgm:prSet phldrT="[Text]"/>
      <dgm:spPr/>
      <dgm:t>
        <a:bodyPr/>
        <a:lstStyle/>
        <a:p>
          <a:r>
            <a:rPr lang="en-US" dirty="0"/>
            <a:t>Program Mgmt.</a:t>
          </a:r>
        </a:p>
      </dgm:t>
    </dgm:pt>
    <dgm:pt modelId="{D24DA0FF-C2B1-4DA7-905F-EE40D898B27D}" type="parTrans" cxnId="{047EA971-83C8-482E-AD3E-7C61981311F8}">
      <dgm:prSet/>
      <dgm:spPr/>
      <dgm:t>
        <a:bodyPr/>
        <a:lstStyle/>
        <a:p>
          <a:endParaRPr lang="en-US"/>
        </a:p>
      </dgm:t>
    </dgm:pt>
    <dgm:pt modelId="{F30B6213-6F76-4F40-878C-766F6AD32D0E}" type="sibTrans" cxnId="{047EA971-83C8-482E-AD3E-7C61981311F8}">
      <dgm:prSet/>
      <dgm:spPr/>
      <dgm:t>
        <a:bodyPr/>
        <a:lstStyle/>
        <a:p>
          <a:endParaRPr lang="en-US"/>
        </a:p>
      </dgm:t>
    </dgm:pt>
    <dgm:pt modelId="{594CC5AB-5563-4E50-9E1A-A8C56F88C09F}">
      <dgm:prSet phldrT="[Text]"/>
      <dgm:spPr/>
      <dgm:t>
        <a:bodyPr/>
        <a:lstStyle/>
        <a:p>
          <a:r>
            <a:rPr lang="en-US" dirty="0"/>
            <a:t>Screener/</a:t>
          </a:r>
          <a:br>
            <a:rPr lang="en-US" dirty="0"/>
          </a:br>
          <a:r>
            <a:rPr lang="en-US" dirty="0"/>
            <a:t>Assessment</a:t>
          </a:r>
        </a:p>
      </dgm:t>
    </dgm:pt>
    <dgm:pt modelId="{071002CB-20A0-48C6-A759-978E4CAA4E04}" type="parTrans" cxnId="{899B62ED-6AEB-48B5-B15A-359252ABA733}">
      <dgm:prSet/>
      <dgm:spPr/>
      <dgm:t>
        <a:bodyPr/>
        <a:lstStyle/>
        <a:p>
          <a:endParaRPr lang="en-US"/>
        </a:p>
      </dgm:t>
    </dgm:pt>
    <dgm:pt modelId="{C45953C1-ADB6-4238-A8A8-775FB657D0AF}" type="sibTrans" cxnId="{899B62ED-6AEB-48B5-B15A-359252ABA733}">
      <dgm:prSet/>
      <dgm:spPr/>
      <dgm:t>
        <a:bodyPr/>
        <a:lstStyle/>
        <a:p>
          <a:endParaRPr lang="en-US"/>
        </a:p>
      </dgm:t>
    </dgm:pt>
    <dgm:pt modelId="{7BA6C04E-9E11-4D37-896D-0821CE45050D}">
      <dgm:prSet phldrT="[Text]"/>
      <dgm:spPr/>
      <dgm:t>
        <a:bodyPr/>
        <a:lstStyle/>
        <a:p>
          <a:r>
            <a:rPr lang="en-US" dirty="0"/>
            <a:t>Scored screening and assessments (MA Assessment, PHQ9, PHQ4, etc.)</a:t>
          </a:r>
        </a:p>
      </dgm:t>
    </dgm:pt>
    <dgm:pt modelId="{A6C661AB-BA70-4AC3-BA1D-ED60E993726D}" type="parTrans" cxnId="{B25C78ED-EEC6-4DB0-B85B-A00B672A9FB5}">
      <dgm:prSet/>
      <dgm:spPr/>
      <dgm:t>
        <a:bodyPr/>
        <a:lstStyle/>
        <a:p>
          <a:endParaRPr lang="en-US"/>
        </a:p>
      </dgm:t>
    </dgm:pt>
    <dgm:pt modelId="{8D1C4F03-E20C-4ABF-9F5C-727E261CBBD6}" type="sibTrans" cxnId="{B25C78ED-EEC6-4DB0-B85B-A00B672A9FB5}">
      <dgm:prSet/>
      <dgm:spPr/>
      <dgm:t>
        <a:bodyPr/>
        <a:lstStyle/>
        <a:p>
          <a:endParaRPr lang="en-US"/>
        </a:p>
      </dgm:t>
    </dgm:pt>
    <dgm:pt modelId="{5F25CB25-73A7-4F52-AD00-08552C1A4B0F}">
      <dgm:prSet phldrT="[Text]"/>
      <dgm:spPr/>
      <dgm:t>
        <a:bodyPr/>
        <a:lstStyle/>
        <a:p>
          <a:r>
            <a:rPr lang="en-US" dirty="0"/>
            <a:t>BH-Works Comprehensive Assessment</a:t>
          </a:r>
        </a:p>
      </dgm:t>
    </dgm:pt>
    <dgm:pt modelId="{DC8164A2-5724-4AF3-9397-955B7F43222A}" type="parTrans" cxnId="{305D54A8-5C31-4A50-8F88-718439F1EE9F}">
      <dgm:prSet/>
      <dgm:spPr/>
      <dgm:t>
        <a:bodyPr/>
        <a:lstStyle/>
        <a:p>
          <a:endParaRPr lang="en-US"/>
        </a:p>
      </dgm:t>
    </dgm:pt>
    <dgm:pt modelId="{5FA58672-85EA-4EAD-A3FA-3B86439F2845}" type="sibTrans" cxnId="{305D54A8-5C31-4A50-8F88-718439F1EE9F}">
      <dgm:prSet/>
      <dgm:spPr/>
      <dgm:t>
        <a:bodyPr/>
        <a:lstStyle/>
        <a:p>
          <a:endParaRPr lang="en-US"/>
        </a:p>
      </dgm:t>
    </dgm:pt>
    <dgm:pt modelId="{83D3F3ED-A09C-4C29-BC2C-95843ED396C4}">
      <dgm:prSet phldrT="[Text]"/>
      <dgm:spPr/>
      <dgm:t>
        <a:bodyPr/>
        <a:lstStyle/>
        <a:p>
          <a:r>
            <a:rPr lang="en-US" dirty="0"/>
            <a:t>Care Planning </a:t>
          </a:r>
        </a:p>
      </dgm:t>
    </dgm:pt>
    <dgm:pt modelId="{67FAE04A-6B2F-4C76-B013-EE78CA8973D8}" type="parTrans" cxnId="{D7E2E414-8EC8-4864-8F7E-EA641EF5133E}">
      <dgm:prSet/>
      <dgm:spPr/>
      <dgm:t>
        <a:bodyPr/>
        <a:lstStyle/>
        <a:p>
          <a:endParaRPr lang="en-US"/>
        </a:p>
      </dgm:t>
    </dgm:pt>
    <dgm:pt modelId="{915F1975-7FF4-4ED2-B3B8-EE0CD31E6F12}" type="sibTrans" cxnId="{D7E2E414-8EC8-4864-8F7E-EA641EF5133E}">
      <dgm:prSet/>
      <dgm:spPr/>
      <dgm:t>
        <a:bodyPr/>
        <a:lstStyle/>
        <a:p>
          <a:endParaRPr lang="en-US"/>
        </a:p>
      </dgm:t>
    </dgm:pt>
    <dgm:pt modelId="{EC33E873-A77F-4D48-8F88-98A40ACA5BFB}">
      <dgm:prSet/>
      <dgm:spPr/>
      <dgm:t>
        <a:bodyPr/>
        <a:lstStyle/>
        <a:p>
          <a:r>
            <a:rPr lang="en-US" dirty="0"/>
            <a:t>SOAP/Visit Notes</a:t>
          </a:r>
        </a:p>
      </dgm:t>
    </dgm:pt>
    <dgm:pt modelId="{AD625C0D-2528-447A-91A4-580CBE8C16E3}" type="parTrans" cxnId="{9630F5C1-738F-4302-AA70-0ED240D72AB9}">
      <dgm:prSet/>
      <dgm:spPr/>
      <dgm:t>
        <a:bodyPr/>
        <a:lstStyle/>
        <a:p>
          <a:endParaRPr lang="en-US"/>
        </a:p>
      </dgm:t>
    </dgm:pt>
    <dgm:pt modelId="{0C769231-7020-466A-8A6B-E0687B1958DC}" type="sibTrans" cxnId="{9630F5C1-738F-4302-AA70-0ED240D72AB9}">
      <dgm:prSet/>
      <dgm:spPr/>
      <dgm:t>
        <a:bodyPr/>
        <a:lstStyle/>
        <a:p>
          <a:endParaRPr lang="en-US"/>
        </a:p>
      </dgm:t>
    </dgm:pt>
    <dgm:pt modelId="{7EB1D31F-1116-4F2A-8ACB-C0867257B8D3}">
      <dgm:prSet phldrT="[Text]"/>
      <dgm:spPr/>
      <dgm:t>
        <a:bodyPr/>
        <a:lstStyle/>
        <a:p>
          <a:r>
            <a:rPr lang="en-US" dirty="0"/>
            <a:t>Outreach/</a:t>
          </a:r>
          <a:br>
            <a:rPr lang="en-US" dirty="0"/>
          </a:br>
          <a:r>
            <a:rPr lang="en-US" dirty="0"/>
            <a:t>Activity Management</a:t>
          </a:r>
        </a:p>
      </dgm:t>
    </dgm:pt>
    <dgm:pt modelId="{15665D3C-8893-4824-94FA-388FBEB4C6C5}" type="parTrans" cxnId="{BDB6A731-2393-46BB-A54A-E8473B520F5E}">
      <dgm:prSet/>
      <dgm:spPr/>
      <dgm:t>
        <a:bodyPr/>
        <a:lstStyle/>
        <a:p>
          <a:endParaRPr lang="en-US"/>
        </a:p>
      </dgm:t>
    </dgm:pt>
    <dgm:pt modelId="{4A8656E8-C145-4654-B3AF-E088BCA9CC4E}" type="sibTrans" cxnId="{BDB6A731-2393-46BB-A54A-E8473B520F5E}">
      <dgm:prSet/>
      <dgm:spPr/>
      <dgm:t>
        <a:bodyPr/>
        <a:lstStyle/>
        <a:p>
          <a:endParaRPr lang="en-US"/>
        </a:p>
      </dgm:t>
    </dgm:pt>
    <dgm:pt modelId="{A18FC443-F486-49BF-864E-F3D53EF22A28}">
      <dgm:prSet phldrT="[Text]"/>
      <dgm:spPr/>
      <dgm:t>
        <a:bodyPr/>
        <a:lstStyle/>
        <a:p>
          <a:r>
            <a:rPr lang="en-US" dirty="0"/>
            <a:t>Smart Notes</a:t>
          </a:r>
        </a:p>
      </dgm:t>
    </dgm:pt>
    <dgm:pt modelId="{71F710C8-A02B-4C74-A905-73A63EB94337}" type="parTrans" cxnId="{1D12A758-C059-4094-8E13-4B0B94843930}">
      <dgm:prSet/>
      <dgm:spPr/>
      <dgm:t>
        <a:bodyPr/>
        <a:lstStyle/>
        <a:p>
          <a:endParaRPr lang="en-US"/>
        </a:p>
      </dgm:t>
    </dgm:pt>
    <dgm:pt modelId="{53F5601F-EE9F-42C1-B339-4D37CC2E092E}" type="sibTrans" cxnId="{1D12A758-C059-4094-8E13-4B0B94843930}">
      <dgm:prSet/>
      <dgm:spPr/>
      <dgm:t>
        <a:bodyPr/>
        <a:lstStyle/>
        <a:p>
          <a:endParaRPr lang="en-US"/>
        </a:p>
      </dgm:t>
    </dgm:pt>
    <dgm:pt modelId="{16ED1704-F03A-4EB5-80D6-88A8EE902199}">
      <dgm:prSet/>
      <dgm:spPr/>
      <dgm:t>
        <a:bodyPr/>
        <a:lstStyle/>
        <a:p>
          <a:r>
            <a:rPr lang="en-US" dirty="0"/>
            <a:t>Dynamic Care Plan Summary</a:t>
          </a:r>
        </a:p>
      </dgm:t>
    </dgm:pt>
    <dgm:pt modelId="{AEEEA703-2AAD-40D4-86D7-FAFB992C663B}" type="parTrans" cxnId="{F32C38F0-D22B-4966-9AF6-403BB6D8E09A}">
      <dgm:prSet/>
      <dgm:spPr/>
      <dgm:t>
        <a:bodyPr/>
        <a:lstStyle/>
        <a:p>
          <a:endParaRPr lang="en-US"/>
        </a:p>
      </dgm:t>
    </dgm:pt>
    <dgm:pt modelId="{82C22CA2-6836-4AB9-ABB0-07CAC205D7C0}" type="sibTrans" cxnId="{F32C38F0-D22B-4966-9AF6-403BB6D8E09A}">
      <dgm:prSet/>
      <dgm:spPr/>
      <dgm:t>
        <a:bodyPr/>
        <a:lstStyle/>
        <a:p>
          <a:endParaRPr lang="en-US"/>
        </a:p>
      </dgm:t>
    </dgm:pt>
    <dgm:pt modelId="{DF4A3C67-D011-44FD-9B81-1CE9A0D94B04}">
      <dgm:prSet phldrT="[Text]"/>
      <dgm:spPr/>
      <dgm:t>
        <a:bodyPr/>
        <a:lstStyle/>
        <a:p>
          <a:r>
            <a:rPr lang="en-US" dirty="0"/>
            <a:t>Scheduling/</a:t>
          </a:r>
          <a:br>
            <a:rPr lang="en-US" dirty="0"/>
          </a:br>
          <a:r>
            <a:rPr lang="en-US" dirty="0"/>
            <a:t>Appointment</a:t>
          </a:r>
        </a:p>
      </dgm:t>
    </dgm:pt>
    <dgm:pt modelId="{AA92A1CD-4BFF-4A39-A436-30029982B136}" type="parTrans" cxnId="{1BE91CD8-C7F0-47BB-AFDB-91FBFB8201E0}">
      <dgm:prSet/>
      <dgm:spPr/>
      <dgm:t>
        <a:bodyPr/>
        <a:lstStyle/>
        <a:p>
          <a:endParaRPr lang="en-US"/>
        </a:p>
      </dgm:t>
    </dgm:pt>
    <dgm:pt modelId="{F3F306B2-7AA6-488D-9E3E-21273B41475C}" type="sibTrans" cxnId="{1BE91CD8-C7F0-47BB-AFDB-91FBFB8201E0}">
      <dgm:prSet/>
      <dgm:spPr/>
      <dgm:t>
        <a:bodyPr/>
        <a:lstStyle/>
        <a:p>
          <a:endParaRPr lang="en-US"/>
        </a:p>
      </dgm:t>
    </dgm:pt>
    <dgm:pt modelId="{2956795F-B9A1-4069-9608-651426C6BADA}">
      <dgm:prSet phldrT="[Text]"/>
      <dgm:spPr/>
      <dgm:t>
        <a:bodyPr/>
        <a:lstStyle/>
        <a:p>
          <a:r>
            <a:rPr lang="en-US" dirty="0"/>
            <a:t>New Appointments</a:t>
          </a:r>
        </a:p>
      </dgm:t>
    </dgm:pt>
    <dgm:pt modelId="{DDAA0343-1ED8-4195-A6C4-E4BF0125EC0E}" type="parTrans" cxnId="{D59EEF69-8429-4D62-987E-04E7B343F33C}">
      <dgm:prSet/>
      <dgm:spPr/>
      <dgm:t>
        <a:bodyPr/>
        <a:lstStyle/>
        <a:p>
          <a:endParaRPr lang="en-US"/>
        </a:p>
      </dgm:t>
    </dgm:pt>
    <dgm:pt modelId="{1B43D5A1-CB32-4467-9168-4DB774C6620A}" type="sibTrans" cxnId="{D59EEF69-8429-4D62-987E-04E7B343F33C}">
      <dgm:prSet/>
      <dgm:spPr/>
      <dgm:t>
        <a:bodyPr/>
        <a:lstStyle/>
        <a:p>
          <a:endParaRPr lang="en-US"/>
        </a:p>
      </dgm:t>
    </dgm:pt>
    <dgm:pt modelId="{50166225-FD49-4053-AA9C-D4A2A86E7248}">
      <dgm:prSet phldrT="[Text]"/>
      <dgm:spPr/>
      <dgm:t>
        <a:bodyPr/>
        <a:lstStyle/>
        <a:p>
          <a:r>
            <a:rPr lang="en-US" dirty="0"/>
            <a:t>Encounter Management</a:t>
          </a:r>
        </a:p>
      </dgm:t>
    </dgm:pt>
    <dgm:pt modelId="{CBE6FAAB-60D1-4925-93BE-CE7DFA09AE69}" type="parTrans" cxnId="{99B952B5-ADBF-4CB6-BDB9-D1801B473B0F}">
      <dgm:prSet/>
      <dgm:spPr/>
      <dgm:t>
        <a:bodyPr/>
        <a:lstStyle/>
        <a:p>
          <a:endParaRPr lang="en-US"/>
        </a:p>
      </dgm:t>
    </dgm:pt>
    <dgm:pt modelId="{4AF71A41-BB25-45E6-9CAC-01D7588CC1D6}" type="sibTrans" cxnId="{99B952B5-ADBF-4CB6-BDB9-D1801B473B0F}">
      <dgm:prSet/>
      <dgm:spPr/>
      <dgm:t>
        <a:bodyPr/>
        <a:lstStyle/>
        <a:p>
          <a:endParaRPr lang="en-US"/>
        </a:p>
      </dgm:t>
    </dgm:pt>
    <dgm:pt modelId="{C318453B-10AB-45F0-8D7A-711D25668337}">
      <dgm:prSet phldrT="[Text]"/>
      <dgm:spPr/>
      <dgm:t>
        <a:bodyPr/>
        <a:lstStyle/>
        <a:p>
          <a:endParaRPr lang="en-US" dirty="0"/>
        </a:p>
      </dgm:t>
    </dgm:pt>
    <dgm:pt modelId="{30D9E70A-58F6-4A6A-A0F4-A529F28AE043}" type="parTrans" cxnId="{72018B53-B7E6-4D65-ADBC-140D9CCE4FC6}">
      <dgm:prSet/>
      <dgm:spPr/>
      <dgm:t>
        <a:bodyPr/>
        <a:lstStyle/>
        <a:p>
          <a:endParaRPr lang="en-US"/>
        </a:p>
      </dgm:t>
    </dgm:pt>
    <dgm:pt modelId="{AE53DDE4-D501-4F27-9042-18DF90F5325A}" type="sibTrans" cxnId="{72018B53-B7E6-4D65-ADBC-140D9CCE4FC6}">
      <dgm:prSet/>
      <dgm:spPr/>
      <dgm:t>
        <a:bodyPr/>
        <a:lstStyle/>
        <a:p>
          <a:endParaRPr lang="en-US"/>
        </a:p>
      </dgm:t>
    </dgm:pt>
    <dgm:pt modelId="{35840B5B-1A6E-4CDA-9B3A-4F9E02704714}">
      <dgm:prSet/>
      <dgm:spPr/>
      <dgm:t>
        <a:bodyPr/>
        <a:lstStyle/>
        <a:p>
          <a:r>
            <a:rPr lang="en-US" dirty="0"/>
            <a:t>Goals and Interventions based on Outcomes/scores</a:t>
          </a:r>
        </a:p>
      </dgm:t>
    </dgm:pt>
    <dgm:pt modelId="{16563A4B-FD7E-4545-B988-D6494499A3C3}" type="parTrans" cxnId="{77DFD461-4401-4900-BB8D-C793B4EC0E3A}">
      <dgm:prSet/>
      <dgm:spPr/>
      <dgm:t>
        <a:bodyPr/>
        <a:lstStyle/>
        <a:p>
          <a:endParaRPr lang="en-US"/>
        </a:p>
      </dgm:t>
    </dgm:pt>
    <dgm:pt modelId="{639F7910-2404-4374-9540-EF0024034786}" type="sibTrans" cxnId="{77DFD461-4401-4900-BB8D-C793B4EC0E3A}">
      <dgm:prSet/>
      <dgm:spPr/>
      <dgm:t>
        <a:bodyPr/>
        <a:lstStyle/>
        <a:p>
          <a:endParaRPr lang="en-US"/>
        </a:p>
      </dgm:t>
    </dgm:pt>
    <dgm:pt modelId="{11D01E29-2C22-4C3A-9141-9ABE4BC6DC21}">
      <dgm:prSet phldrT="[Text]"/>
      <dgm:spPr/>
      <dgm:t>
        <a:bodyPr/>
        <a:lstStyle/>
        <a:p>
          <a:r>
            <a:rPr lang="en-US" dirty="0"/>
            <a:t>Patient Consent</a:t>
          </a:r>
        </a:p>
      </dgm:t>
    </dgm:pt>
    <dgm:pt modelId="{D24FFE3A-1B41-4375-AF79-18496BA40C8C}" type="parTrans" cxnId="{C4667CBB-5B5F-4B15-B4A0-77DB02D4D681}">
      <dgm:prSet/>
      <dgm:spPr/>
      <dgm:t>
        <a:bodyPr/>
        <a:lstStyle/>
        <a:p>
          <a:endParaRPr lang="en-US"/>
        </a:p>
      </dgm:t>
    </dgm:pt>
    <dgm:pt modelId="{23626559-1204-47F2-A8F3-DD16D3146C32}" type="sibTrans" cxnId="{C4667CBB-5B5F-4B15-B4A0-77DB02D4D681}">
      <dgm:prSet/>
      <dgm:spPr/>
      <dgm:t>
        <a:bodyPr/>
        <a:lstStyle/>
        <a:p>
          <a:endParaRPr lang="en-US"/>
        </a:p>
      </dgm:t>
    </dgm:pt>
    <dgm:pt modelId="{97837806-C8CA-4DA2-AB1E-BAAD2AB9BCF9}">
      <dgm:prSet phldrT="[Text]"/>
      <dgm:spPr/>
      <dgm:t>
        <a:bodyPr/>
        <a:lstStyle/>
        <a:p>
          <a:r>
            <a:rPr lang="en-US" dirty="0"/>
            <a:t>Computable Scores/sub-scores (LOINC)</a:t>
          </a:r>
        </a:p>
      </dgm:t>
    </dgm:pt>
    <dgm:pt modelId="{EA939B7B-28F0-4C82-9FC8-EA46F0315932}" type="parTrans" cxnId="{C3C5D33D-0E83-4ED6-8FDA-D93CC3CE9C3B}">
      <dgm:prSet/>
      <dgm:spPr/>
      <dgm:t>
        <a:bodyPr/>
        <a:lstStyle/>
        <a:p>
          <a:endParaRPr lang="en-US"/>
        </a:p>
      </dgm:t>
    </dgm:pt>
    <dgm:pt modelId="{C6BE6BAB-BDCC-44B4-875A-444977EAEBC4}" type="sibTrans" cxnId="{C3C5D33D-0E83-4ED6-8FDA-D93CC3CE9C3B}">
      <dgm:prSet/>
      <dgm:spPr/>
      <dgm:t>
        <a:bodyPr/>
        <a:lstStyle/>
        <a:p>
          <a:endParaRPr lang="en-US"/>
        </a:p>
      </dgm:t>
    </dgm:pt>
    <dgm:pt modelId="{5D49F550-6BE7-44D9-A8EA-1CE2242B60F7}">
      <dgm:prSet phldrT="[Text]"/>
      <dgm:spPr/>
      <dgm:t>
        <a:bodyPr/>
        <a:lstStyle/>
        <a:p>
          <a:r>
            <a:rPr lang="en-US" dirty="0"/>
            <a:t>Enrollee/</a:t>
          </a:r>
          <a:br>
            <a:rPr lang="en-US" dirty="0"/>
          </a:br>
          <a:r>
            <a:rPr lang="en-US" dirty="0"/>
            <a:t>Consumer Dashboard</a:t>
          </a:r>
        </a:p>
      </dgm:t>
    </dgm:pt>
    <dgm:pt modelId="{CD9F8E85-4202-4F0F-897B-CC806C5CFE51}" type="parTrans" cxnId="{E8D671CF-D331-45A3-953E-D1A160332BD1}">
      <dgm:prSet/>
      <dgm:spPr/>
      <dgm:t>
        <a:bodyPr/>
        <a:lstStyle/>
        <a:p>
          <a:endParaRPr lang="en-US"/>
        </a:p>
      </dgm:t>
    </dgm:pt>
    <dgm:pt modelId="{4DB4F2E3-0FCA-4BF5-9B65-7DE2ED400D79}" type="sibTrans" cxnId="{E8D671CF-D331-45A3-953E-D1A160332BD1}">
      <dgm:prSet/>
      <dgm:spPr/>
      <dgm:t>
        <a:bodyPr/>
        <a:lstStyle/>
        <a:p>
          <a:endParaRPr lang="en-US"/>
        </a:p>
      </dgm:t>
    </dgm:pt>
    <dgm:pt modelId="{2AA2F8C2-FF3B-4B89-9EC1-CBBB97C28EFF}" type="pres">
      <dgm:prSet presAssocID="{9047D83E-AF38-4947-8421-65D9CC8BFD90}" presName="Name0" presStyleCnt="0">
        <dgm:presLayoutVars>
          <dgm:dir/>
          <dgm:animLvl val="lvl"/>
          <dgm:resizeHandles val="exact"/>
        </dgm:presLayoutVars>
      </dgm:prSet>
      <dgm:spPr/>
    </dgm:pt>
    <dgm:pt modelId="{F4B7AA09-D401-436D-BAF4-B3804D6102B8}" type="pres">
      <dgm:prSet presAssocID="{F3F41D0D-EC81-40B0-B079-47684E56EA2D}" presName="composite" presStyleCnt="0"/>
      <dgm:spPr/>
    </dgm:pt>
    <dgm:pt modelId="{7041FB73-C754-43EF-9E80-21528BE5C031}" type="pres">
      <dgm:prSet presAssocID="{F3F41D0D-EC81-40B0-B079-47684E56EA2D}" presName="parTx" presStyleLbl="alignNode1" presStyleIdx="0" presStyleCnt="5">
        <dgm:presLayoutVars>
          <dgm:chMax val="0"/>
          <dgm:chPref val="0"/>
          <dgm:bulletEnabled val="1"/>
        </dgm:presLayoutVars>
      </dgm:prSet>
      <dgm:spPr/>
    </dgm:pt>
    <dgm:pt modelId="{663C88CE-4308-44A3-9BC7-0E105AC0818A}" type="pres">
      <dgm:prSet presAssocID="{F3F41D0D-EC81-40B0-B079-47684E56EA2D}" presName="desTx" presStyleLbl="alignAccFollowNode1" presStyleIdx="0" presStyleCnt="5">
        <dgm:presLayoutVars>
          <dgm:bulletEnabled val="1"/>
        </dgm:presLayoutVars>
      </dgm:prSet>
      <dgm:spPr/>
    </dgm:pt>
    <dgm:pt modelId="{BBB70F63-D358-490D-A87D-316EA931B26B}" type="pres">
      <dgm:prSet presAssocID="{59A5A11D-A8B0-458A-A2C3-C99D42E20A6A}" presName="space" presStyleCnt="0"/>
      <dgm:spPr/>
    </dgm:pt>
    <dgm:pt modelId="{213BAEDC-E82A-4DC6-98E1-C8E068804423}" type="pres">
      <dgm:prSet presAssocID="{DF4A3C67-D011-44FD-9B81-1CE9A0D94B04}" presName="composite" presStyleCnt="0"/>
      <dgm:spPr/>
    </dgm:pt>
    <dgm:pt modelId="{66E459CC-B2FF-4A4C-96F8-EEBEAFDF384A}" type="pres">
      <dgm:prSet presAssocID="{DF4A3C67-D011-44FD-9B81-1CE9A0D94B04}" presName="parTx" presStyleLbl="alignNode1" presStyleIdx="1" presStyleCnt="5">
        <dgm:presLayoutVars>
          <dgm:chMax val="0"/>
          <dgm:chPref val="0"/>
          <dgm:bulletEnabled val="1"/>
        </dgm:presLayoutVars>
      </dgm:prSet>
      <dgm:spPr/>
    </dgm:pt>
    <dgm:pt modelId="{F04DA9C2-6249-47FC-84CD-9B6BDD83C3F8}" type="pres">
      <dgm:prSet presAssocID="{DF4A3C67-D011-44FD-9B81-1CE9A0D94B04}" presName="desTx" presStyleLbl="alignAccFollowNode1" presStyleIdx="1" presStyleCnt="5">
        <dgm:presLayoutVars>
          <dgm:bulletEnabled val="1"/>
        </dgm:presLayoutVars>
      </dgm:prSet>
      <dgm:spPr/>
    </dgm:pt>
    <dgm:pt modelId="{221CFE91-C297-4E97-8380-D94D9723B03A}" type="pres">
      <dgm:prSet presAssocID="{F3F306B2-7AA6-488D-9E3E-21273B41475C}" presName="space" presStyleCnt="0"/>
      <dgm:spPr/>
    </dgm:pt>
    <dgm:pt modelId="{247847C6-83EA-4141-B966-707815E43422}" type="pres">
      <dgm:prSet presAssocID="{E641BCE2-13D2-4AD8-96CC-6490359A4A89}" presName="composite" presStyleCnt="0"/>
      <dgm:spPr/>
    </dgm:pt>
    <dgm:pt modelId="{4D9993A3-E59E-4E8B-9252-CA9987828673}" type="pres">
      <dgm:prSet presAssocID="{E641BCE2-13D2-4AD8-96CC-6490359A4A89}" presName="parTx" presStyleLbl="alignNode1" presStyleIdx="2" presStyleCnt="5">
        <dgm:presLayoutVars>
          <dgm:chMax val="0"/>
          <dgm:chPref val="0"/>
          <dgm:bulletEnabled val="1"/>
        </dgm:presLayoutVars>
      </dgm:prSet>
      <dgm:spPr/>
    </dgm:pt>
    <dgm:pt modelId="{64D01380-CB30-42FA-906D-F41356B1CC99}" type="pres">
      <dgm:prSet presAssocID="{E641BCE2-13D2-4AD8-96CC-6490359A4A89}" presName="desTx" presStyleLbl="alignAccFollowNode1" presStyleIdx="2" presStyleCnt="5">
        <dgm:presLayoutVars>
          <dgm:bulletEnabled val="1"/>
        </dgm:presLayoutVars>
      </dgm:prSet>
      <dgm:spPr/>
    </dgm:pt>
    <dgm:pt modelId="{3064672F-9D15-4877-BB30-41CB80241BF4}" type="pres">
      <dgm:prSet presAssocID="{8DD92B29-E5E7-4A6B-ACEA-CD24DE034DA2}" presName="space" presStyleCnt="0"/>
      <dgm:spPr/>
    </dgm:pt>
    <dgm:pt modelId="{82FF1E99-C146-4070-8D6F-4D1452D03362}" type="pres">
      <dgm:prSet presAssocID="{594CC5AB-5563-4E50-9E1A-A8C56F88C09F}" presName="composite" presStyleCnt="0"/>
      <dgm:spPr/>
    </dgm:pt>
    <dgm:pt modelId="{C5B902E8-E684-46D5-98CA-F80B3FE8D469}" type="pres">
      <dgm:prSet presAssocID="{594CC5AB-5563-4E50-9E1A-A8C56F88C09F}" presName="parTx" presStyleLbl="alignNode1" presStyleIdx="3" presStyleCnt="5">
        <dgm:presLayoutVars>
          <dgm:chMax val="0"/>
          <dgm:chPref val="0"/>
          <dgm:bulletEnabled val="1"/>
        </dgm:presLayoutVars>
      </dgm:prSet>
      <dgm:spPr/>
    </dgm:pt>
    <dgm:pt modelId="{D9513851-18A9-48B7-8FBD-76E987ADC0A3}" type="pres">
      <dgm:prSet presAssocID="{594CC5AB-5563-4E50-9E1A-A8C56F88C09F}" presName="desTx" presStyleLbl="alignAccFollowNode1" presStyleIdx="3" presStyleCnt="5">
        <dgm:presLayoutVars>
          <dgm:bulletEnabled val="1"/>
        </dgm:presLayoutVars>
      </dgm:prSet>
      <dgm:spPr/>
    </dgm:pt>
    <dgm:pt modelId="{7E5FC4C4-A2BA-4B2A-9438-D346C75F0C3E}" type="pres">
      <dgm:prSet presAssocID="{C45953C1-ADB6-4238-A8A8-775FB657D0AF}" presName="space" presStyleCnt="0"/>
      <dgm:spPr/>
    </dgm:pt>
    <dgm:pt modelId="{DCF5ADAC-F3F3-47A3-BB20-1764A4F3429B}" type="pres">
      <dgm:prSet presAssocID="{83D3F3ED-A09C-4C29-BC2C-95843ED396C4}" presName="composite" presStyleCnt="0"/>
      <dgm:spPr/>
    </dgm:pt>
    <dgm:pt modelId="{03F91E51-1DB3-412D-B02E-8954F9769132}" type="pres">
      <dgm:prSet presAssocID="{83D3F3ED-A09C-4C29-BC2C-95843ED396C4}" presName="parTx" presStyleLbl="alignNode1" presStyleIdx="4" presStyleCnt="5">
        <dgm:presLayoutVars>
          <dgm:chMax val="0"/>
          <dgm:chPref val="0"/>
          <dgm:bulletEnabled val="1"/>
        </dgm:presLayoutVars>
      </dgm:prSet>
      <dgm:spPr/>
    </dgm:pt>
    <dgm:pt modelId="{6929B021-ABF8-4B25-84EF-A5C7DD597208}" type="pres">
      <dgm:prSet presAssocID="{83D3F3ED-A09C-4C29-BC2C-95843ED396C4}" presName="desTx" presStyleLbl="alignAccFollowNode1" presStyleIdx="4" presStyleCnt="5">
        <dgm:presLayoutVars>
          <dgm:bulletEnabled val="1"/>
        </dgm:presLayoutVars>
      </dgm:prSet>
      <dgm:spPr/>
    </dgm:pt>
  </dgm:ptLst>
  <dgm:cxnLst>
    <dgm:cxn modelId="{C8EFF604-AF3B-48CF-86EF-5401CA79853F}" type="presOf" srcId="{35840B5B-1A6E-4CDA-9B3A-4F9E02704714}" destId="{6929B021-ABF8-4B25-84EF-A5C7DD597208}" srcOrd="0" destOrd="2" presId="urn:microsoft.com/office/officeart/2005/8/layout/hList1"/>
    <dgm:cxn modelId="{A0BD6206-6BA7-4DC0-91AF-AB5775D31709}" srcId="{9047D83E-AF38-4947-8421-65D9CC8BFD90}" destId="{F3F41D0D-EC81-40B0-B079-47684E56EA2D}" srcOrd="0" destOrd="0" parTransId="{0F620726-5BB5-4DE8-9CD0-EB36C26EAD66}" sibTransId="{59A5A11D-A8B0-458A-A2C3-C99D42E20A6A}"/>
    <dgm:cxn modelId="{265BFE09-74D0-4893-871A-9446E716E154}" type="presOf" srcId="{C318453B-10AB-45F0-8D7A-711D25668337}" destId="{F04DA9C2-6249-47FC-84CD-9B6BDD83C3F8}" srcOrd="0" destOrd="2" presId="urn:microsoft.com/office/officeart/2005/8/layout/hList1"/>
    <dgm:cxn modelId="{D7E2E414-8EC8-4864-8F7E-EA641EF5133E}" srcId="{9047D83E-AF38-4947-8421-65D9CC8BFD90}" destId="{83D3F3ED-A09C-4C29-BC2C-95843ED396C4}" srcOrd="4" destOrd="0" parTransId="{67FAE04A-6B2F-4C76-B013-EE78CA8973D8}" sibTransId="{915F1975-7FF4-4ED2-B3B8-EE0CD31E6F12}"/>
    <dgm:cxn modelId="{E74FB51A-B84B-4A8E-811B-67C28526BC5B}" type="presOf" srcId="{2956795F-B9A1-4069-9608-651426C6BADA}" destId="{F04DA9C2-6249-47FC-84CD-9B6BDD83C3F8}" srcOrd="0" destOrd="0" presId="urn:microsoft.com/office/officeart/2005/8/layout/hList1"/>
    <dgm:cxn modelId="{B7203E1B-A01C-4BA3-BDD3-6960025F40ED}" srcId="{F3F41D0D-EC81-40B0-B079-47684E56EA2D}" destId="{F2872637-4E2F-4920-A1B8-EEA27653311A}" srcOrd="0" destOrd="0" parTransId="{1A5B0426-0316-4542-84DC-C6EAED087EEB}" sibTransId="{9CEAC213-5554-48DF-8576-4D97B50C6ADD}"/>
    <dgm:cxn modelId="{75319023-67A6-4547-B4FB-A0EAFA3D49CF}" type="presOf" srcId="{7EB1D31F-1116-4F2A-8ACB-C0867257B8D3}" destId="{64D01380-CB30-42FA-906D-F41356B1CC99}" srcOrd="0" destOrd="2" presId="urn:microsoft.com/office/officeart/2005/8/layout/hList1"/>
    <dgm:cxn modelId="{7A954525-F42A-4638-BBB7-FAE6622CC2FC}" type="presOf" srcId="{EC33E873-A77F-4D48-8F88-98A40ACA5BFB}" destId="{6929B021-ABF8-4B25-84EF-A5C7DD597208}" srcOrd="0" destOrd="0" presId="urn:microsoft.com/office/officeart/2005/8/layout/hList1"/>
    <dgm:cxn modelId="{BF96362A-78F1-4A90-B9D1-B6C13A8A7891}" type="presOf" srcId="{E641BCE2-13D2-4AD8-96CC-6490359A4A89}" destId="{4D9993A3-E59E-4E8B-9252-CA9987828673}" srcOrd="0" destOrd="0" presId="urn:microsoft.com/office/officeart/2005/8/layout/hList1"/>
    <dgm:cxn modelId="{868D2A2B-D609-4FAF-9751-6E30DCAC7F5E}" type="presOf" srcId="{16ED1704-F03A-4EB5-80D6-88A8EE902199}" destId="{6929B021-ABF8-4B25-84EF-A5C7DD597208}" srcOrd="0" destOrd="1" presId="urn:microsoft.com/office/officeart/2005/8/layout/hList1"/>
    <dgm:cxn modelId="{BDB6A731-2393-46BB-A54A-E8473B520F5E}" srcId="{E641BCE2-13D2-4AD8-96CC-6490359A4A89}" destId="{7EB1D31F-1116-4F2A-8ACB-C0867257B8D3}" srcOrd="2" destOrd="0" parTransId="{15665D3C-8893-4824-94FA-388FBEB4C6C5}" sibTransId="{4A8656E8-C145-4654-B3AF-E088BCA9CC4E}"/>
    <dgm:cxn modelId="{0029FE31-6D03-452A-9EEF-97DBDADCBFE0}" type="presOf" srcId="{97837806-C8CA-4DA2-AB1E-BAAD2AB9BCF9}" destId="{D9513851-18A9-48B7-8FBD-76E987ADC0A3}" srcOrd="0" destOrd="2" presId="urn:microsoft.com/office/officeart/2005/8/layout/hList1"/>
    <dgm:cxn modelId="{C3C5D33D-0E83-4ED6-8FDA-D93CC3CE9C3B}" srcId="{594CC5AB-5563-4E50-9E1A-A8C56F88C09F}" destId="{97837806-C8CA-4DA2-AB1E-BAAD2AB9BCF9}" srcOrd="2" destOrd="0" parTransId="{EA939B7B-28F0-4C82-9FC8-EA46F0315932}" sibTransId="{C6BE6BAB-BDCC-44B4-875A-444977EAEBC4}"/>
    <dgm:cxn modelId="{99B6C344-71B1-4843-88F6-3456A616D797}" srcId="{F3F41D0D-EC81-40B0-B079-47684E56EA2D}" destId="{C0DE6D3F-D2BE-4B32-9A23-7683A43B7FB8}" srcOrd="1" destOrd="0" parTransId="{BD2FF47C-445A-4846-8BE5-E6B75EE85651}" sibTransId="{53B17929-B753-40BE-81D7-F04EE801C26D}"/>
    <dgm:cxn modelId="{42CC1049-682C-49E5-9F03-653E10FF4CAF}" srcId="{9047D83E-AF38-4947-8421-65D9CC8BFD90}" destId="{E641BCE2-13D2-4AD8-96CC-6490359A4A89}" srcOrd="2" destOrd="0" parTransId="{B9C82090-538B-4F91-8803-69D8389C850E}" sibTransId="{8DD92B29-E5E7-4A6B-ACEA-CD24DE034DA2}"/>
    <dgm:cxn modelId="{DF8AF44A-DC66-49C4-9EC5-01D5C4F759B3}" type="presOf" srcId="{23FC9751-D584-4A57-BA6E-FCE282878892}" destId="{64D01380-CB30-42FA-906D-F41356B1CC99}" srcOrd="0" destOrd="0" presId="urn:microsoft.com/office/officeart/2005/8/layout/hList1"/>
    <dgm:cxn modelId="{72018B53-B7E6-4D65-ADBC-140D9CCE4FC6}" srcId="{DF4A3C67-D011-44FD-9B81-1CE9A0D94B04}" destId="{C318453B-10AB-45F0-8D7A-711D25668337}" srcOrd="2" destOrd="0" parTransId="{30D9E70A-58F6-4A6A-A0F4-A529F28AE043}" sibTransId="{AE53DDE4-D501-4F27-9042-18DF90F5325A}"/>
    <dgm:cxn modelId="{1D12A758-C059-4094-8E13-4B0B94843930}" srcId="{E641BCE2-13D2-4AD8-96CC-6490359A4A89}" destId="{A18FC443-F486-49BF-864E-F3D53EF22A28}" srcOrd="3" destOrd="0" parTransId="{71F710C8-A02B-4C74-A905-73A63EB94337}" sibTransId="{53F5601F-EE9F-42C1-B339-4D37CC2E092E}"/>
    <dgm:cxn modelId="{9331EE59-6EB9-425F-8280-03AF3AF6044B}" type="presOf" srcId="{F3F41D0D-EC81-40B0-B079-47684E56EA2D}" destId="{7041FB73-C754-43EF-9E80-21528BE5C031}" srcOrd="0" destOrd="0" presId="urn:microsoft.com/office/officeart/2005/8/layout/hList1"/>
    <dgm:cxn modelId="{77DFD461-4401-4900-BB8D-C793B4EC0E3A}" srcId="{83D3F3ED-A09C-4C29-BC2C-95843ED396C4}" destId="{35840B5B-1A6E-4CDA-9B3A-4F9E02704714}" srcOrd="2" destOrd="0" parTransId="{16563A4B-FD7E-4545-B988-D6494499A3C3}" sibTransId="{639F7910-2404-4374-9540-EF0024034786}"/>
    <dgm:cxn modelId="{D59EEF69-8429-4D62-987E-04E7B343F33C}" srcId="{DF4A3C67-D011-44FD-9B81-1CE9A0D94B04}" destId="{2956795F-B9A1-4069-9608-651426C6BADA}" srcOrd="0" destOrd="0" parTransId="{DDAA0343-1ED8-4195-A6C4-E4BF0125EC0E}" sibTransId="{1B43D5A1-CB32-4467-9168-4DB774C6620A}"/>
    <dgm:cxn modelId="{047EA971-83C8-482E-AD3E-7C61981311F8}" srcId="{E641BCE2-13D2-4AD8-96CC-6490359A4A89}" destId="{218A2D78-A3B6-4A32-910F-A9DCE697E833}" srcOrd="4" destOrd="0" parTransId="{D24DA0FF-C2B1-4DA7-905F-EE40D898B27D}" sibTransId="{F30B6213-6F76-4F40-878C-766F6AD32D0E}"/>
    <dgm:cxn modelId="{83E56889-757D-4F80-94BD-751E35F382FE}" type="presOf" srcId="{5F25CB25-73A7-4F52-AD00-08552C1A4B0F}" destId="{D9513851-18A9-48B7-8FBD-76E987ADC0A3}" srcOrd="0" destOrd="1" presId="urn:microsoft.com/office/officeart/2005/8/layout/hList1"/>
    <dgm:cxn modelId="{2B30DD8B-D2BD-474E-A34B-1814B83A335D}" type="presOf" srcId="{11D01E29-2C22-4C3A-9141-9ABE4BC6DC21}" destId="{663C88CE-4308-44A3-9BC7-0E105AC0818A}" srcOrd="0" destOrd="3" presId="urn:microsoft.com/office/officeart/2005/8/layout/hList1"/>
    <dgm:cxn modelId="{60C3D093-9908-42FF-931E-5D39BD1597AF}" type="presOf" srcId="{3F77D168-2D39-4B8D-80D9-8503BEF60540}" destId="{663C88CE-4308-44A3-9BC7-0E105AC0818A}" srcOrd="0" destOrd="2" presId="urn:microsoft.com/office/officeart/2005/8/layout/hList1"/>
    <dgm:cxn modelId="{AFD17097-D5D6-4884-9BDF-3DF83843F4A0}" srcId="{E641BCE2-13D2-4AD8-96CC-6490359A4A89}" destId="{23FC9751-D584-4A57-BA6E-FCE282878892}" srcOrd="0" destOrd="0" parTransId="{216AC14F-AB37-4694-B146-E945BCE172B3}" sibTransId="{AA4F5B48-6E3D-4B6B-9266-64D799E96254}"/>
    <dgm:cxn modelId="{01459799-E660-4B09-83FD-8460A41217E6}" type="presOf" srcId="{F2872637-4E2F-4920-A1B8-EEA27653311A}" destId="{663C88CE-4308-44A3-9BC7-0E105AC0818A}" srcOrd="0" destOrd="0" presId="urn:microsoft.com/office/officeart/2005/8/layout/hList1"/>
    <dgm:cxn modelId="{C5F6EB9B-AED3-42B9-B67C-51E823E4031D}" type="presOf" srcId="{7BA6C04E-9E11-4D37-896D-0821CE45050D}" destId="{D9513851-18A9-48B7-8FBD-76E987ADC0A3}" srcOrd="0" destOrd="0" presId="urn:microsoft.com/office/officeart/2005/8/layout/hList1"/>
    <dgm:cxn modelId="{B0B4DEA3-A2A3-4EEB-B6B6-414896447E30}" type="presOf" srcId="{218A2D78-A3B6-4A32-910F-A9DCE697E833}" destId="{64D01380-CB30-42FA-906D-F41356B1CC99}" srcOrd="0" destOrd="4" presId="urn:microsoft.com/office/officeart/2005/8/layout/hList1"/>
    <dgm:cxn modelId="{305D54A8-5C31-4A50-8F88-718439F1EE9F}" srcId="{594CC5AB-5563-4E50-9E1A-A8C56F88C09F}" destId="{5F25CB25-73A7-4F52-AD00-08552C1A4B0F}" srcOrd="1" destOrd="0" parTransId="{DC8164A2-5724-4AF3-9397-955B7F43222A}" sibTransId="{5FA58672-85EA-4EAD-A3FA-3B86439F2845}"/>
    <dgm:cxn modelId="{9E9512B5-4859-433F-BDC0-33CC6D280561}" type="presOf" srcId="{83D3F3ED-A09C-4C29-BC2C-95843ED396C4}" destId="{03F91E51-1DB3-412D-B02E-8954F9769132}" srcOrd="0" destOrd="0" presId="urn:microsoft.com/office/officeart/2005/8/layout/hList1"/>
    <dgm:cxn modelId="{99B952B5-ADBF-4CB6-BDB9-D1801B473B0F}" srcId="{DF4A3C67-D011-44FD-9B81-1CE9A0D94B04}" destId="{50166225-FD49-4053-AA9C-D4A2A86E7248}" srcOrd="1" destOrd="0" parTransId="{CBE6FAAB-60D1-4925-93BE-CE7DFA09AE69}" sibTransId="{4AF71A41-BB25-45E6-9CAC-01D7588CC1D6}"/>
    <dgm:cxn modelId="{C4667CBB-5B5F-4B15-B4A0-77DB02D4D681}" srcId="{F3F41D0D-EC81-40B0-B079-47684E56EA2D}" destId="{11D01E29-2C22-4C3A-9141-9ABE4BC6DC21}" srcOrd="3" destOrd="0" parTransId="{D24FFE3A-1B41-4375-AF79-18496BA40C8C}" sibTransId="{23626559-1204-47F2-A8F3-DD16D3146C32}"/>
    <dgm:cxn modelId="{9630F5C1-738F-4302-AA70-0ED240D72AB9}" srcId="{83D3F3ED-A09C-4C29-BC2C-95843ED396C4}" destId="{EC33E873-A77F-4D48-8F88-98A40ACA5BFB}" srcOrd="0" destOrd="0" parTransId="{AD625C0D-2528-447A-91A4-580CBE8C16E3}" sibTransId="{0C769231-7020-466A-8A6B-E0687B1958DC}"/>
    <dgm:cxn modelId="{7CA12DC4-9590-46CD-BAF0-A6DF1D327901}" type="presOf" srcId="{C0DE6D3F-D2BE-4B32-9A23-7683A43B7FB8}" destId="{663C88CE-4308-44A3-9BC7-0E105AC0818A}" srcOrd="0" destOrd="1" presId="urn:microsoft.com/office/officeart/2005/8/layout/hList1"/>
    <dgm:cxn modelId="{022CC4C6-9D4E-408C-A1A9-C428D6211B2B}" srcId="{F3F41D0D-EC81-40B0-B079-47684E56EA2D}" destId="{4CA08185-8800-4198-B6AA-3C224F1C74FC}" srcOrd="4" destOrd="0" parTransId="{C6F43A0B-18F4-47C0-A8DF-15780FA9FB96}" sibTransId="{F1D49F80-5CCB-4AFA-AC65-4C9E7DB350D2}"/>
    <dgm:cxn modelId="{0E8845C9-0D37-4EB4-B680-0FFD803C0FA1}" type="presOf" srcId="{9047D83E-AF38-4947-8421-65D9CC8BFD90}" destId="{2AA2F8C2-FF3B-4B89-9EC1-CBBB97C28EFF}" srcOrd="0" destOrd="0" presId="urn:microsoft.com/office/officeart/2005/8/layout/hList1"/>
    <dgm:cxn modelId="{E8D671CF-D331-45A3-953E-D1A160332BD1}" srcId="{E641BCE2-13D2-4AD8-96CC-6490359A4A89}" destId="{5D49F550-6BE7-44D9-A8EA-1CE2242B60F7}" srcOrd="1" destOrd="0" parTransId="{CD9F8E85-4202-4F0F-897B-CC806C5CFE51}" sibTransId="{4DB4F2E3-0FCA-4BF5-9B65-7DE2ED400D79}"/>
    <dgm:cxn modelId="{1BE91CD8-C7F0-47BB-AFDB-91FBFB8201E0}" srcId="{9047D83E-AF38-4947-8421-65D9CC8BFD90}" destId="{DF4A3C67-D011-44FD-9B81-1CE9A0D94B04}" srcOrd="1" destOrd="0" parTransId="{AA92A1CD-4BFF-4A39-A436-30029982B136}" sibTransId="{F3F306B2-7AA6-488D-9E3E-21273B41475C}"/>
    <dgm:cxn modelId="{7420B6D9-CADE-49F7-AB6D-8835C1A913C7}" type="presOf" srcId="{50166225-FD49-4053-AA9C-D4A2A86E7248}" destId="{F04DA9C2-6249-47FC-84CD-9B6BDD83C3F8}" srcOrd="0" destOrd="1" presId="urn:microsoft.com/office/officeart/2005/8/layout/hList1"/>
    <dgm:cxn modelId="{74ADBADF-B78B-49BD-AE95-7B27F99D4A39}" type="presOf" srcId="{594CC5AB-5563-4E50-9E1A-A8C56F88C09F}" destId="{C5B902E8-E684-46D5-98CA-F80B3FE8D469}" srcOrd="0" destOrd="0" presId="urn:microsoft.com/office/officeart/2005/8/layout/hList1"/>
    <dgm:cxn modelId="{9E4C61E6-A53C-444D-8A47-59D440ABCFDD}" type="presOf" srcId="{4CA08185-8800-4198-B6AA-3C224F1C74FC}" destId="{663C88CE-4308-44A3-9BC7-0E105AC0818A}" srcOrd="0" destOrd="4" presId="urn:microsoft.com/office/officeart/2005/8/layout/hList1"/>
    <dgm:cxn modelId="{119CCEEB-462F-4C2B-BD3A-659EE1CA9130}" srcId="{F3F41D0D-EC81-40B0-B079-47684E56EA2D}" destId="{3F77D168-2D39-4B8D-80D9-8503BEF60540}" srcOrd="2" destOrd="0" parTransId="{8F3AF3F5-132B-4106-BCFF-D0C07AEF5E80}" sibTransId="{5C84DE72-4FB2-4B9B-B815-D127250FCB40}"/>
    <dgm:cxn modelId="{899B62ED-6AEB-48B5-B15A-359252ABA733}" srcId="{9047D83E-AF38-4947-8421-65D9CC8BFD90}" destId="{594CC5AB-5563-4E50-9E1A-A8C56F88C09F}" srcOrd="3" destOrd="0" parTransId="{071002CB-20A0-48C6-A759-978E4CAA4E04}" sibTransId="{C45953C1-ADB6-4238-A8A8-775FB657D0AF}"/>
    <dgm:cxn modelId="{B25C78ED-EEC6-4DB0-B85B-A00B672A9FB5}" srcId="{594CC5AB-5563-4E50-9E1A-A8C56F88C09F}" destId="{7BA6C04E-9E11-4D37-896D-0821CE45050D}" srcOrd="0" destOrd="0" parTransId="{A6C661AB-BA70-4AC3-BA1D-ED60E993726D}" sibTransId="{8D1C4F03-E20C-4ABF-9F5C-727E261CBBD6}"/>
    <dgm:cxn modelId="{3D8206F0-8EF9-4EDF-8B28-7489FC8CA163}" type="presOf" srcId="{DF4A3C67-D011-44FD-9B81-1CE9A0D94B04}" destId="{66E459CC-B2FF-4A4C-96F8-EEBEAFDF384A}" srcOrd="0" destOrd="0" presId="urn:microsoft.com/office/officeart/2005/8/layout/hList1"/>
    <dgm:cxn modelId="{F32C38F0-D22B-4966-9AF6-403BB6D8E09A}" srcId="{83D3F3ED-A09C-4C29-BC2C-95843ED396C4}" destId="{16ED1704-F03A-4EB5-80D6-88A8EE902199}" srcOrd="1" destOrd="0" parTransId="{AEEEA703-2AAD-40D4-86D7-FAFB992C663B}" sibTransId="{82C22CA2-6836-4AB9-ABB0-07CAC205D7C0}"/>
    <dgm:cxn modelId="{559A5DF7-CFDF-4AEF-97A8-3191E3141C33}" type="presOf" srcId="{A18FC443-F486-49BF-864E-F3D53EF22A28}" destId="{64D01380-CB30-42FA-906D-F41356B1CC99}" srcOrd="0" destOrd="3" presId="urn:microsoft.com/office/officeart/2005/8/layout/hList1"/>
    <dgm:cxn modelId="{A3B006F8-ED80-47B6-BC13-C776A09DEBB3}" type="presOf" srcId="{5D49F550-6BE7-44D9-A8EA-1CE2242B60F7}" destId="{64D01380-CB30-42FA-906D-F41356B1CC99}" srcOrd="0" destOrd="1" presId="urn:microsoft.com/office/officeart/2005/8/layout/hList1"/>
    <dgm:cxn modelId="{DBD39113-AFE0-4CB9-A07F-23DBC3A7B0E1}" type="presParOf" srcId="{2AA2F8C2-FF3B-4B89-9EC1-CBBB97C28EFF}" destId="{F4B7AA09-D401-436D-BAF4-B3804D6102B8}" srcOrd="0" destOrd="0" presId="urn:microsoft.com/office/officeart/2005/8/layout/hList1"/>
    <dgm:cxn modelId="{950210ED-9B1F-48E0-9C2A-FF586E93A084}" type="presParOf" srcId="{F4B7AA09-D401-436D-BAF4-B3804D6102B8}" destId="{7041FB73-C754-43EF-9E80-21528BE5C031}" srcOrd="0" destOrd="0" presId="urn:microsoft.com/office/officeart/2005/8/layout/hList1"/>
    <dgm:cxn modelId="{E6A2B4AD-9012-45B8-921A-6A459BBDAC2E}" type="presParOf" srcId="{F4B7AA09-D401-436D-BAF4-B3804D6102B8}" destId="{663C88CE-4308-44A3-9BC7-0E105AC0818A}" srcOrd="1" destOrd="0" presId="urn:microsoft.com/office/officeart/2005/8/layout/hList1"/>
    <dgm:cxn modelId="{A5CAA367-BCA7-47E5-A538-BB631A669297}" type="presParOf" srcId="{2AA2F8C2-FF3B-4B89-9EC1-CBBB97C28EFF}" destId="{BBB70F63-D358-490D-A87D-316EA931B26B}" srcOrd="1" destOrd="0" presId="urn:microsoft.com/office/officeart/2005/8/layout/hList1"/>
    <dgm:cxn modelId="{B7DF91E9-6430-49AF-AC56-2D04E8D18AED}" type="presParOf" srcId="{2AA2F8C2-FF3B-4B89-9EC1-CBBB97C28EFF}" destId="{213BAEDC-E82A-4DC6-98E1-C8E068804423}" srcOrd="2" destOrd="0" presId="urn:microsoft.com/office/officeart/2005/8/layout/hList1"/>
    <dgm:cxn modelId="{D2E78A7E-BA0B-47E9-AA7C-AFBB3F99A533}" type="presParOf" srcId="{213BAEDC-E82A-4DC6-98E1-C8E068804423}" destId="{66E459CC-B2FF-4A4C-96F8-EEBEAFDF384A}" srcOrd="0" destOrd="0" presId="urn:microsoft.com/office/officeart/2005/8/layout/hList1"/>
    <dgm:cxn modelId="{6F891168-CD53-44CD-B2C2-852052E72C45}" type="presParOf" srcId="{213BAEDC-E82A-4DC6-98E1-C8E068804423}" destId="{F04DA9C2-6249-47FC-84CD-9B6BDD83C3F8}" srcOrd="1" destOrd="0" presId="urn:microsoft.com/office/officeart/2005/8/layout/hList1"/>
    <dgm:cxn modelId="{EADC4740-83C7-46CA-BF2F-E70C7EA5E041}" type="presParOf" srcId="{2AA2F8C2-FF3B-4B89-9EC1-CBBB97C28EFF}" destId="{221CFE91-C297-4E97-8380-D94D9723B03A}" srcOrd="3" destOrd="0" presId="urn:microsoft.com/office/officeart/2005/8/layout/hList1"/>
    <dgm:cxn modelId="{E85D0D34-1CF7-4599-AA87-40193CD4A15B}" type="presParOf" srcId="{2AA2F8C2-FF3B-4B89-9EC1-CBBB97C28EFF}" destId="{247847C6-83EA-4141-B966-707815E43422}" srcOrd="4" destOrd="0" presId="urn:microsoft.com/office/officeart/2005/8/layout/hList1"/>
    <dgm:cxn modelId="{090E0AD9-531A-49F0-AC9C-EBE496FF42ED}" type="presParOf" srcId="{247847C6-83EA-4141-B966-707815E43422}" destId="{4D9993A3-E59E-4E8B-9252-CA9987828673}" srcOrd="0" destOrd="0" presId="urn:microsoft.com/office/officeart/2005/8/layout/hList1"/>
    <dgm:cxn modelId="{BBEBC3C9-E7E7-473A-9CE8-C44516F90AD4}" type="presParOf" srcId="{247847C6-83EA-4141-B966-707815E43422}" destId="{64D01380-CB30-42FA-906D-F41356B1CC99}" srcOrd="1" destOrd="0" presId="urn:microsoft.com/office/officeart/2005/8/layout/hList1"/>
    <dgm:cxn modelId="{BEBD1D9F-7D4F-4145-BEDE-6C028FE56146}" type="presParOf" srcId="{2AA2F8C2-FF3B-4B89-9EC1-CBBB97C28EFF}" destId="{3064672F-9D15-4877-BB30-41CB80241BF4}" srcOrd="5" destOrd="0" presId="urn:microsoft.com/office/officeart/2005/8/layout/hList1"/>
    <dgm:cxn modelId="{1948AFF5-207D-451F-8FA1-0FB337655118}" type="presParOf" srcId="{2AA2F8C2-FF3B-4B89-9EC1-CBBB97C28EFF}" destId="{82FF1E99-C146-4070-8D6F-4D1452D03362}" srcOrd="6" destOrd="0" presId="urn:microsoft.com/office/officeart/2005/8/layout/hList1"/>
    <dgm:cxn modelId="{99EB5857-8F1C-46E1-8E64-661F22967638}" type="presParOf" srcId="{82FF1E99-C146-4070-8D6F-4D1452D03362}" destId="{C5B902E8-E684-46D5-98CA-F80B3FE8D469}" srcOrd="0" destOrd="0" presId="urn:microsoft.com/office/officeart/2005/8/layout/hList1"/>
    <dgm:cxn modelId="{29FAF305-F0AD-4BB9-842D-3BD1A7A6BDB6}" type="presParOf" srcId="{82FF1E99-C146-4070-8D6F-4D1452D03362}" destId="{D9513851-18A9-48B7-8FBD-76E987ADC0A3}" srcOrd="1" destOrd="0" presId="urn:microsoft.com/office/officeart/2005/8/layout/hList1"/>
    <dgm:cxn modelId="{F273F130-F753-47CA-9370-D927155EA29A}" type="presParOf" srcId="{2AA2F8C2-FF3B-4B89-9EC1-CBBB97C28EFF}" destId="{7E5FC4C4-A2BA-4B2A-9438-D346C75F0C3E}" srcOrd="7" destOrd="0" presId="urn:microsoft.com/office/officeart/2005/8/layout/hList1"/>
    <dgm:cxn modelId="{CA44EB13-0EAD-4785-8D51-ADAB2D8073C6}" type="presParOf" srcId="{2AA2F8C2-FF3B-4B89-9EC1-CBBB97C28EFF}" destId="{DCF5ADAC-F3F3-47A3-BB20-1764A4F3429B}" srcOrd="8" destOrd="0" presId="urn:microsoft.com/office/officeart/2005/8/layout/hList1"/>
    <dgm:cxn modelId="{BA1C205C-54F7-4A22-8A4E-203CE1F487B7}" type="presParOf" srcId="{DCF5ADAC-F3F3-47A3-BB20-1764A4F3429B}" destId="{03F91E51-1DB3-412D-B02E-8954F9769132}" srcOrd="0" destOrd="0" presId="urn:microsoft.com/office/officeart/2005/8/layout/hList1"/>
    <dgm:cxn modelId="{AF36D216-D890-4EB1-B82C-F86050CF3F6A}" type="presParOf" srcId="{DCF5ADAC-F3F3-47A3-BB20-1764A4F3429B}" destId="{6929B021-ABF8-4B25-84EF-A5C7DD59720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3386E9-8921-4E78-9432-42C5BD2A0EDE}" type="doc">
      <dgm:prSet loTypeId="urn:microsoft.com/office/officeart/2005/8/layout/lProcess2" loCatId="list" qsTypeId="urn:microsoft.com/office/officeart/2005/8/quickstyle/simple4" qsCatId="simple" csTypeId="urn:microsoft.com/office/officeart/2005/8/colors/colorful2" csCatId="colorful" phldr="1"/>
      <dgm:spPr/>
    </dgm:pt>
    <dgm:pt modelId="{4991E4C4-111B-4CDB-8968-69E80277D3F2}">
      <dgm:prSet phldrT="[Text]" custT="1"/>
      <dgm:spPr>
        <a:xfrm>
          <a:off x="133460" y="1038984"/>
          <a:ext cx="1067687" cy="680202"/>
        </a:xfrm>
        <a:prstGeom prst="roundRect">
          <a:avLst>
            <a:gd name="adj" fmla="val 10000"/>
          </a:avLst>
        </a:prstGeom>
        <a:gradFill rotWithShape="0">
          <a:gsLst>
            <a:gs pos="0">
              <a:srgbClr val="C6AB5C">
                <a:hueOff val="0"/>
                <a:satOff val="0"/>
                <a:lumOff val="0"/>
                <a:alphaOff val="0"/>
                <a:shade val="51000"/>
                <a:satMod val="130000"/>
              </a:srgbClr>
            </a:gs>
            <a:gs pos="80000">
              <a:srgbClr val="C6AB5C">
                <a:hueOff val="0"/>
                <a:satOff val="0"/>
                <a:lumOff val="0"/>
                <a:alphaOff val="0"/>
                <a:shade val="93000"/>
                <a:satMod val="130000"/>
              </a:srgbClr>
            </a:gs>
            <a:gs pos="100000">
              <a:srgbClr val="C6AB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200" dirty="0">
              <a:solidFill>
                <a:sysClr val="window" lastClr="FFFFFF"/>
              </a:solidFill>
              <a:latin typeface="Calibri"/>
              <a:ea typeface="+mn-ea"/>
              <a:cs typeface="+mn-cs"/>
            </a:rPr>
            <a:t>Program Administration</a:t>
          </a:r>
        </a:p>
      </dgm:t>
    </dgm:pt>
    <dgm:pt modelId="{FD1496C5-E15C-4CF0-AA20-1E63C3592BFD}" type="parTrans" cxnId="{F754ACEB-892B-4A75-961A-4264F35AEF2F}">
      <dgm:prSet/>
      <dgm:spPr/>
      <dgm:t>
        <a:bodyPr/>
        <a:lstStyle/>
        <a:p>
          <a:endParaRPr lang="en-US" sz="1600"/>
        </a:p>
      </dgm:t>
    </dgm:pt>
    <dgm:pt modelId="{AE2E05D9-7CB4-469F-9444-6822736B533B}" type="sibTrans" cxnId="{F754ACEB-892B-4A75-961A-4264F35AEF2F}">
      <dgm:prSet/>
      <dgm:spPr/>
      <dgm:t>
        <a:bodyPr/>
        <a:lstStyle/>
        <a:p>
          <a:endParaRPr lang="en-US" sz="1600"/>
        </a:p>
      </dgm:t>
    </dgm:pt>
    <dgm:pt modelId="{85B3C34E-A086-4E20-80FE-DCD74C7E9ABD}">
      <dgm:prSet phldrT="[Text]" custT="1"/>
      <dgm:spPr>
        <a:xfrm>
          <a:off x="133460" y="2608682"/>
          <a:ext cx="1067687" cy="680202"/>
        </a:xfrm>
        <a:prstGeom prst="roundRect">
          <a:avLst>
            <a:gd name="adj" fmla="val 10000"/>
          </a:avLst>
        </a:prstGeom>
        <a:gradFill rotWithShape="0">
          <a:gsLst>
            <a:gs pos="0">
              <a:srgbClr val="C6AB5C">
                <a:hueOff val="9703512"/>
                <a:satOff val="-21725"/>
                <a:lumOff val="-13136"/>
                <a:alphaOff val="0"/>
                <a:shade val="51000"/>
                <a:satMod val="130000"/>
              </a:srgbClr>
            </a:gs>
            <a:gs pos="80000">
              <a:srgbClr val="C6AB5C">
                <a:hueOff val="9703512"/>
                <a:satOff val="-21725"/>
                <a:lumOff val="-13136"/>
                <a:alphaOff val="0"/>
                <a:shade val="93000"/>
                <a:satMod val="130000"/>
              </a:srgbClr>
            </a:gs>
            <a:gs pos="100000">
              <a:srgbClr val="C6AB5C">
                <a:hueOff val="9703512"/>
                <a:satOff val="-21725"/>
                <a:lumOff val="-13136"/>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200" dirty="0">
              <a:solidFill>
                <a:sysClr val="window" lastClr="FFFFFF"/>
              </a:solidFill>
              <a:latin typeface="Calibri"/>
              <a:ea typeface="+mn-ea"/>
              <a:cs typeface="+mn-cs"/>
            </a:rPr>
            <a:t>Billing Support</a:t>
          </a:r>
        </a:p>
      </dgm:t>
    </dgm:pt>
    <dgm:pt modelId="{9B7AC49B-9DDF-44B0-9B7A-9250471B3BB8}" type="parTrans" cxnId="{F1A3C213-F89D-4794-95DD-3F1196EAC5EB}">
      <dgm:prSet/>
      <dgm:spPr/>
      <dgm:t>
        <a:bodyPr/>
        <a:lstStyle/>
        <a:p>
          <a:endParaRPr lang="en-US" sz="1600"/>
        </a:p>
      </dgm:t>
    </dgm:pt>
    <dgm:pt modelId="{89B84EA8-6C30-405B-8C57-1D63CFBAE928}" type="sibTrans" cxnId="{F1A3C213-F89D-4794-95DD-3F1196EAC5EB}">
      <dgm:prSet/>
      <dgm:spPr/>
      <dgm:t>
        <a:bodyPr/>
        <a:lstStyle/>
        <a:p>
          <a:endParaRPr lang="en-US" sz="1600"/>
        </a:p>
      </dgm:t>
    </dgm:pt>
    <dgm:pt modelId="{D59EDA85-6D85-4B16-AD46-A69602BEC7B6}">
      <dgm:prSet phldrT="[Text]" custT="1"/>
      <dgm:spPr>
        <a:xfrm>
          <a:off x="133460" y="1823833"/>
          <a:ext cx="1067687" cy="680202"/>
        </a:xfrm>
        <a:prstGeom prst="roundRect">
          <a:avLst>
            <a:gd name="adj" fmla="val 10000"/>
          </a:avLst>
        </a:prstGeom>
        <a:gradFill rotWithShape="0">
          <a:gsLst>
            <a:gs pos="0">
              <a:srgbClr val="C6AB5C">
                <a:hueOff val="4851756"/>
                <a:satOff val="-10862"/>
                <a:lumOff val="-6568"/>
                <a:alphaOff val="0"/>
                <a:shade val="51000"/>
                <a:satMod val="130000"/>
              </a:srgbClr>
            </a:gs>
            <a:gs pos="80000">
              <a:srgbClr val="C6AB5C">
                <a:hueOff val="4851756"/>
                <a:satOff val="-10862"/>
                <a:lumOff val="-6568"/>
                <a:alphaOff val="0"/>
                <a:shade val="93000"/>
                <a:satMod val="130000"/>
              </a:srgbClr>
            </a:gs>
            <a:gs pos="100000">
              <a:srgbClr val="C6AB5C">
                <a:hueOff val="4851756"/>
                <a:satOff val="-10862"/>
                <a:lumOff val="-656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200" dirty="0">
              <a:solidFill>
                <a:sysClr val="window" lastClr="FFFFFF"/>
              </a:solidFill>
              <a:latin typeface="Calibri"/>
              <a:ea typeface="+mn-ea"/>
              <a:cs typeface="+mn-cs"/>
            </a:rPr>
            <a:t>Continuity of Care</a:t>
          </a:r>
        </a:p>
      </dgm:t>
    </dgm:pt>
    <dgm:pt modelId="{0927EC6C-50A4-42B6-A261-819AE350BEBE}" type="parTrans" cxnId="{896CB692-42F1-4DA6-9F79-9581189146CE}">
      <dgm:prSet/>
      <dgm:spPr/>
      <dgm:t>
        <a:bodyPr/>
        <a:lstStyle/>
        <a:p>
          <a:endParaRPr lang="en-US" sz="1600"/>
        </a:p>
      </dgm:t>
    </dgm:pt>
    <dgm:pt modelId="{6F541389-9483-4400-AC48-4F6E635319E4}" type="sibTrans" cxnId="{896CB692-42F1-4DA6-9F79-9581189146CE}">
      <dgm:prSet/>
      <dgm:spPr/>
      <dgm:t>
        <a:bodyPr/>
        <a:lstStyle/>
        <a:p>
          <a:endParaRPr lang="en-US" sz="1600"/>
        </a:p>
      </dgm:t>
    </dgm:pt>
    <dgm:pt modelId="{A60E2490-87A3-4C18-AC1F-FF2D56B696E3}">
      <dgm:prSet phldrT="[Text]" custT="1"/>
      <dgm:spPr>
        <a:xfrm>
          <a:off x="0" y="0"/>
          <a:ext cx="1334609" cy="3462296"/>
        </a:xfrm>
        <a:prstGeom prst="roundRect">
          <a:avLst>
            <a:gd name="adj" fmla="val 10000"/>
          </a:avLst>
        </a:prstGeom>
        <a:solidFill>
          <a:srgbClr val="C6AB5C">
            <a:tint val="40000"/>
            <a:hueOff val="0"/>
            <a:satOff val="0"/>
            <a:lumOff val="0"/>
            <a:alphaOff val="0"/>
          </a:srgbClr>
        </a:solidFill>
        <a:ln>
          <a:noFill/>
        </a:ln>
        <a:effectLst>
          <a:outerShdw blurRad="40000" dist="23000" dir="5400000" rotWithShape="0">
            <a:srgbClr val="000000">
              <a:alpha val="35000"/>
            </a:srgbClr>
          </a:outerShdw>
        </a:effectLst>
      </dgm:spPr>
      <dgm:t>
        <a:bodyPr/>
        <a:lstStyle/>
        <a:p>
          <a:r>
            <a:rPr lang="en-US" sz="1600" dirty="0">
              <a:solidFill>
                <a:sysClr val="windowText" lastClr="000000">
                  <a:hueOff val="0"/>
                  <a:satOff val="0"/>
                  <a:lumOff val="0"/>
                  <a:alphaOff val="0"/>
                </a:sysClr>
              </a:solidFill>
              <a:latin typeface="Calibri"/>
              <a:ea typeface="+mn-ea"/>
              <a:cs typeface="+mn-cs"/>
            </a:rPr>
            <a:t>Functional</a:t>
          </a:r>
          <a:r>
            <a:rPr lang="en-US" sz="1800" dirty="0">
              <a:solidFill>
                <a:sysClr val="windowText" lastClr="000000">
                  <a:hueOff val="0"/>
                  <a:satOff val="0"/>
                  <a:lumOff val="0"/>
                  <a:alphaOff val="0"/>
                </a:sysClr>
              </a:solidFill>
              <a:latin typeface="Calibri"/>
              <a:ea typeface="+mn-ea"/>
              <a:cs typeface="+mn-cs"/>
            </a:rPr>
            <a:t> </a:t>
          </a:r>
          <a:r>
            <a:rPr lang="en-US" sz="1600" dirty="0">
              <a:solidFill>
                <a:sysClr val="windowText" lastClr="000000">
                  <a:hueOff val="0"/>
                  <a:satOff val="0"/>
                  <a:lumOff val="0"/>
                  <a:alphaOff val="0"/>
                </a:sysClr>
              </a:solidFill>
              <a:latin typeface="Calibri"/>
              <a:ea typeface="+mn-ea"/>
              <a:cs typeface="+mn-cs"/>
            </a:rPr>
            <a:t>Services</a:t>
          </a:r>
          <a:endParaRPr lang="en-US" sz="1800" dirty="0">
            <a:solidFill>
              <a:sysClr val="windowText" lastClr="000000">
                <a:hueOff val="0"/>
                <a:satOff val="0"/>
                <a:lumOff val="0"/>
                <a:alphaOff val="0"/>
              </a:sysClr>
            </a:solidFill>
            <a:latin typeface="Calibri"/>
            <a:ea typeface="+mn-ea"/>
            <a:cs typeface="+mn-cs"/>
          </a:endParaRPr>
        </a:p>
      </dgm:t>
    </dgm:pt>
    <dgm:pt modelId="{91D6295A-B1AE-4AE8-851D-D7734D2111F1}" type="parTrans" cxnId="{88468CCA-8647-479E-989B-A283641F14DB}">
      <dgm:prSet/>
      <dgm:spPr/>
      <dgm:t>
        <a:bodyPr/>
        <a:lstStyle/>
        <a:p>
          <a:endParaRPr lang="en-US" sz="1600"/>
        </a:p>
      </dgm:t>
    </dgm:pt>
    <dgm:pt modelId="{3B514727-36EA-4C03-8910-4ED1081F3E20}" type="sibTrans" cxnId="{88468CCA-8647-479E-989B-A283641F14DB}">
      <dgm:prSet/>
      <dgm:spPr/>
      <dgm:t>
        <a:bodyPr/>
        <a:lstStyle/>
        <a:p>
          <a:endParaRPr lang="en-US" sz="1600"/>
        </a:p>
      </dgm:t>
    </dgm:pt>
    <dgm:pt modelId="{3C974EAB-AF65-40DB-B0E0-198DC796D844}" type="pres">
      <dgm:prSet presAssocID="{B03386E9-8921-4E78-9432-42C5BD2A0EDE}" presName="theList" presStyleCnt="0">
        <dgm:presLayoutVars>
          <dgm:dir/>
          <dgm:animLvl val="lvl"/>
          <dgm:resizeHandles val="exact"/>
        </dgm:presLayoutVars>
      </dgm:prSet>
      <dgm:spPr/>
    </dgm:pt>
    <dgm:pt modelId="{472B7729-8211-426F-A58C-8AAAA0E45D53}" type="pres">
      <dgm:prSet presAssocID="{A60E2490-87A3-4C18-AC1F-FF2D56B696E3}" presName="compNode" presStyleCnt="0"/>
      <dgm:spPr/>
    </dgm:pt>
    <dgm:pt modelId="{D10A4195-1A57-412E-9A70-2853E40E2F29}" type="pres">
      <dgm:prSet presAssocID="{A60E2490-87A3-4C18-AC1F-FF2D56B696E3}" presName="aNode" presStyleLbl="bgShp" presStyleIdx="0" presStyleCnt="1"/>
      <dgm:spPr/>
    </dgm:pt>
    <dgm:pt modelId="{4859053E-FCAF-415D-B75B-116F804E8849}" type="pres">
      <dgm:prSet presAssocID="{A60E2490-87A3-4C18-AC1F-FF2D56B696E3}" presName="textNode" presStyleLbl="bgShp" presStyleIdx="0" presStyleCnt="1"/>
      <dgm:spPr/>
    </dgm:pt>
    <dgm:pt modelId="{9A79C868-4DB3-4670-A829-E2BAC4589653}" type="pres">
      <dgm:prSet presAssocID="{A60E2490-87A3-4C18-AC1F-FF2D56B696E3}" presName="compChildNode" presStyleCnt="0"/>
      <dgm:spPr/>
    </dgm:pt>
    <dgm:pt modelId="{4AAC1822-7384-4DCC-829B-4B866BE35CB0}" type="pres">
      <dgm:prSet presAssocID="{A60E2490-87A3-4C18-AC1F-FF2D56B696E3}" presName="theInnerList" presStyleCnt="0"/>
      <dgm:spPr/>
    </dgm:pt>
    <dgm:pt modelId="{1693F7FC-B10C-4C75-AED2-52D8696D58B7}" type="pres">
      <dgm:prSet presAssocID="{4991E4C4-111B-4CDB-8968-69E80277D3F2}" presName="childNode" presStyleLbl="node1" presStyleIdx="0" presStyleCnt="3" custScaleX="118348">
        <dgm:presLayoutVars>
          <dgm:bulletEnabled val="1"/>
        </dgm:presLayoutVars>
      </dgm:prSet>
      <dgm:spPr/>
    </dgm:pt>
    <dgm:pt modelId="{740A9077-C4C4-4386-BE04-2449CC398D53}" type="pres">
      <dgm:prSet presAssocID="{4991E4C4-111B-4CDB-8968-69E80277D3F2}" presName="aSpace2" presStyleCnt="0"/>
      <dgm:spPr/>
    </dgm:pt>
    <dgm:pt modelId="{898E27AA-3589-45E3-B686-EC959C80B595}" type="pres">
      <dgm:prSet presAssocID="{D59EDA85-6D85-4B16-AD46-A69602BEC7B6}" presName="childNode" presStyleLbl="node1" presStyleIdx="1" presStyleCnt="3">
        <dgm:presLayoutVars>
          <dgm:bulletEnabled val="1"/>
        </dgm:presLayoutVars>
      </dgm:prSet>
      <dgm:spPr/>
    </dgm:pt>
    <dgm:pt modelId="{87A446ED-1DB5-4DA0-9D7E-515AF92885C0}" type="pres">
      <dgm:prSet presAssocID="{D59EDA85-6D85-4B16-AD46-A69602BEC7B6}" presName="aSpace2" presStyleCnt="0"/>
      <dgm:spPr/>
    </dgm:pt>
    <dgm:pt modelId="{E15ECE5D-9C64-472F-A79D-42C30C26075E}" type="pres">
      <dgm:prSet presAssocID="{85B3C34E-A086-4E20-80FE-DCD74C7E9ABD}" presName="childNode" presStyleLbl="node1" presStyleIdx="2" presStyleCnt="3">
        <dgm:presLayoutVars>
          <dgm:bulletEnabled val="1"/>
        </dgm:presLayoutVars>
      </dgm:prSet>
      <dgm:spPr/>
    </dgm:pt>
  </dgm:ptLst>
  <dgm:cxnLst>
    <dgm:cxn modelId="{F1A3C213-F89D-4794-95DD-3F1196EAC5EB}" srcId="{A60E2490-87A3-4C18-AC1F-FF2D56B696E3}" destId="{85B3C34E-A086-4E20-80FE-DCD74C7E9ABD}" srcOrd="2" destOrd="0" parTransId="{9B7AC49B-9DDF-44B0-9B7A-9250471B3BB8}" sibTransId="{89B84EA8-6C30-405B-8C57-1D63CFBAE928}"/>
    <dgm:cxn modelId="{3D5E0922-9DC2-459F-ABE1-F30DBB5452BC}" type="presOf" srcId="{D59EDA85-6D85-4B16-AD46-A69602BEC7B6}" destId="{898E27AA-3589-45E3-B686-EC959C80B595}" srcOrd="0" destOrd="0" presId="urn:microsoft.com/office/officeart/2005/8/layout/lProcess2"/>
    <dgm:cxn modelId="{27ED2B34-2D14-46EF-9487-4E3B5848F74E}" type="presOf" srcId="{4991E4C4-111B-4CDB-8968-69E80277D3F2}" destId="{1693F7FC-B10C-4C75-AED2-52D8696D58B7}" srcOrd="0" destOrd="0" presId="urn:microsoft.com/office/officeart/2005/8/layout/lProcess2"/>
    <dgm:cxn modelId="{19B65560-18D8-4562-9595-D601F5A761DD}" type="presOf" srcId="{A60E2490-87A3-4C18-AC1F-FF2D56B696E3}" destId="{4859053E-FCAF-415D-B75B-116F804E8849}" srcOrd="1" destOrd="0" presId="urn:microsoft.com/office/officeart/2005/8/layout/lProcess2"/>
    <dgm:cxn modelId="{F6EF1274-D49D-4B71-9464-F912A7D40E09}" type="presOf" srcId="{A60E2490-87A3-4C18-AC1F-FF2D56B696E3}" destId="{D10A4195-1A57-412E-9A70-2853E40E2F29}" srcOrd="0" destOrd="0" presId="urn:microsoft.com/office/officeart/2005/8/layout/lProcess2"/>
    <dgm:cxn modelId="{A4626E7E-FC39-43C2-81F9-50C53CB39F42}" type="presOf" srcId="{85B3C34E-A086-4E20-80FE-DCD74C7E9ABD}" destId="{E15ECE5D-9C64-472F-A79D-42C30C26075E}" srcOrd="0" destOrd="0" presId="urn:microsoft.com/office/officeart/2005/8/layout/lProcess2"/>
    <dgm:cxn modelId="{896CB692-42F1-4DA6-9F79-9581189146CE}" srcId="{A60E2490-87A3-4C18-AC1F-FF2D56B696E3}" destId="{D59EDA85-6D85-4B16-AD46-A69602BEC7B6}" srcOrd="1" destOrd="0" parTransId="{0927EC6C-50A4-42B6-A261-819AE350BEBE}" sibTransId="{6F541389-9483-4400-AC48-4F6E635319E4}"/>
    <dgm:cxn modelId="{88468CCA-8647-479E-989B-A283641F14DB}" srcId="{B03386E9-8921-4E78-9432-42C5BD2A0EDE}" destId="{A60E2490-87A3-4C18-AC1F-FF2D56B696E3}" srcOrd="0" destOrd="0" parTransId="{91D6295A-B1AE-4AE8-851D-D7734D2111F1}" sibTransId="{3B514727-36EA-4C03-8910-4ED1081F3E20}"/>
    <dgm:cxn modelId="{A27084E3-0A4A-400C-ADC4-E2B5B4B9A29A}" type="presOf" srcId="{B03386E9-8921-4E78-9432-42C5BD2A0EDE}" destId="{3C974EAB-AF65-40DB-B0E0-198DC796D844}" srcOrd="0" destOrd="0" presId="urn:microsoft.com/office/officeart/2005/8/layout/lProcess2"/>
    <dgm:cxn modelId="{F754ACEB-892B-4A75-961A-4264F35AEF2F}" srcId="{A60E2490-87A3-4C18-AC1F-FF2D56B696E3}" destId="{4991E4C4-111B-4CDB-8968-69E80277D3F2}" srcOrd="0" destOrd="0" parTransId="{FD1496C5-E15C-4CF0-AA20-1E63C3592BFD}" sibTransId="{AE2E05D9-7CB4-469F-9444-6822736B533B}"/>
    <dgm:cxn modelId="{0407D459-BE20-44A9-8004-579ACFE56029}" type="presParOf" srcId="{3C974EAB-AF65-40DB-B0E0-198DC796D844}" destId="{472B7729-8211-426F-A58C-8AAAA0E45D53}" srcOrd="0" destOrd="0" presId="urn:microsoft.com/office/officeart/2005/8/layout/lProcess2"/>
    <dgm:cxn modelId="{F8150A33-55F2-4290-A6F3-BA34C982F1C0}" type="presParOf" srcId="{472B7729-8211-426F-A58C-8AAAA0E45D53}" destId="{D10A4195-1A57-412E-9A70-2853E40E2F29}" srcOrd="0" destOrd="0" presId="urn:microsoft.com/office/officeart/2005/8/layout/lProcess2"/>
    <dgm:cxn modelId="{62DED8F5-72CF-41E8-89AA-98081E2626ED}" type="presParOf" srcId="{472B7729-8211-426F-A58C-8AAAA0E45D53}" destId="{4859053E-FCAF-415D-B75B-116F804E8849}" srcOrd="1" destOrd="0" presId="urn:microsoft.com/office/officeart/2005/8/layout/lProcess2"/>
    <dgm:cxn modelId="{9F1D9719-8814-4587-B2EA-DC0A96700F71}" type="presParOf" srcId="{472B7729-8211-426F-A58C-8AAAA0E45D53}" destId="{9A79C868-4DB3-4670-A829-E2BAC4589653}" srcOrd="2" destOrd="0" presId="urn:microsoft.com/office/officeart/2005/8/layout/lProcess2"/>
    <dgm:cxn modelId="{0218394B-6D62-4D20-BB61-0EEED8813EE6}" type="presParOf" srcId="{9A79C868-4DB3-4670-A829-E2BAC4589653}" destId="{4AAC1822-7384-4DCC-829B-4B866BE35CB0}" srcOrd="0" destOrd="0" presId="urn:microsoft.com/office/officeart/2005/8/layout/lProcess2"/>
    <dgm:cxn modelId="{4596E63C-480A-4E82-940F-E90323B66EA1}" type="presParOf" srcId="{4AAC1822-7384-4DCC-829B-4B866BE35CB0}" destId="{1693F7FC-B10C-4C75-AED2-52D8696D58B7}" srcOrd="0" destOrd="0" presId="urn:microsoft.com/office/officeart/2005/8/layout/lProcess2"/>
    <dgm:cxn modelId="{28D8846D-4A2F-457B-A20B-5AA42B38A9DF}" type="presParOf" srcId="{4AAC1822-7384-4DCC-829B-4B866BE35CB0}" destId="{740A9077-C4C4-4386-BE04-2449CC398D53}" srcOrd="1" destOrd="0" presId="urn:microsoft.com/office/officeart/2005/8/layout/lProcess2"/>
    <dgm:cxn modelId="{5A2CE23B-7EA9-485B-AA42-0288EC1081EF}" type="presParOf" srcId="{4AAC1822-7384-4DCC-829B-4B866BE35CB0}" destId="{898E27AA-3589-45E3-B686-EC959C80B595}" srcOrd="2" destOrd="0" presId="urn:microsoft.com/office/officeart/2005/8/layout/lProcess2"/>
    <dgm:cxn modelId="{7511EE10-32EF-4328-B9A3-7108EED63DA9}" type="presParOf" srcId="{4AAC1822-7384-4DCC-829B-4B866BE35CB0}" destId="{87A446ED-1DB5-4DA0-9D7E-515AF92885C0}" srcOrd="3" destOrd="0" presId="urn:microsoft.com/office/officeart/2005/8/layout/lProcess2"/>
    <dgm:cxn modelId="{CFCBA319-9777-447E-AF0E-73679411E596}" type="presParOf" srcId="{4AAC1822-7384-4DCC-829B-4B866BE35CB0}" destId="{E15ECE5D-9C64-472F-A79D-42C30C26075E}"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3386E9-8921-4E78-9432-42C5BD2A0EDE}" type="doc">
      <dgm:prSet loTypeId="urn:microsoft.com/office/officeart/2005/8/layout/lProcess2" loCatId="list" qsTypeId="urn:microsoft.com/office/officeart/2005/8/quickstyle/simple4" qsCatId="simple" csTypeId="urn:microsoft.com/office/officeart/2005/8/colors/colorful3" csCatId="colorful" phldr="1"/>
      <dgm:spPr/>
    </dgm:pt>
    <dgm:pt modelId="{4991E4C4-111B-4CDB-8968-69E80277D3F2}">
      <dgm:prSet phldrT="[Text]" custT="1"/>
      <dgm:spPr>
        <a:xfrm>
          <a:off x="137436" y="1038984"/>
          <a:ext cx="1094141" cy="680202"/>
        </a:xfrm>
        <a:prstGeom prst="roundRect">
          <a:avLst>
            <a:gd name="adj" fmla="val 10000"/>
          </a:avLst>
        </a:prstGeom>
        <a:gradFill rotWithShape="0">
          <a:gsLst>
            <a:gs pos="0">
              <a:srgbClr val="52738D">
                <a:hueOff val="0"/>
                <a:satOff val="0"/>
                <a:lumOff val="0"/>
                <a:alphaOff val="0"/>
                <a:shade val="51000"/>
                <a:satMod val="130000"/>
              </a:srgbClr>
            </a:gs>
            <a:gs pos="80000">
              <a:srgbClr val="52738D">
                <a:hueOff val="0"/>
                <a:satOff val="0"/>
                <a:lumOff val="0"/>
                <a:alphaOff val="0"/>
                <a:shade val="93000"/>
                <a:satMod val="130000"/>
              </a:srgbClr>
            </a:gs>
            <a:gs pos="100000">
              <a:srgbClr val="52738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200" dirty="0">
              <a:solidFill>
                <a:sysClr val="window" lastClr="FFFFFF"/>
              </a:solidFill>
              <a:latin typeface="Calibri"/>
              <a:ea typeface="+mn-ea"/>
              <a:cs typeface="+mn-cs"/>
            </a:rPr>
            <a:t>Security/ Privacy</a:t>
          </a:r>
        </a:p>
      </dgm:t>
    </dgm:pt>
    <dgm:pt modelId="{FD1496C5-E15C-4CF0-AA20-1E63C3592BFD}" type="parTrans" cxnId="{F754ACEB-892B-4A75-961A-4264F35AEF2F}">
      <dgm:prSet/>
      <dgm:spPr/>
      <dgm:t>
        <a:bodyPr/>
        <a:lstStyle/>
        <a:p>
          <a:endParaRPr lang="en-US"/>
        </a:p>
      </dgm:t>
    </dgm:pt>
    <dgm:pt modelId="{AE2E05D9-7CB4-469F-9444-6822736B533B}" type="sibTrans" cxnId="{F754ACEB-892B-4A75-961A-4264F35AEF2F}">
      <dgm:prSet/>
      <dgm:spPr/>
      <dgm:t>
        <a:bodyPr/>
        <a:lstStyle/>
        <a:p>
          <a:endParaRPr lang="en-US"/>
        </a:p>
      </dgm:t>
    </dgm:pt>
    <dgm:pt modelId="{85B3C34E-A086-4E20-80FE-DCD74C7E9ABD}">
      <dgm:prSet phldrT="[Text]" custT="1"/>
      <dgm:spPr>
        <a:xfrm>
          <a:off x="137436" y="2608682"/>
          <a:ext cx="1094141" cy="680202"/>
        </a:xfrm>
        <a:prstGeom prst="roundRect">
          <a:avLst>
            <a:gd name="adj" fmla="val 10000"/>
          </a:avLst>
        </a:prstGeom>
        <a:gradFill rotWithShape="0">
          <a:gsLst>
            <a:gs pos="0">
              <a:srgbClr val="52738D">
                <a:hueOff val="-6686557"/>
                <a:satOff val="-14337"/>
                <a:lumOff val="-4902"/>
                <a:alphaOff val="0"/>
                <a:shade val="51000"/>
                <a:satMod val="130000"/>
              </a:srgbClr>
            </a:gs>
            <a:gs pos="80000">
              <a:srgbClr val="52738D">
                <a:hueOff val="-6686557"/>
                <a:satOff val="-14337"/>
                <a:lumOff val="-4902"/>
                <a:alphaOff val="0"/>
                <a:shade val="93000"/>
                <a:satMod val="130000"/>
              </a:srgbClr>
            </a:gs>
            <a:gs pos="100000">
              <a:srgbClr val="52738D">
                <a:hueOff val="-6686557"/>
                <a:satOff val="-14337"/>
                <a:lumOff val="-490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200" dirty="0">
              <a:solidFill>
                <a:sysClr val="window" lastClr="FFFFFF"/>
              </a:solidFill>
              <a:latin typeface="Calibri"/>
              <a:ea typeface="+mn-ea"/>
              <a:cs typeface="+mn-cs"/>
            </a:rPr>
            <a:t>Reporting</a:t>
          </a:r>
        </a:p>
        <a:p>
          <a:r>
            <a:rPr lang="en-US" sz="800" dirty="0">
              <a:solidFill>
                <a:sysClr val="window" lastClr="FFFFFF"/>
              </a:solidFill>
              <a:latin typeface="Calibri"/>
              <a:ea typeface="+mn-ea"/>
              <a:cs typeface="+mn-cs"/>
            </a:rPr>
            <a:t>- Provider</a:t>
          </a:r>
        </a:p>
        <a:p>
          <a:r>
            <a:rPr lang="en-US" sz="800" dirty="0">
              <a:solidFill>
                <a:sysClr val="window" lastClr="FFFFFF"/>
              </a:solidFill>
              <a:latin typeface="Calibri"/>
              <a:ea typeface="+mn-ea"/>
              <a:cs typeface="+mn-cs"/>
            </a:rPr>
            <a:t>-State </a:t>
          </a:r>
        </a:p>
        <a:p>
          <a:r>
            <a:rPr lang="en-US" sz="800" dirty="0">
              <a:solidFill>
                <a:sysClr val="window" lastClr="FFFFFF"/>
              </a:solidFill>
              <a:latin typeface="Calibri"/>
              <a:ea typeface="+mn-ea"/>
              <a:cs typeface="+mn-cs"/>
            </a:rPr>
            <a:t>-Federal </a:t>
          </a:r>
        </a:p>
      </dgm:t>
    </dgm:pt>
    <dgm:pt modelId="{9B7AC49B-9DDF-44B0-9B7A-9250471B3BB8}" type="parTrans" cxnId="{F1A3C213-F89D-4794-95DD-3F1196EAC5EB}">
      <dgm:prSet/>
      <dgm:spPr/>
      <dgm:t>
        <a:bodyPr/>
        <a:lstStyle/>
        <a:p>
          <a:endParaRPr lang="en-US"/>
        </a:p>
      </dgm:t>
    </dgm:pt>
    <dgm:pt modelId="{89B84EA8-6C30-405B-8C57-1D63CFBAE928}" type="sibTrans" cxnId="{F1A3C213-F89D-4794-95DD-3F1196EAC5EB}">
      <dgm:prSet/>
      <dgm:spPr/>
      <dgm:t>
        <a:bodyPr/>
        <a:lstStyle/>
        <a:p>
          <a:endParaRPr lang="en-US"/>
        </a:p>
      </dgm:t>
    </dgm:pt>
    <dgm:pt modelId="{D59EDA85-6D85-4B16-AD46-A69602BEC7B6}">
      <dgm:prSet phldrT="[Text]" custT="1"/>
      <dgm:spPr>
        <a:xfrm>
          <a:off x="137436" y="1823833"/>
          <a:ext cx="1094141" cy="680202"/>
        </a:xfrm>
        <a:prstGeom prst="roundRect">
          <a:avLst>
            <a:gd name="adj" fmla="val 10000"/>
          </a:avLst>
        </a:prstGeom>
        <a:gradFill rotWithShape="0">
          <a:gsLst>
            <a:gs pos="0">
              <a:srgbClr val="52738D">
                <a:hueOff val="-3343278"/>
                <a:satOff val="-7169"/>
                <a:lumOff val="-2451"/>
                <a:alphaOff val="0"/>
                <a:shade val="51000"/>
                <a:satMod val="130000"/>
              </a:srgbClr>
            </a:gs>
            <a:gs pos="80000">
              <a:srgbClr val="52738D">
                <a:hueOff val="-3343278"/>
                <a:satOff val="-7169"/>
                <a:lumOff val="-2451"/>
                <a:alphaOff val="0"/>
                <a:shade val="93000"/>
                <a:satMod val="130000"/>
              </a:srgbClr>
            </a:gs>
            <a:gs pos="100000">
              <a:srgbClr val="52738D">
                <a:hueOff val="-3343278"/>
                <a:satOff val="-7169"/>
                <a:lumOff val="-2451"/>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000" dirty="0">
              <a:solidFill>
                <a:sysClr val="window" lastClr="FFFFFF"/>
              </a:solidFill>
              <a:latin typeface="Calibri"/>
              <a:ea typeface="+mn-ea"/>
              <a:cs typeface="+mn-cs"/>
            </a:rPr>
            <a:t>EHR &amp; HIE Integration</a:t>
          </a:r>
        </a:p>
      </dgm:t>
    </dgm:pt>
    <dgm:pt modelId="{0927EC6C-50A4-42B6-A261-819AE350BEBE}" type="parTrans" cxnId="{896CB692-42F1-4DA6-9F79-9581189146CE}">
      <dgm:prSet/>
      <dgm:spPr/>
      <dgm:t>
        <a:bodyPr/>
        <a:lstStyle/>
        <a:p>
          <a:endParaRPr lang="en-US"/>
        </a:p>
      </dgm:t>
    </dgm:pt>
    <dgm:pt modelId="{6F541389-9483-4400-AC48-4F6E635319E4}" type="sibTrans" cxnId="{896CB692-42F1-4DA6-9F79-9581189146CE}">
      <dgm:prSet/>
      <dgm:spPr/>
      <dgm:t>
        <a:bodyPr/>
        <a:lstStyle/>
        <a:p>
          <a:endParaRPr lang="en-US"/>
        </a:p>
      </dgm:t>
    </dgm:pt>
    <dgm:pt modelId="{A60E2490-87A3-4C18-AC1F-FF2D56B696E3}">
      <dgm:prSet phldrT="[Text]"/>
      <dgm:spPr>
        <a:xfrm>
          <a:off x="0" y="0"/>
          <a:ext cx="1367677" cy="3462295"/>
        </a:xfrm>
        <a:prstGeom prst="roundRect">
          <a:avLst>
            <a:gd name="adj" fmla="val 10000"/>
          </a:avLst>
        </a:prstGeom>
        <a:solidFill>
          <a:srgbClr val="52738D">
            <a:tint val="40000"/>
            <a:hueOff val="0"/>
            <a:satOff val="0"/>
            <a:lumOff val="0"/>
            <a:alphaOff val="0"/>
          </a:srgbClr>
        </a:solidFill>
        <a:ln>
          <a:noFill/>
        </a:ln>
        <a:effectLst>
          <a:outerShdw blurRad="40000" dist="23000" dir="5400000" rotWithShape="0">
            <a:srgbClr val="000000">
              <a:alpha val="35000"/>
            </a:srgbClr>
          </a:outerShdw>
        </a:effectLst>
      </dgm:spPr>
      <dgm:t>
        <a:bodyPr/>
        <a:lstStyle/>
        <a:p>
          <a:r>
            <a:rPr lang="en-US" dirty="0">
              <a:solidFill>
                <a:sysClr val="windowText" lastClr="000000">
                  <a:hueOff val="0"/>
                  <a:satOff val="0"/>
                  <a:lumOff val="0"/>
                  <a:alphaOff val="0"/>
                </a:sysClr>
              </a:solidFill>
              <a:latin typeface="Calibri"/>
              <a:ea typeface="+mn-ea"/>
              <a:cs typeface="+mn-cs"/>
            </a:rPr>
            <a:t>Infrastructure Services</a:t>
          </a:r>
        </a:p>
      </dgm:t>
    </dgm:pt>
    <dgm:pt modelId="{91D6295A-B1AE-4AE8-851D-D7734D2111F1}" type="parTrans" cxnId="{88468CCA-8647-479E-989B-A283641F14DB}">
      <dgm:prSet/>
      <dgm:spPr/>
      <dgm:t>
        <a:bodyPr/>
        <a:lstStyle/>
        <a:p>
          <a:endParaRPr lang="en-US"/>
        </a:p>
      </dgm:t>
    </dgm:pt>
    <dgm:pt modelId="{3B514727-36EA-4C03-8910-4ED1081F3E20}" type="sibTrans" cxnId="{88468CCA-8647-479E-989B-A283641F14DB}">
      <dgm:prSet/>
      <dgm:spPr/>
      <dgm:t>
        <a:bodyPr/>
        <a:lstStyle/>
        <a:p>
          <a:endParaRPr lang="en-US"/>
        </a:p>
      </dgm:t>
    </dgm:pt>
    <dgm:pt modelId="{5CA9D3D0-750D-4896-857C-4F01D93BC5F6}">
      <dgm:prSet phldrT="[Text]" custT="1"/>
      <dgm:spPr>
        <a:xfrm>
          <a:off x="137436" y="2608682"/>
          <a:ext cx="1094141" cy="680202"/>
        </a:xfrm>
        <a:gradFill rotWithShape="0">
          <a:gsLst>
            <a:gs pos="0">
              <a:srgbClr val="52738D">
                <a:hueOff val="-6686557"/>
                <a:satOff val="-14337"/>
                <a:lumOff val="-4902"/>
                <a:alphaOff val="0"/>
                <a:shade val="51000"/>
                <a:satMod val="130000"/>
              </a:srgbClr>
            </a:gs>
            <a:gs pos="80000">
              <a:srgbClr val="52738D">
                <a:hueOff val="-6686557"/>
                <a:satOff val="-14337"/>
                <a:lumOff val="-4902"/>
                <a:alphaOff val="0"/>
                <a:shade val="93000"/>
                <a:satMod val="130000"/>
              </a:srgbClr>
            </a:gs>
            <a:gs pos="100000">
              <a:srgbClr val="52738D">
                <a:hueOff val="-6686557"/>
                <a:satOff val="-14337"/>
                <a:lumOff val="-490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200" dirty="0">
              <a:solidFill>
                <a:sysClr val="window" lastClr="FFFFFF"/>
              </a:solidFill>
              <a:latin typeface="Calibri"/>
              <a:ea typeface="+mn-ea"/>
              <a:cs typeface="+mn-cs"/>
            </a:rPr>
            <a:t>Analytics</a:t>
          </a:r>
        </a:p>
      </dgm:t>
    </dgm:pt>
    <dgm:pt modelId="{29E3D878-8CEF-4AC0-89D0-8F031F231E94}" type="parTrans" cxnId="{4A37027F-56BF-4876-879C-6BF529BEDA0C}">
      <dgm:prSet/>
      <dgm:spPr/>
      <dgm:t>
        <a:bodyPr/>
        <a:lstStyle/>
        <a:p>
          <a:endParaRPr lang="en-US"/>
        </a:p>
      </dgm:t>
    </dgm:pt>
    <dgm:pt modelId="{959042A6-2090-480E-815A-88B00E974405}" type="sibTrans" cxnId="{4A37027F-56BF-4876-879C-6BF529BEDA0C}">
      <dgm:prSet/>
      <dgm:spPr/>
      <dgm:t>
        <a:bodyPr/>
        <a:lstStyle/>
        <a:p>
          <a:endParaRPr lang="en-US"/>
        </a:p>
      </dgm:t>
    </dgm:pt>
    <dgm:pt modelId="{3C974EAB-AF65-40DB-B0E0-198DC796D844}" type="pres">
      <dgm:prSet presAssocID="{B03386E9-8921-4E78-9432-42C5BD2A0EDE}" presName="theList" presStyleCnt="0">
        <dgm:presLayoutVars>
          <dgm:dir/>
          <dgm:animLvl val="lvl"/>
          <dgm:resizeHandles val="exact"/>
        </dgm:presLayoutVars>
      </dgm:prSet>
      <dgm:spPr/>
    </dgm:pt>
    <dgm:pt modelId="{472B7729-8211-426F-A58C-8AAAA0E45D53}" type="pres">
      <dgm:prSet presAssocID="{A60E2490-87A3-4C18-AC1F-FF2D56B696E3}" presName="compNode" presStyleCnt="0"/>
      <dgm:spPr/>
    </dgm:pt>
    <dgm:pt modelId="{D10A4195-1A57-412E-9A70-2853E40E2F29}" type="pres">
      <dgm:prSet presAssocID="{A60E2490-87A3-4C18-AC1F-FF2D56B696E3}" presName="aNode" presStyleLbl="bgShp" presStyleIdx="0" presStyleCnt="1" custLinFactNeighborX="-648"/>
      <dgm:spPr/>
    </dgm:pt>
    <dgm:pt modelId="{4859053E-FCAF-415D-B75B-116F804E8849}" type="pres">
      <dgm:prSet presAssocID="{A60E2490-87A3-4C18-AC1F-FF2D56B696E3}" presName="textNode" presStyleLbl="bgShp" presStyleIdx="0" presStyleCnt="1"/>
      <dgm:spPr/>
    </dgm:pt>
    <dgm:pt modelId="{9A79C868-4DB3-4670-A829-E2BAC4589653}" type="pres">
      <dgm:prSet presAssocID="{A60E2490-87A3-4C18-AC1F-FF2D56B696E3}" presName="compChildNode" presStyleCnt="0"/>
      <dgm:spPr/>
    </dgm:pt>
    <dgm:pt modelId="{4AAC1822-7384-4DCC-829B-4B866BE35CB0}" type="pres">
      <dgm:prSet presAssocID="{A60E2490-87A3-4C18-AC1F-FF2D56B696E3}" presName="theInnerList" presStyleCnt="0"/>
      <dgm:spPr/>
    </dgm:pt>
    <dgm:pt modelId="{1693F7FC-B10C-4C75-AED2-52D8696D58B7}" type="pres">
      <dgm:prSet presAssocID="{4991E4C4-111B-4CDB-8968-69E80277D3F2}" presName="childNode" presStyleLbl="node1" presStyleIdx="0" presStyleCnt="4">
        <dgm:presLayoutVars>
          <dgm:bulletEnabled val="1"/>
        </dgm:presLayoutVars>
      </dgm:prSet>
      <dgm:spPr/>
    </dgm:pt>
    <dgm:pt modelId="{740A9077-C4C4-4386-BE04-2449CC398D53}" type="pres">
      <dgm:prSet presAssocID="{4991E4C4-111B-4CDB-8968-69E80277D3F2}" presName="aSpace2" presStyleCnt="0"/>
      <dgm:spPr/>
    </dgm:pt>
    <dgm:pt modelId="{898E27AA-3589-45E3-B686-EC959C80B595}" type="pres">
      <dgm:prSet presAssocID="{D59EDA85-6D85-4B16-AD46-A69602BEC7B6}" presName="childNode" presStyleLbl="node1" presStyleIdx="1" presStyleCnt="4">
        <dgm:presLayoutVars>
          <dgm:bulletEnabled val="1"/>
        </dgm:presLayoutVars>
      </dgm:prSet>
      <dgm:spPr/>
    </dgm:pt>
    <dgm:pt modelId="{87A446ED-1DB5-4DA0-9D7E-515AF92885C0}" type="pres">
      <dgm:prSet presAssocID="{D59EDA85-6D85-4B16-AD46-A69602BEC7B6}" presName="aSpace2" presStyleCnt="0"/>
      <dgm:spPr/>
    </dgm:pt>
    <dgm:pt modelId="{E15ECE5D-9C64-472F-A79D-42C30C26075E}" type="pres">
      <dgm:prSet presAssocID="{85B3C34E-A086-4E20-80FE-DCD74C7E9ABD}" presName="childNode" presStyleLbl="node1" presStyleIdx="2" presStyleCnt="4">
        <dgm:presLayoutVars>
          <dgm:bulletEnabled val="1"/>
        </dgm:presLayoutVars>
      </dgm:prSet>
      <dgm:spPr/>
    </dgm:pt>
    <dgm:pt modelId="{3A954275-6DB0-404E-BE6D-D4E66BD12125}" type="pres">
      <dgm:prSet presAssocID="{85B3C34E-A086-4E20-80FE-DCD74C7E9ABD}" presName="aSpace2" presStyleCnt="0"/>
      <dgm:spPr/>
    </dgm:pt>
    <dgm:pt modelId="{7C47A463-A05B-4603-B70C-52B46CF78233}" type="pres">
      <dgm:prSet presAssocID="{5CA9D3D0-750D-4896-857C-4F01D93BC5F6}" presName="childNode" presStyleLbl="node1" presStyleIdx="3" presStyleCnt="4">
        <dgm:presLayoutVars>
          <dgm:bulletEnabled val="1"/>
        </dgm:presLayoutVars>
      </dgm:prSet>
      <dgm:spPr>
        <a:prstGeom prst="roundRect">
          <a:avLst>
            <a:gd name="adj" fmla="val 10000"/>
          </a:avLst>
        </a:prstGeom>
      </dgm:spPr>
    </dgm:pt>
  </dgm:ptLst>
  <dgm:cxnLst>
    <dgm:cxn modelId="{F1A3C213-F89D-4794-95DD-3F1196EAC5EB}" srcId="{A60E2490-87A3-4C18-AC1F-FF2D56B696E3}" destId="{85B3C34E-A086-4E20-80FE-DCD74C7E9ABD}" srcOrd="2" destOrd="0" parTransId="{9B7AC49B-9DDF-44B0-9B7A-9250471B3BB8}" sibTransId="{89B84EA8-6C30-405B-8C57-1D63CFBAE928}"/>
    <dgm:cxn modelId="{64AD9523-181F-4A31-AF0F-C12189B0A04B}" type="presOf" srcId="{D59EDA85-6D85-4B16-AD46-A69602BEC7B6}" destId="{898E27AA-3589-45E3-B686-EC959C80B595}" srcOrd="0" destOrd="0" presId="urn:microsoft.com/office/officeart/2005/8/layout/lProcess2"/>
    <dgm:cxn modelId="{03F3D35A-3705-4721-B8C7-7A6C227FF355}" type="presOf" srcId="{A60E2490-87A3-4C18-AC1F-FF2D56B696E3}" destId="{D10A4195-1A57-412E-9A70-2853E40E2F29}" srcOrd="0" destOrd="0" presId="urn:microsoft.com/office/officeart/2005/8/layout/lProcess2"/>
    <dgm:cxn modelId="{4A37027F-56BF-4876-879C-6BF529BEDA0C}" srcId="{A60E2490-87A3-4C18-AC1F-FF2D56B696E3}" destId="{5CA9D3D0-750D-4896-857C-4F01D93BC5F6}" srcOrd="3" destOrd="0" parTransId="{29E3D878-8CEF-4AC0-89D0-8F031F231E94}" sibTransId="{959042A6-2090-480E-815A-88B00E974405}"/>
    <dgm:cxn modelId="{C3043F7F-0385-4252-8B1A-CD40568A5FD0}" type="presOf" srcId="{4991E4C4-111B-4CDB-8968-69E80277D3F2}" destId="{1693F7FC-B10C-4C75-AED2-52D8696D58B7}" srcOrd="0" destOrd="0" presId="urn:microsoft.com/office/officeart/2005/8/layout/lProcess2"/>
    <dgm:cxn modelId="{0435ED81-A262-4B4F-99D8-8A88A1D624EB}" type="presOf" srcId="{A60E2490-87A3-4C18-AC1F-FF2D56B696E3}" destId="{4859053E-FCAF-415D-B75B-116F804E8849}" srcOrd="1" destOrd="0" presId="urn:microsoft.com/office/officeart/2005/8/layout/lProcess2"/>
    <dgm:cxn modelId="{3AAF678D-9E21-4D62-9E0B-5308DF1C7CAD}" type="presOf" srcId="{85B3C34E-A086-4E20-80FE-DCD74C7E9ABD}" destId="{E15ECE5D-9C64-472F-A79D-42C30C26075E}" srcOrd="0" destOrd="0" presId="urn:microsoft.com/office/officeart/2005/8/layout/lProcess2"/>
    <dgm:cxn modelId="{896CB692-42F1-4DA6-9F79-9581189146CE}" srcId="{A60E2490-87A3-4C18-AC1F-FF2D56B696E3}" destId="{D59EDA85-6D85-4B16-AD46-A69602BEC7B6}" srcOrd="1" destOrd="0" parTransId="{0927EC6C-50A4-42B6-A261-819AE350BEBE}" sibTransId="{6F541389-9483-4400-AC48-4F6E635319E4}"/>
    <dgm:cxn modelId="{2B003FB5-447F-4481-8638-CED9BD1D7800}" type="presOf" srcId="{B03386E9-8921-4E78-9432-42C5BD2A0EDE}" destId="{3C974EAB-AF65-40DB-B0E0-198DC796D844}" srcOrd="0" destOrd="0" presId="urn:microsoft.com/office/officeart/2005/8/layout/lProcess2"/>
    <dgm:cxn modelId="{88468CCA-8647-479E-989B-A283641F14DB}" srcId="{B03386E9-8921-4E78-9432-42C5BD2A0EDE}" destId="{A60E2490-87A3-4C18-AC1F-FF2D56B696E3}" srcOrd="0" destOrd="0" parTransId="{91D6295A-B1AE-4AE8-851D-D7734D2111F1}" sibTransId="{3B514727-36EA-4C03-8910-4ED1081F3E20}"/>
    <dgm:cxn modelId="{F754ACEB-892B-4A75-961A-4264F35AEF2F}" srcId="{A60E2490-87A3-4C18-AC1F-FF2D56B696E3}" destId="{4991E4C4-111B-4CDB-8968-69E80277D3F2}" srcOrd="0" destOrd="0" parTransId="{FD1496C5-E15C-4CF0-AA20-1E63C3592BFD}" sibTransId="{AE2E05D9-7CB4-469F-9444-6822736B533B}"/>
    <dgm:cxn modelId="{D74B06F5-CB61-471E-BF5C-6C12B159F8D2}" type="presOf" srcId="{5CA9D3D0-750D-4896-857C-4F01D93BC5F6}" destId="{7C47A463-A05B-4603-B70C-52B46CF78233}" srcOrd="0" destOrd="0" presId="urn:microsoft.com/office/officeart/2005/8/layout/lProcess2"/>
    <dgm:cxn modelId="{A0D24642-5276-405B-9C50-7337E0525CE4}" type="presParOf" srcId="{3C974EAB-AF65-40DB-B0E0-198DC796D844}" destId="{472B7729-8211-426F-A58C-8AAAA0E45D53}" srcOrd="0" destOrd="0" presId="urn:microsoft.com/office/officeart/2005/8/layout/lProcess2"/>
    <dgm:cxn modelId="{65ED78CB-831A-46EC-955E-259D93E3DD9E}" type="presParOf" srcId="{472B7729-8211-426F-A58C-8AAAA0E45D53}" destId="{D10A4195-1A57-412E-9A70-2853E40E2F29}" srcOrd="0" destOrd="0" presId="urn:microsoft.com/office/officeart/2005/8/layout/lProcess2"/>
    <dgm:cxn modelId="{78FBF36B-632D-4B16-A001-8BEBE3412519}" type="presParOf" srcId="{472B7729-8211-426F-A58C-8AAAA0E45D53}" destId="{4859053E-FCAF-415D-B75B-116F804E8849}" srcOrd="1" destOrd="0" presId="urn:microsoft.com/office/officeart/2005/8/layout/lProcess2"/>
    <dgm:cxn modelId="{C8E8FD2B-41F0-4033-B179-9F62E58677A1}" type="presParOf" srcId="{472B7729-8211-426F-A58C-8AAAA0E45D53}" destId="{9A79C868-4DB3-4670-A829-E2BAC4589653}" srcOrd="2" destOrd="0" presId="urn:microsoft.com/office/officeart/2005/8/layout/lProcess2"/>
    <dgm:cxn modelId="{933AFF5F-F746-4309-802F-B8097A73C394}" type="presParOf" srcId="{9A79C868-4DB3-4670-A829-E2BAC4589653}" destId="{4AAC1822-7384-4DCC-829B-4B866BE35CB0}" srcOrd="0" destOrd="0" presId="urn:microsoft.com/office/officeart/2005/8/layout/lProcess2"/>
    <dgm:cxn modelId="{E81BC8D1-7B7E-4499-9581-D7A508D5BC3A}" type="presParOf" srcId="{4AAC1822-7384-4DCC-829B-4B866BE35CB0}" destId="{1693F7FC-B10C-4C75-AED2-52D8696D58B7}" srcOrd="0" destOrd="0" presId="urn:microsoft.com/office/officeart/2005/8/layout/lProcess2"/>
    <dgm:cxn modelId="{DD0E4D4B-1408-40D6-8DEB-0C0E1F1724D7}" type="presParOf" srcId="{4AAC1822-7384-4DCC-829B-4B866BE35CB0}" destId="{740A9077-C4C4-4386-BE04-2449CC398D53}" srcOrd="1" destOrd="0" presId="urn:microsoft.com/office/officeart/2005/8/layout/lProcess2"/>
    <dgm:cxn modelId="{C5C88704-E031-4EC2-8E2E-6E5563F53CCF}" type="presParOf" srcId="{4AAC1822-7384-4DCC-829B-4B866BE35CB0}" destId="{898E27AA-3589-45E3-B686-EC959C80B595}" srcOrd="2" destOrd="0" presId="urn:microsoft.com/office/officeart/2005/8/layout/lProcess2"/>
    <dgm:cxn modelId="{A7138283-EA7F-42F5-8A98-4F208A6A7AD0}" type="presParOf" srcId="{4AAC1822-7384-4DCC-829B-4B866BE35CB0}" destId="{87A446ED-1DB5-4DA0-9D7E-515AF92885C0}" srcOrd="3" destOrd="0" presId="urn:microsoft.com/office/officeart/2005/8/layout/lProcess2"/>
    <dgm:cxn modelId="{E5091A22-3F2A-44BC-92DD-1FF4B7BB2F6C}" type="presParOf" srcId="{4AAC1822-7384-4DCC-829B-4B866BE35CB0}" destId="{E15ECE5D-9C64-472F-A79D-42C30C26075E}" srcOrd="4" destOrd="0" presId="urn:microsoft.com/office/officeart/2005/8/layout/lProcess2"/>
    <dgm:cxn modelId="{2CF68024-24F5-4585-998C-5B68B1E2A8AE}" type="presParOf" srcId="{4AAC1822-7384-4DCC-829B-4B866BE35CB0}" destId="{3A954275-6DB0-404E-BE6D-D4E66BD12125}" srcOrd="5" destOrd="0" presId="urn:microsoft.com/office/officeart/2005/8/layout/lProcess2"/>
    <dgm:cxn modelId="{521BDEFD-425B-4CBE-A22E-83590AA4AC92}" type="presParOf" srcId="{4AAC1822-7384-4DCC-829B-4B866BE35CB0}" destId="{7C47A463-A05B-4603-B70C-52B46CF78233}" srcOrd="6"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F24292-757E-482A-8F0E-3D48BA3631FD}"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US"/>
        </a:p>
      </dgm:t>
    </dgm:pt>
    <dgm:pt modelId="{88BBCDF1-09CC-4DC8-9DAC-6D200DE5FA86}">
      <dgm:prSet phldrT="[Text]"/>
      <dgm:spPr/>
      <dgm:t>
        <a:bodyPr/>
        <a:lstStyle/>
        <a:p>
          <a:r>
            <a:rPr lang="en-US" dirty="0"/>
            <a:t>Frontend:</a:t>
          </a:r>
        </a:p>
      </dgm:t>
    </dgm:pt>
    <dgm:pt modelId="{A468B6F1-03A8-4453-A8B8-BF98CA2DF130}" type="parTrans" cxnId="{D2737D4F-9483-48AD-A3C9-8D7D65CDFB59}">
      <dgm:prSet/>
      <dgm:spPr/>
      <dgm:t>
        <a:bodyPr/>
        <a:lstStyle/>
        <a:p>
          <a:endParaRPr lang="en-US"/>
        </a:p>
      </dgm:t>
    </dgm:pt>
    <dgm:pt modelId="{1879637F-E8D5-4748-84FB-D575A14ABD9C}" type="sibTrans" cxnId="{D2737D4F-9483-48AD-A3C9-8D7D65CDFB59}">
      <dgm:prSet/>
      <dgm:spPr/>
      <dgm:t>
        <a:bodyPr/>
        <a:lstStyle/>
        <a:p>
          <a:endParaRPr lang="en-US"/>
        </a:p>
      </dgm:t>
    </dgm:pt>
    <dgm:pt modelId="{5B4C6DDE-EB2C-49C0-9BDA-27F1BED8425C}">
      <dgm:prSet/>
      <dgm:spPr/>
      <dgm:t>
        <a:bodyPr/>
        <a:lstStyle/>
        <a:p>
          <a:r>
            <a:rPr lang="en-US" dirty="0"/>
            <a:t>React.js</a:t>
          </a:r>
        </a:p>
      </dgm:t>
    </dgm:pt>
    <dgm:pt modelId="{0C7CC6CD-BEB9-4B97-A970-5F8AB4D5E6E3}" type="parTrans" cxnId="{C33FE7A7-CE25-41D8-8203-988CFA4B564B}">
      <dgm:prSet/>
      <dgm:spPr/>
      <dgm:t>
        <a:bodyPr/>
        <a:lstStyle/>
        <a:p>
          <a:endParaRPr lang="en-US"/>
        </a:p>
      </dgm:t>
    </dgm:pt>
    <dgm:pt modelId="{5DCB3CFC-4575-44A1-894B-A8E19794CD73}" type="sibTrans" cxnId="{C33FE7A7-CE25-41D8-8203-988CFA4B564B}">
      <dgm:prSet/>
      <dgm:spPr/>
      <dgm:t>
        <a:bodyPr/>
        <a:lstStyle/>
        <a:p>
          <a:endParaRPr lang="en-US"/>
        </a:p>
      </dgm:t>
    </dgm:pt>
    <dgm:pt modelId="{2E6DB06D-0C46-40D0-83D8-8FF70CFFA76C}">
      <dgm:prSet/>
      <dgm:spPr/>
      <dgm:t>
        <a:bodyPr/>
        <a:lstStyle/>
        <a:p>
          <a:r>
            <a:rPr lang="en-US" dirty="0"/>
            <a:t>Backend:</a:t>
          </a:r>
        </a:p>
      </dgm:t>
    </dgm:pt>
    <dgm:pt modelId="{D3A13F4E-565E-4497-A97C-70CC36DD6C33}" type="parTrans" cxnId="{465248A2-9A69-4B2C-B225-13509EA4E868}">
      <dgm:prSet/>
      <dgm:spPr/>
      <dgm:t>
        <a:bodyPr/>
        <a:lstStyle/>
        <a:p>
          <a:endParaRPr lang="en-US"/>
        </a:p>
      </dgm:t>
    </dgm:pt>
    <dgm:pt modelId="{9ACC386F-E2AD-4ED6-8C13-880886E060BD}" type="sibTrans" cxnId="{465248A2-9A69-4B2C-B225-13509EA4E868}">
      <dgm:prSet/>
      <dgm:spPr/>
      <dgm:t>
        <a:bodyPr/>
        <a:lstStyle/>
        <a:p>
          <a:endParaRPr lang="en-US"/>
        </a:p>
      </dgm:t>
    </dgm:pt>
    <dgm:pt modelId="{614216C6-B5F3-4D1E-8910-F5CC874F60CB}">
      <dgm:prSet/>
      <dgm:spPr/>
      <dgm:t>
        <a:bodyPr/>
        <a:lstStyle/>
        <a:p>
          <a:r>
            <a:rPr lang="en-US" dirty="0"/>
            <a:t>Java 8/9</a:t>
          </a:r>
        </a:p>
      </dgm:t>
    </dgm:pt>
    <dgm:pt modelId="{8DAC38F0-2B16-4A72-9FC1-D37CD5B994F9}" type="parTrans" cxnId="{C554E00C-3EE6-406F-A75D-6FDF3C300370}">
      <dgm:prSet/>
      <dgm:spPr/>
      <dgm:t>
        <a:bodyPr/>
        <a:lstStyle/>
        <a:p>
          <a:endParaRPr lang="en-US"/>
        </a:p>
      </dgm:t>
    </dgm:pt>
    <dgm:pt modelId="{5CBE067C-D534-45B8-8BF7-4CEA446DEE25}" type="sibTrans" cxnId="{C554E00C-3EE6-406F-A75D-6FDF3C300370}">
      <dgm:prSet/>
      <dgm:spPr/>
      <dgm:t>
        <a:bodyPr/>
        <a:lstStyle/>
        <a:p>
          <a:endParaRPr lang="en-US"/>
        </a:p>
      </dgm:t>
    </dgm:pt>
    <dgm:pt modelId="{739B9B50-A284-42B4-B564-4C4B2E7043B7}">
      <dgm:prSet/>
      <dgm:spPr/>
      <dgm:t>
        <a:bodyPr/>
        <a:lstStyle/>
        <a:p>
          <a:r>
            <a:rPr lang="en-US" dirty="0"/>
            <a:t>Database and Infrastructure:</a:t>
          </a:r>
        </a:p>
      </dgm:t>
    </dgm:pt>
    <dgm:pt modelId="{CD6C5C72-852A-4942-A63F-40EC5EB72328}" type="parTrans" cxnId="{0A60B387-C5D8-46FD-B4C7-C78D21F6715C}">
      <dgm:prSet/>
      <dgm:spPr/>
      <dgm:t>
        <a:bodyPr/>
        <a:lstStyle/>
        <a:p>
          <a:endParaRPr lang="en-US"/>
        </a:p>
      </dgm:t>
    </dgm:pt>
    <dgm:pt modelId="{C5602C56-0368-49B2-BF9C-B8074EDED027}" type="sibTrans" cxnId="{0A60B387-C5D8-46FD-B4C7-C78D21F6715C}">
      <dgm:prSet/>
      <dgm:spPr/>
      <dgm:t>
        <a:bodyPr/>
        <a:lstStyle/>
        <a:p>
          <a:endParaRPr lang="en-US"/>
        </a:p>
      </dgm:t>
    </dgm:pt>
    <dgm:pt modelId="{D970200C-8B2A-4C80-9074-1339400399DA}">
      <dgm:prSet/>
      <dgm:spPr/>
      <dgm:t>
        <a:bodyPr/>
        <a:lstStyle/>
        <a:p>
          <a:r>
            <a:rPr lang="en-US" dirty="0"/>
            <a:t>PostgreSQL</a:t>
          </a:r>
        </a:p>
      </dgm:t>
    </dgm:pt>
    <dgm:pt modelId="{D5E2336A-E9F7-44FD-A12D-A81A1749C085}" type="parTrans" cxnId="{2E073CE6-CE9B-45F1-BFB8-F25CE1BEE20A}">
      <dgm:prSet/>
      <dgm:spPr/>
      <dgm:t>
        <a:bodyPr/>
        <a:lstStyle/>
        <a:p>
          <a:endParaRPr lang="en-US"/>
        </a:p>
      </dgm:t>
    </dgm:pt>
    <dgm:pt modelId="{DE46217F-D4BC-44E7-8508-BD2D4E73BD55}" type="sibTrans" cxnId="{2E073CE6-CE9B-45F1-BFB8-F25CE1BEE20A}">
      <dgm:prSet/>
      <dgm:spPr/>
      <dgm:t>
        <a:bodyPr/>
        <a:lstStyle/>
        <a:p>
          <a:endParaRPr lang="en-US"/>
        </a:p>
      </dgm:t>
    </dgm:pt>
    <dgm:pt modelId="{7B4DA144-892F-49BC-8F36-BD2520E721C5}">
      <dgm:prSet/>
      <dgm:spPr/>
      <dgm:t>
        <a:bodyPr/>
        <a:lstStyle/>
        <a:p>
          <a:r>
            <a:rPr lang="en-US" dirty="0"/>
            <a:t>Standards:</a:t>
          </a:r>
        </a:p>
      </dgm:t>
    </dgm:pt>
    <dgm:pt modelId="{A2E7BC62-69FD-4A39-8BC2-60627B1C6B3F}" type="parTrans" cxnId="{51D89326-5F4B-42E5-903D-DD226155B378}">
      <dgm:prSet/>
      <dgm:spPr/>
      <dgm:t>
        <a:bodyPr/>
        <a:lstStyle/>
        <a:p>
          <a:endParaRPr lang="en-US"/>
        </a:p>
      </dgm:t>
    </dgm:pt>
    <dgm:pt modelId="{8109757D-837A-4BBE-88F8-C37C9F241D7F}" type="sibTrans" cxnId="{51D89326-5F4B-42E5-903D-DD226155B378}">
      <dgm:prSet/>
      <dgm:spPr/>
      <dgm:t>
        <a:bodyPr/>
        <a:lstStyle/>
        <a:p>
          <a:endParaRPr lang="en-US"/>
        </a:p>
      </dgm:t>
    </dgm:pt>
    <dgm:pt modelId="{A14368FA-1B7C-45A9-AEDC-6FCF516097A0}">
      <dgm:prSet/>
      <dgm:spPr/>
      <dgm:t>
        <a:bodyPr/>
        <a:lstStyle/>
        <a:p>
          <a:r>
            <a:rPr lang="en-US" dirty="0"/>
            <a:t>OAuth2</a:t>
          </a:r>
        </a:p>
      </dgm:t>
    </dgm:pt>
    <dgm:pt modelId="{8C2AA263-7A65-46CF-93A5-2304472EC984}" type="parTrans" cxnId="{11138E7B-2D1C-484D-8B8B-C379D2CB2DD1}">
      <dgm:prSet/>
      <dgm:spPr/>
      <dgm:t>
        <a:bodyPr/>
        <a:lstStyle/>
        <a:p>
          <a:endParaRPr lang="en-US"/>
        </a:p>
      </dgm:t>
    </dgm:pt>
    <dgm:pt modelId="{4448A42A-AC36-4F46-8859-F42A00CCDFC5}" type="sibTrans" cxnId="{11138E7B-2D1C-484D-8B8B-C379D2CB2DD1}">
      <dgm:prSet/>
      <dgm:spPr/>
      <dgm:t>
        <a:bodyPr/>
        <a:lstStyle/>
        <a:p>
          <a:endParaRPr lang="en-US"/>
        </a:p>
      </dgm:t>
    </dgm:pt>
    <dgm:pt modelId="{E75FFC00-0D5F-43BF-B96C-EBF47D3CF3C9}">
      <dgm:prSet/>
      <dgm:spPr/>
      <dgm:t>
        <a:bodyPr/>
        <a:lstStyle/>
        <a:p>
          <a:r>
            <a:rPr lang="en-US" dirty="0"/>
            <a:t>Golden Layout</a:t>
          </a:r>
        </a:p>
      </dgm:t>
    </dgm:pt>
    <dgm:pt modelId="{0EA566E7-B25D-4F75-BB76-05A7F6C7DE96}" type="parTrans" cxnId="{CB7DDCEC-F129-420C-9013-375CFE726971}">
      <dgm:prSet/>
      <dgm:spPr/>
      <dgm:t>
        <a:bodyPr/>
        <a:lstStyle/>
        <a:p>
          <a:endParaRPr lang="en-US"/>
        </a:p>
      </dgm:t>
    </dgm:pt>
    <dgm:pt modelId="{8F3D4C4F-5131-4341-85F1-DD6C1C0BFC75}" type="sibTrans" cxnId="{CB7DDCEC-F129-420C-9013-375CFE726971}">
      <dgm:prSet/>
      <dgm:spPr/>
      <dgm:t>
        <a:bodyPr/>
        <a:lstStyle/>
        <a:p>
          <a:endParaRPr lang="en-US"/>
        </a:p>
      </dgm:t>
    </dgm:pt>
    <dgm:pt modelId="{FA5DFA42-CD83-4E9A-A1D5-DC3A3BD59F31}">
      <dgm:prSet/>
      <dgm:spPr/>
      <dgm:t>
        <a:bodyPr/>
        <a:lstStyle/>
        <a:p>
          <a:r>
            <a:rPr lang="en-US" dirty="0"/>
            <a:t>Redux/Redux Saga</a:t>
          </a:r>
        </a:p>
      </dgm:t>
    </dgm:pt>
    <dgm:pt modelId="{29FEA41B-EA6C-4B7F-B5E2-0034C46A43FF}" type="parTrans" cxnId="{8113280F-50D2-4CBD-93BD-F61BB6903ADD}">
      <dgm:prSet/>
      <dgm:spPr/>
      <dgm:t>
        <a:bodyPr/>
        <a:lstStyle/>
        <a:p>
          <a:endParaRPr lang="en-US"/>
        </a:p>
      </dgm:t>
    </dgm:pt>
    <dgm:pt modelId="{53E8528B-3564-4B85-BCD6-2081948756AC}" type="sibTrans" cxnId="{8113280F-50D2-4CBD-93BD-F61BB6903ADD}">
      <dgm:prSet/>
      <dgm:spPr/>
      <dgm:t>
        <a:bodyPr/>
        <a:lstStyle/>
        <a:p>
          <a:endParaRPr lang="en-US"/>
        </a:p>
      </dgm:t>
    </dgm:pt>
    <dgm:pt modelId="{7C0B9FB1-3AE8-48E6-B270-C18CF9723646}">
      <dgm:prSet/>
      <dgm:spPr/>
      <dgm:t>
        <a:bodyPr/>
        <a:lstStyle/>
        <a:p>
          <a:r>
            <a:rPr lang="en-US" dirty="0"/>
            <a:t>CSS in JS, CSS3/CSS Next</a:t>
          </a:r>
        </a:p>
      </dgm:t>
    </dgm:pt>
    <dgm:pt modelId="{1F45B2EA-3AE6-4F6D-BF1C-3CA1C905C2CA}" type="parTrans" cxnId="{44AD6DE7-B7CF-4437-9A42-72D53F9B6213}">
      <dgm:prSet/>
      <dgm:spPr/>
      <dgm:t>
        <a:bodyPr/>
        <a:lstStyle/>
        <a:p>
          <a:endParaRPr lang="en-US"/>
        </a:p>
      </dgm:t>
    </dgm:pt>
    <dgm:pt modelId="{604175FE-EAE9-4E6E-8988-F87F4DB9C204}" type="sibTrans" cxnId="{44AD6DE7-B7CF-4437-9A42-72D53F9B6213}">
      <dgm:prSet/>
      <dgm:spPr/>
      <dgm:t>
        <a:bodyPr/>
        <a:lstStyle/>
        <a:p>
          <a:endParaRPr lang="en-US"/>
        </a:p>
      </dgm:t>
    </dgm:pt>
    <dgm:pt modelId="{559F07A2-2E7B-46B5-9943-5FAD4B69DF46}">
      <dgm:prSet/>
      <dgm:spPr/>
      <dgm:t>
        <a:bodyPr/>
        <a:lstStyle/>
        <a:p>
          <a:r>
            <a:rPr lang="en-US" dirty="0"/>
            <a:t>HTML 5</a:t>
          </a:r>
        </a:p>
      </dgm:t>
    </dgm:pt>
    <dgm:pt modelId="{66C45E6D-C494-473C-8BCD-8EDB28C889E3}" type="parTrans" cxnId="{886697CA-32F3-4580-B5DC-EF2E112C342D}">
      <dgm:prSet/>
      <dgm:spPr/>
      <dgm:t>
        <a:bodyPr/>
        <a:lstStyle/>
        <a:p>
          <a:endParaRPr lang="en-US"/>
        </a:p>
      </dgm:t>
    </dgm:pt>
    <dgm:pt modelId="{5DD6BB02-E4BF-4EBE-9325-8ACF1737F762}" type="sibTrans" cxnId="{886697CA-32F3-4580-B5DC-EF2E112C342D}">
      <dgm:prSet/>
      <dgm:spPr/>
      <dgm:t>
        <a:bodyPr/>
        <a:lstStyle/>
        <a:p>
          <a:endParaRPr lang="en-US"/>
        </a:p>
      </dgm:t>
    </dgm:pt>
    <dgm:pt modelId="{9673A739-8A99-422B-AEFF-8DC4B3CFFDBB}">
      <dgm:prSet/>
      <dgm:spPr/>
      <dgm:t>
        <a:bodyPr/>
        <a:lstStyle/>
        <a:p>
          <a:r>
            <a:rPr lang="en-US" dirty="0"/>
            <a:t>JavaScript (ES6/7)</a:t>
          </a:r>
        </a:p>
      </dgm:t>
    </dgm:pt>
    <dgm:pt modelId="{2BC70A7F-AC44-421E-A217-FCEFC34694DC}" type="parTrans" cxnId="{E31CAF2A-7047-4B24-8910-177BD698D439}">
      <dgm:prSet/>
      <dgm:spPr/>
      <dgm:t>
        <a:bodyPr/>
        <a:lstStyle/>
        <a:p>
          <a:endParaRPr lang="en-US"/>
        </a:p>
      </dgm:t>
    </dgm:pt>
    <dgm:pt modelId="{83B165A2-0EDB-4E91-B7EE-9989D0039F95}" type="sibTrans" cxnId="{E31CAF2A-7047-4B24-8910-177BD698D439}">
      <dgm:prSet/>
      <dgm:spPr/>
      <dgm:t>
        <a:bodyPr/>
        <a:lstStyle/>
        <a:p>
          <a:endParaRPr lang="en-US"/>
        </a:p>
      </dgm:t>
    </dgm:pt>
    <dgm:pt modelId="{16E8E718-112B-4CC9-9EA8-2FDEB7E1E4DE}">
      <dgm:prSet/>
      <dgm:spPr/>
      <dgm:t>
        <a:bodyPr/>
        <a:lstStyle/>
        <a:p>
          <a:r>
            <a:rPr lang="en-US" dirty="0"/>
            <a:t>Spring Framework</a:t>
          </a:r>
        </a:p>
      </dgm:t>
    </dgm:pt>
    <dgm:pt modelId="{DC494C12-E5A3-4A11-80A9-FF69A920422C}" type="parTrans" cxnId="{935D2800-1D55-4AF4-9B1C-3F9E6E92255D}">
      <dgm:prSet/>
      <dgm:spPr/>
      <dgm:t>
        <a:bodyPr/>
        <a:lstStyle/>
        <a:p>
          <a:endParaRPr lang="en-US"/>
        </a:p>
      </dgm:t>
    </dgm:pt>
    <dgm:pt modelId="{7963098A-8573-422C-8EA4-B6640F5C0DA2}" type="sibTrans" cxnId="{935D2800-1D55-4AF4-9B1C-3F9E6E92255D}">
      <dgm:prSet/>
      <dgm:spPr/>
      <dgm:t>
        <a:bodyPr/>
        <a:lstStyle/>
        <a:p>
          <a:endParaRPr lang="en-US"/>
        </a:p>
      </dgm:t>
    </dgm:pt>
    <dgm:pt modelId="{67DB6072-CAEE-486D-9C35-C05E46720B83}">
      <dgm:prSet/>
      <dgm:spPr/>
      <dgm:t>
        <a:bodyPr/>
        <a:lstStyle/>
        <a:p>
          <a:r>
            <a:rPr lang="en-US" dirty="0"/>
            <a:t>Spring Boot</a:t>
          </a:r>
        </a:p>
      </dgm:t>
    </dgm:pt>
    <dgm:pt modelId="{4D85B47F-CD8D-40D0-A572-CCBE36389228}" type="parTrans" cxnId="{C80EE09E-5387-4AAC-9B63-4C5506FD1B44}">
      <dgm:prSet/>
      <dgm:spPr/>
      <dgm:t>
        <a:bodyPr/>
        <a:lstStyle/>
        <a:p>
          <a:endParaRPr lang="en-US"/>
        </a:p>
      </dgm:t>
    </dgm:pt>
    <dgm:pt modelId="{5093D349-8ECC-4E73-BB19-C27A1E834317}" type="sibTrans" cxnId="{C80EE09E-5387-4AAC-9B63-4C5506FD1B44}">
      <dgm:prSet/>
      <dgm:spPr/>
      <dgm:t>
        <a:bodyPr/>
        <a:lstStyle/>
        <a:p>
          <a:endParaRPr lang="en-US"/>
        </a:p>
      </dgm:t>
    </dgm:pt>
    <dgm:pt modelId="{1C2CDCBC-7BD1-4392-88B1-EF3F41EB0C2D}">
      <dgm:prSet/>
      <dgm:spPr/>
      <dgm:t>
        <a:bodyPr/>
        <a:lstStyle/>
        <a:p>
          <a:r>
            <a:rPr lang="en-US" dirty="0"/>
            <a:t>Spring Cloud</a:t>
          </a:r>
        </a:p>
      </dgm:t>
    </dgm:pt>
    <dgm:pt modelId="{EF82A73F-43F4-4CBB-BC27-7A625F308D56}" type="parTrans" cxnId="{2869C3B2-0DB9-4373-8B9B-20171D055864}">
      <dgm:prSet/>
      <dgm:spPr/>
      <dgm:t>
        <a:bodyPr/>
        <a:lstStyle/>
        <a:p>
          <a:endParaRPr lang="en-US"/>
        </a:p>
      </dgm:t>
    </dgm:pt>
    <dgm:pt modelId="{98D2EFD9-CB68-4A53-B6AF-7B647CE8B890}" type="sibTrans" cxnId="{2869C3B2-0DB9-4373-8B9B-20171D055864}">
      <dgm:prSet/>
      <dgm:spPr/>
      <dgm:t>
        <a:bodyPr/>
        <a:lstStyle/>
        <a:p>
          <a:endParaRPr lang="en-US"/>
        </a:p>
      </dgm:t>
    </dgm:pt>
    <dgm:pt modelId="{90CA05F5-2751-4BD5-BA05-7B2343827579}">
      <dgm:prSet/>
      <dgm:spPr/>
      <dgm:t>
        <a:bodyPr/>
        <a:lstStyle/>
        <a:p>
          <a:r>
            <a:rPr lang="en-US" dirty="0"/>
            <a:t>HAPI FHIR API</a:t>
          </a:r>
        </a:p>
      </dgm:t>
    </dgm:pt>
    <dgm:pt modelId="{592A5B75-EBA5-4AA1-984F-71B901D1B5E9}" type="parTrans" cxnId="{9FD6112A-3AAB-46A9-934A-925DA60D76E3}">
      <dgm:prSet/>
      <dgm:spPr/>
      <dgm:t>
        <a:bodyPr/>
        <a:lstStyle/>
        <a:p>
          <a:endParaRPr lang="en-US"/>
        </a:p>
      </dgm:t>
    </dgm:pt>
    <dgm:pt modelId="{6D21DCE8-0546-4235-A223-E96060182C6D}" type="sibTrans" cxnId="{9FD6112A-3AAB-46A9-934A-925DA60D76E3}">
      <dgm:prSet/>
      <dgm:spPr/>
      <dgm:t>
        <a:bodyPr/>
        <a:lstStyle/>
        <a:p>
          <a:endParaRPr lang="en-US"/>
        </a:p>
      </dgm:t>
    </dgm:pt>
    <dgm:pt modelId="{62652DA4-40EA-441C-8058-C6DF2567417D}">
      <dgm:prSet/>
      <dgm:spPr/>
      <dgm:t>
        <a:bodyPr/>
        <a:lstStyle/>
        <a:p>
          <a:r>
            <a:rPr lang="en-US" dirty="0"/>
            <a:t>CloudFoundry UAA </a:t>
          </a:r>
        </a:p>
      </dgm:t>
    </dgm:pt>
    <dgm:pt modelId="{C9BCEF28-1054-46E4-87FD-5894D861A089}" type="parTrans" cxnId="{4BFE51BE-EDBE-4736-97CC-4803E7610E2E}">
      <dgm:prSet/>
      <dgm:spPr/>
      <dgm:t>
        <a:bodyPr/>
        <a:lstStyle/>
        <a:p>
          <a:endParaRPr lang="en-US"/>
        </a:p>
      </dgm:t>
    </dgm:pt>
    <dgm:pt modelId="{225CD709-DAFD-40B3-B658-DBD5907688D0}" type="sibTrans" cxnId="{4BFE51BE-EDBE-4736-97CC-4803E7610E2E}">
      <dgm:prSet/>
      <dgm:spPr/>
      <dgm:t>
        <a:bodyPr/>
        <a:lstStyle/>
        <a:p>
          <a:endParaRPr lang="en-US"/>
        </a:p>
      </dgm:t>
    </dgm:pt>
    <dgm:pt modelId="{18A37CBE-F330-46EF-ABEF-DFE73FE61A1D}">
      <dgm:prSet/>
      <dgm:spPr/>
      <dgm:t>
        <a:bodyPr/>
        <a:lstStyle/>
        <a:p>
          <a:r>
            <a:rPr lang="en-US" dirty="0"/>
            <a:t>AWS EC2</a:t>
          </a:r>
        </a:p>
      </dgm:t>
    </dgm:pt>
    <dgm:pt modelId="{8D0F523B-2144-4256-BADC-10CF701D5BBF}" type="parTrans" cxnId="{2B566B91-51F2-4BA2-A158-A349FFB731B3}">
      <dgm:prSet/>
      <dgm:spPr/>
      <dgm:t>
        <a:bodyPr/>
        <a:lstStyle/>
        <a:p>
          <a:endParaRPr lang="en-US"/>
        </a:p>
      </dgm:t>
    </dgm:pt>
    <dgm:pt modelId="{787A43DB-F605-467B-AFE0-FBD3960BCCFE}" type="sibTrans" cxnId="{2B566B91-51F2-4BA2-A158-A349FFB731B3}">
      <dgm:prSet/>
      <dgm:spPr/>
      <dgm:t>
        <a:bodyPr/>
        <a:lstStyle/>
        <a:p>
          <a:endParaRPr lang="en-US"/>
        </a:p>
      </dgm:t>
    </dgm:pt>
    <dgm:pt modelId="{E9FF1A41-8FBD-49B5-AFBF-69BD82690B7B}">
      <dgm:prSet/>
      <dgm:spPr/>
      <dgm:t>
        <a:bodyPr/>
        <a:lstStyle/>
        <a:p>
          <a:r>
            <a:rPr lang="en-US" dirty="0"/>
            <a:t>AWS RDS</a:t>
          </a:r>
        </a:p>
      </dgm:t>
    </dgm:pt>
    <dgm:pt modelId="{5C3DC04E-9D39-4047-80CA-F881E4A9B79B}" type="parTrans" cxnId="{077038A6-E733-4714-9437-43B763AB7402}">
      <dgm:prSet/>
      <dgm:spPr/>
      <dgm:t>
        <a:bodyPr/>
        <a:lstStyle/>
        <a:p>
          <a:endParaRPr lang="en-US"/>
        </a:p>
      </dgm:t>
    </dgm:pt>
    <dgm:pt modelId="{9B5A5563-A0DC-4926-91CA-FF4949ACC0F8}" type="sibTrans" cxnId="{077038A6-E733-4714-9437-43B763AB7402}">
      <dgm:prSet/>
      <dgm:spPr/>
      <dgm:t>
        <a:bodyPr/>
        <a:lstStyle/>
        <a:p>
          <a:endParaRPr lang="en-US"/>
        </a:p>
      </dgm:t>
    </dgm:pt>
    <dgm:pt modelId="{F2BBC493-C07D-47FB-A5B4-406D8306F502}">
      <dgm:prSet/>
      <dgm:spPr/>
      <dgm:t>
        <a:bodyPr/>
        <a:lstStyle/>
        <a:p>
          <a:r>
            <a:rPr lang="en-US" dirty="0"/>
            <a:t>OpenID Connect</a:t>
          </a:r>
        </a:p>
      </dgm:t>
    </dgm:pt>
    <dgm:pt modelId="{1FDAA717-97E5-405F-9C53-93AA6DBDD374}" type="parTrans" cxnId="{0E58B126-C710-456F-91AC-210E1F8A0CC1}">
      <dgm:prSet/>
      <dgm:spPr/>
      <dgm:t>
        <a:bodyPr/>
        <a:lstStyle/>
        <a:p>
          <a:endParaRPr lang="en-US"/>
        </a:p>
      </dgm:t>
    </dgm:pt>
    <dgm:pt modelId="{3819D9DE-356C-42B7-8D1D-463BB35A8C84}" type="sibTrans" cxnId="{0E58B126-C710-456F-91AC-210E1F8A0CC1}">
      <dgm:prSet/>
      <dgm:spPr/>
      <dgm:t>
        <a:bodyPr/>
        <a:lstStyle/>
        <a:p>
          <a:endParaRPr lang="en-US"/>
        </a:p>
      </dgm:t>
    </dgm:pt>
    <dgm:pt modelId="{BF181AC6-AC05-4E74-82DE-7DF81E83A847}">
      <dgm:prSet/>
      <dgm:spPr/>
      <dgm:t>
        <a:bodyPr/>
        <a:lstStyle/>
        <a:p>
          <a:r>
            <a:rPr lang="en-US" dirty="0"/>
            <a:t>FHIR</a:t>
          </a:r>
        </a:p>
      </dgm:t>
    </dgm:pt>
    <dgm:pt modelId="{D5A97C1E-2F51-4164-B1A7-A12998308119}" type="parTrans" cxnId="{A734ABBE-69EF-450F-8B11-643B0C964955}">
      <dgm:prSet/>
      <dgm:spPr/>
      <dgm:t>
        <a:bodyPr/>
        <a:lstStyle/>
        <a:p>
          <a:endParaRPr lang="en-US"/>
        </a:p>
      </dgm:t>
    </dgm:pt>
    <dgm:pt modelId="{6D1E0922-7680-4D9D-A150-77EAF8C3C57B}" type="sibTrans" cxnId="{A734ABBE-69EF-450F-8B11-643B0C964955}">
      <dgm:prSet/>
      <dgm:spPr/>
      <dgm:t>
        <a:bodyPr/>
        <a:lstStyle/>
        <a:p>
          <a:endParaRPr lang="en-US"/>
        </a:p>
      </dgm:t>
    </dgm:pt>
    <dgm:pt modelId="{722E1B60-BF90-4071-AA85-E76A75CF46EF}">
      <dgm:prSet/>
      <dgm:spPr/>
      <dgm:t>
        <a:bodyPr/>
        <a:lstStyle/>
        <a:p>
          <a:r>
            <a:rPr lang="en-US" dirty="0"/>
            <a:t>HAPI FHIR Server </a:t>
          </a:r>
        </a:p>
      </dgm:t>
    </dgm:pt>
    <dgm:pt modelId="{779C9DBD-5CE3-4D29-BE7C-3CBCF3F1F5B6}" type="parTrans" cxnId="{A53D0350-6DB7-41AF-8E9D-14CFBB502E00}">
      <dgm:prSet/>
      <dgm:spPr/>
      <dgm:t>
        <a:bodyPr/>
        <a:lstStyle/>
        <a:p>
          <a:endParaRPr lang="en-US"/>
        </a:p>
      </dgm:t>
    </dgm:pt>
    <dgm:pt modelId="{1F8F65D6-9E75-4B58-A33C-E817316C69CA}" type="sibTrans" cxnId="{A53D0350-6DB7-41AF-8E9D-14CFBB502E00}">
      <dgm:prSet/>
      <dgm:spPr/>
      <dgm:t>
        <a:bodyPr/>
        <a:lstStyle/>
        <a:p>
          <a:endParaRPr lang="en-US"/>
        </a:p>
      </dgm:t>
    </dgm:pt>
    <dgm:pt modelId="{C58207A4-E210-43C7-A55A-F871D1E80FB2}">
      <dgm:prSet/>
      <dgm:spPr/>
      <dgm:t>
        <a:bodyPr/>
        <a:lstStyle/>
        <a:p>
          <a:r>
            <a:rPr lang="en-US" dirty="0"/>
            <a:t>SMART-on-FHIR</a:t>
          </a:r>
        </a:p>
      </dgm:t>
    </dgm:pt>
    <dgm:pt modelId="{056BFA29-D3E2-47B7-9533-A631996175C9}" type="parTrans" cxnId="{080BF9D6-D07B-419A-B419-8D20A2891779}">
      <dgm:prSet/>
      <dgm:spPr/>
      <dgm:t>
        <a:bodyPr/>
        <a:lstStyle/>
        <a:p>
          <a:endParaRPr lang="en-US"/>
        </a:p>
      </dgm:t>
    </dgm:pt>
    <dgm:pt modelId="{32A5DC57-44A2-41F2-ACE7-25FAAF1BE181}" type="sibTrans" cxnId="{080BF9D6-D07B-419A-B419-8D20A2891779}">
      <dgm:prSet/>
      <dgm:spPr/>
      <dgm:t>
        <a:bodyPr/>
        <a:lstStyle/>
        <a:p>
          <a:endParaRPr lang="en-US"/>
        </a:p>
      </dgm:t>
    </dgm:pt>
    <dgm:pt modelId="{4B83F292-6792-4B62-9987-85E0CB280BD6}" type="pres">
      <dgm:prSet presAssocID="{00F24292-757E-482A-8F0E-3D48BA3631FD}" presName="Name0" presStyleCnt="0">
        <dgm:presLayoutVars>
          <dgm:dir/>
          <dgm:animLvl val="lvl"/>
          <dgm:resizeHandles val="exact"/>
        </dgm:presLayoutVars>
      </dgm:prSet>
      <dgm:spPr/>
    </dgm:pt>
    <dgm:pt modelId="{567EF7F6-A52F-4135-93FC-7055213EF959}" type="pres">
      <dgm:prSet presAssocID="{88BBCDF1-09CC-4DC8-9DAC-6D200DE5FA86}" presName="composite" presStyleCnt="0"/>
      <dgm:spPr/>
    </dgm:pt>
    <dgm:pt modelId="{C71876EA-2DAC-4D93-9448-6C47DFB28FB2}" type="pres">
      <dgm:prSet presAssocID="{88BBCDF1-09CC-4DC8-9DAC-6D200DE5FA86}" presName="parTx" presStyleLbl="alignNode1" presStyleIdx="0" presStyleCnt="4">
        <dgm:presLayoutVars>
          <dgm:chMax val="0"/>
          <dgm:chPref val="0"/>
          <dgm:bulletEnabled val="1"/>
        </dgm:presLayoutVars>
      </dgm:prSet>
      <dgm:spPr/>
    </dgm:pt>
    <dgm:pt modelId="{333149D9-1C64-47B1-9AB4-1EF7ED76FCB8}" type="pres">
      <dgm:prSet presAssocID="{88BBCDF1-09CC-4DC8-9DAC-6D200DE5FA86}" presName="desTx" presStyleLbl="alignAccFollowNode1" presStyleIdx="0" presStyleCnt="4">
        <dgm:presLayoutVars>
          <dgm:bulletEnabled val="1"/>
        </dgm:presLayoutVars>
      </dgm:prSet>
      <dgm:spPr/>
    </dgm:pt>
    <dgm:pt modelId="{5E23A031-2A9F-44F6-957C-13C024DA1934}" type="pres">
      <dgm:prSet presAssocID="{1879637F-E8D5-4748-84FB-D575A14ABD9C}" presName="space" presStyleCnt="0"/>
      <dgm:spPr/>
    </dgm:pt>
    <dgm:pt modelId="{C4A13CCE-F0C0-44D2-B712-1605CFD755B3}" type="pres">
      <dgm:prSet presAssocID="{2E6DB06D-0C46-40D0-83D8-8FF70CFFA76C}" presName="composite" presStyleCnt="0"/>
      <dgm:spPr/>
    </dgm:pt>
    <dgm:pt modelId="{399AA711-7D2F-4DE9-86DE-65415D2F67D5}" type="pres">
      <dgm:prSet presAssocID="{2E6DB06D-0C46-40D0-83D8-8FF70CFFA76C}" presName="parTx" presStyleLbl="alignNode1" presStyleIdx="1" presStyleCnt="4">
        <dgm:presLayoutVars>
          <dgm:chMax val="0"/>
          <dgm:chPref val="0"/>
          <dgm:bulletEnabled val="1"/>
        </dgm:presLayoutVars>
      </dgm:prSet>
      <dgm:spPr/>
    </dgm:pt>
    <dgm:pt modelId="{B91EE526-9EF8-4AF3-B7F6-B8133DA2C5C9}" type="pres">
      <dgm:prSet presAssocID="{2E6DB06D-0C46-40D0-83D8-8FF70CFFA76C}" presName="desTx" presStyleLbl="alignAccFollowNode1" presStyleIdx="1" presStyleCnt="4">
        <dgm:presLayoutVars>
          <dgm:bulletEnabled val="1"/>
        </dgm:presLayoutVars>
      </dgm:prSet>
      <dgm:spPr/>
    </dgm:pt>
    <dgm:pt modelId="{39707670-4ABE-48C9-A277-B7C55E2DFD8B}" type="pres">
      <dgm:prSet presAssocID="{9ACC386F-E2AD-4ED6-8C13-880886E060BD}" presName="space" presStyleCnt="0"/>
      <dgm:spPr/>
    </dgm:pt>
    <dgm:pt modelId="{FCFC527B-7D79-433E-9488-53865AC03848}" type="pres">
      <dgm:prSet presAssocID="{739B9B50-A284-42B4-B564-4C4B2E7043B7}" presName="composite" presStyleCnt="0"/>
      <dgm:spPr/>
    </dgm:pt>
    <dgm:pt modelId="{E9F357C0-F456-4722-94F8-87C30E8FA540}" type="pres">
      <dgm:prSet presAssocID="{739B9B50-A284-42B4-B564-4C4B2E7043B7}" presName="parTx" presStyleLbl="alignNode1" presStyleIdx="2" presStyleCnt="4">
        <dgm:presLayoutVars>
          <dgm:chMax val="0"/>
          <dgm:chPref val="0"/>
          <dgm:bulletEnabled val="1"/>
        </dgm:presLayoutVars>
      </dgm:prSet>
      <dgm:spPr/>
    </dgm:pt>
    <dgm:pt modelId="{5F701C07-BF28-445D-B843-1D47433BB52F}" type="pres">
      <dgm:prSet presAssocID="{739B9B50-A284-42B4-B564-4C4B2E7043B7}" presName="desTx" presStyleLbl="alignAccFollowNode1" presStyleIdx="2" presStyleCnt="4">
        <dgm:presLayoutVars>
          <dgm:bulletEnabled val="1"/>
        </dgm:presLayoutVars>
      </dgm:prSet>
      <dgm:spPr/>
    </dgm:pt>
    <dgm:pt modelId="{DF96E857-0EE0-48FD-96AE-5DEDB9DCF097}" type="pres">
      <dgm:prSet presAssocID="{C5602C56-0368-49B2-BF9C-B8074EDED027}" presName="space" presStyleCnt="0"/>
      <dgm:spPr/>
    </dgm:pt>
    <dgm:pt modelId="{B3EA77F4-26FC-4863-B10E-4A095D089702}" type="pres">
      <dgm:prSet presAssocID="{7B4DA144-892F-49BC-8F36-BD2520E721C5}" presName="composite" presStyleCnt="0"/>
      <dgm:spPr/>
    </dgm:pt>
    <dgm:pt modelId="{95D8C877-31BD-4B66-B59F-17A1C0AEEE72}" type="pres">
      <dgm:prSet presAssocID="{7B4DA144-892F-49BC-8F36-BD2520E721C5}" presName="parTx" presStyleLbl="alignNode1" presStyleIdx="3" presStyleCnt="4">
        <dgm:presLayoutVars>
          <dgm:chMax val="0"/>
          <dgm:chPref val="0"/>
          <dgm:bulletEnabled val="1"/>
        </dgm:presLayoutVars>
      </dgm:prSet>
      <dgm:spPr/>
    </dgm:pt>
    <dgm:pt modelId="{D8A17970-0C0A-4369-B262-37F92A14A93F}" type="pres">
      <dgm:prSet presAssocID="{7B4DA144-892F-49BC-8F36-BD2520E721C5}" presName="desTx" presStyleLbl="alignAccFollowNode1" presStyleIdx="3" presStyleCnt="4">
        <dgm:presLayoutVars>
          <dgm:bulletEnabled val="1"/>
        </dgm:presLayoutVars>
      </dgm:prSet>
      <dgm:spPr/>
    </dgm:pt>
  </dgm:ptLst>
  <dgm:cxnLst>
    <dgm:cxn modelId="{935D2800-1D55-4AF4-9B1C-3F9E6E92255D}" srcId="{2E6DB06D-0C46-40D0-83D8-8FF70CFFA76C}" destId="{16E8E718-112B-4CC9-9EA8-2FDEB7E1E4DE}" srcOrd="1" destOrd="0" parTransId="{DC494C12-E5A3-4A11-80A9-FF69A920422C}" sibTransId="{7963098A-8573-422C-8EA4-B6640F5C0DA2}"/>
    <dgm:cxn modelId="{C421EE04-CFC2-4098-B125-E9003C2229EB}" type="presOf" srcId="{722E1B60-BF90-4071-AA85-E76A75CF46EF}" destId="{B91EE526-9EF8-4AF3-B7F6-B8133DA2C5C9}" srcOrd="0" destOrd="5" presId="urn:microsoft.com/office/officeart/2005/8/layout/hList1"/>
    <dgm:cxn modelId="{4AB4C20A-0377-4A00-9215-D573DB43C25E}" type="presOf" srcId="{D970200C-8B2A-4C80-9074-1339400399DA}" destId="{5F701C07-BF28-445D-B843-1D47433BB52F}" srcOrd="0" destOrd="0" presId="urn:microsoft.com/office/officeart/2005/8/layout/hList1"/>
    <dgm:cxn modelId="{C554E00C-3EE6-406F-A75D-6FDF3C300370}" srcId="{2E6DB06D-0C46-40D0-83D8-8FF70CFFA76C}" destId="{614216C6-B5F3-4D1E-8910-F5CC874F60CB}" srcOrd="0" destOrd="0" parTransId="{8DAC38F0-2B16-4A72-9FC1-D37CD5B994F9}" sibTransId="{5CBE067C-D534-45B8-8BF7-4CEA446DEE25}"/>
    <dgm:cxn modelId="{8113280F-50D2-4CBD-93BD-F61BB6903ADD}" srcId="{88BBCDF1-09CC-4DC8-9DAC-6D200DE5FA86}" destId="{FA5DFA42-CD83-4E9A-A1D5-DC3A3BD59F31}" srcOrd="2" destOrd="0" parTransId="{29FEA41B-EA6C-4B7F-B5E2-0034C46A43FF}" sibTransId="{53E8528B-3564-4B85-BCD6-2081948756AC}"/>
    <dgm:cxn modelId="{C3382510-727A-4829-A1B7-79A67AC70C05}" type="presOf" srcId="{7B4DA144-892F-49BC-8F36-BD2520E721C5}" destId="{95D8C877-31BD-4B66-B59F-17A1C0AEEE72}" srcOrd="0" destOrd="0" presId="urn:microsoft.com/office/officeart/2005/8/layout/hList1"/>
    <dgm:cxn modelId="{C9C2901B-FCDF-4916-AC0B-4312C7784681}" type="presOf" srcId="{BF181AC6-AC05-4E74-82DE-7DF81E83A847}" destId="{D8A17970-0C0A-4369-B262-37F92A14A93F}" srcOrd="0" destOrd="2" presId="urn:microsoft.com/office/officeart/2005/8/layout/hList1"/>
    <dgm:cxn modelId="{A12BCC1D-9F17-47ED-A489-FC6CA97ACE22}" type="presOf" srcId="{C58207A4-E210-43C7-A55A-F871D1E80FB2}" destId="{D8A17970-0C0A-4369-B262-37F92A14A93F}" srcOrd="0" destOrd="3" presId="urn:microsoft.com/office/officeart/2005/8/layout/hList1"/>
    <dgm:cxn modelId="{BEFB5F20-8675-4CF6-8DBF-2D51962AD1A1}" type="presOf" srcId="{90CA05F5-2751-4BD5-BA05-7B2343827579}" destId="{B91EE526-9EF8-4AF3-B7F6-B8133DA2C5C9}" srcOrd="0" destOrd="4" presId="urn:microsoft.com/office/officeart/2005/8/layout/hList1"/>
    <dgm:cxn modelId="{51D89326-5F4B-42E5-903D-DD226155B378}" srcId="{00F24292-757E-482A-8F0E-3D48BA3631FD}" destId="{7B4DA144-892F-49BC-8F36-BD2520E721C5}" srcOrd="3" destOrd="0" parTransId="{A2E7BC62-69FD-4A39-8BC2-60627B1C6B3F}" sibTransId="{8109757D-837A-4BBE-88F8-C37C9F241D7F}"/>
    <dgm:cxn modelId="{0E58B126-C710-456F-91AC-210E1F8A0CC1}" srcId="{7B4DA144-892F-49BC-8F36-BD2520E721C5}" destId="{F2BBC493-C07D-47FB-A5B4-406D8306F502}" srcOrd="1" destOrd="0" parTransId="{1FDAA717-97E5-405F-9C53-93AA6DBDD374}" sibTransId="{3819D9DE-356C-42B7-8D1D-463BB35A8C84}"/>
    <dgm:cxn modelId="{9FD6112A-3AAB-46A9-934A-925DA60D76E3}" srcId="{2E6DB06D-0C46-40D0-83D8-8FF70CFFA76C}" destId="{90CA05F5-2751-4BD5-BA05-7B2343827579}" srcOrd="4" destOrd="0" parTransId="{592A5B75-EBA5-4AA1-984F-71B901D1B5E9}" sibTransId="{6D21DCE8-0546-4235-A223-E96060182C6D}"/>
    <dgm:cxn modelId="{E31CAF2A-7047-4B24-8910-177BD698D439}" srcId="{88BBCDF1-09CC-4DC8-9DAC-6D200DE5FA86}" destId="{9673A739-8A99-422B-AEFF-8DC4B3CFFDBB}" srcOrd="5" destOrd="0" parTransId="{2BC70A7F-AC44-421E-A217-FCEFC34694DC}" sibTransId="{83B165A2-0EDB-4E91-B7EE-9989D0039F95}"/>
    <dgm:cxn modelId="{FD5CC139-FC3E-4ACC-811D-8DF1E2BF37B3}" type="presOf" srcId="{62652DA4-40EA-441C-8058-C6DF2567417D}" destId="{B91EE526-9EF8-4AF3-B7F6-B8133DA2C5C9}" srcOrd="0" destOrd="6" presId="urn:microsoft.com/office/officeart/2005/8/layout/hList1"/>
    <dgm:cxn modelId="{117B7D3A-3D8C-43B8-A479-8526CB3BBEFF}" type="presOf" srcId="{739B9B50-A284-42B4-B564-4C4B2E7043B7}" destId="{E9F357C0-F456-4722-94F8-87C30E8FA540}" srcOrd="0" destOrd="0" presId="urn:microsoft.com/office/officeart/2005/8/layout/hList1"/>
    <dgm:cxn modelId="{D2737D4F-9483-48AD-A3C9-8D7D65CDFB59}" srcId="{00F24292-757E-482A-8F0E-3D48BA3631FD}" destId="{88BBCDF1-09CC-4DC8-9DAC-6D200DE5FA86}" srcOrd="0" destOrd="0" parTransId="{A468B6F1-03A8-4453-A8B8-BF98CA2DF130}" sibTransId="{1879637F-E8D5-4748-84FB-D575A14ABD9C}"/>
    <dgm:cxn modelId="{A53D0350-6DB7-41AF-8E9D-14CFBB502E00}" srcId="{2E6DB06D-0C46-40D0-83D8-8FF70CFFA76C}" destId="{722E1B60-BF90-4071-AA85-E76A75CF46EF}" srcOrd="5" destOrd="0" parTransId="{779C9DBD-5CE3-4D29-BE7C-3CBCF3F1F5B6}" sibTransId="{1F8F65D6-9E75-4B58-A33C-E817316C69CA}"/>
    <dgm:cxn modelId="{C22E9168-1B13-4A01-ADFC-5E38F5105A81}" type="presOf" srcId="{18A37CBE-F330-46EF-ABEF-DFE73FE61A1D}" destId="{5F701C07-BF28-445D-B843-1D47433BB52F}" srcOrd="0" destOrd="1" presId="urn:microsoft.com/office/officeart/2005/8/layout/hList1"/>
    <dgm:cxn modelId="{4F544572-8E7B-439D-9D86-B9B6DC4350AD}" type="presOf" srcId="{9673A739-8A99-422B-AEFF-8DC4B3CFFDBB}" destId="{333149D9-1C64-47B1-9AB4-1EF7ED76FCB8}" srcOrd="0" destOrd="5" presId="urn:microsoft.com/office/officeart/2005/8/layout/hList1"/>
    <dgm:cxn modelId="{11138E7B-2D1C-484D-8B8B-C379D2CB2DD1}" srcId="{7B4DA144-892F-49BC-8F36-BD2520E721C5}" destId="{A14368FA-1B7C-45A9-AEDC-6FCF516097A0}" srcOrd="0" destOrd="0" parTransId="{8C2AA263-7A65-46CF-93A5-2304472EC984}" sibTransId="{4448A42A-AC36-4F46-8859-F42A00CCDFC5}"/>
    <dgm:cxn modelId="{CBF3B07E-A95E-4FCC-8639-36FBD4AD40D5}" type="presOf" srcId="{614216C6-B5F3-4D1E-8910-F5CC874F60CB}" destId="{B91EE526-9EF8-4AF3-B7F6-B8133DA2C5C9}" srcOrd="0" destOrd="0" presId="urn:microsoft.com/office/officeart/2005/8/layout/hList1"/>
    <dgm:cxn modelId="{0A60B387-C5D8-46FD-B4C7-C78D21F6715C}" srcId="{00F24292-757E-482A-8F0E-3D48BA3631FD}" destId="{739B9B50-A284-42B4-B564-4C4B2E7043B7}" srcOrd="2" destOrd="0" parTransId="{CD6C5C72-852A-4942-A63F-40EC5EB72328}" sibTransId="{C5602C56-0368-49B2-BF9C-B8074EDED027}"/>
    <dgm:cxn modelId="{4E1D928A-D1B0-4253-B54F-D9AD0F62F40B}" type="presOf" srcId="{E75FFC00-0D5F-43BF-B96C-EBF47D3CF3C9}" destId="{333149D9-1C64-47B1-9AB4-1EF7ED76FCB8}" srcOrd="0" destOrd="1" presId="urn:microsoft.com/office/officeart/2005/8/layout/hList1"/>
    <dgm:cxn modelId="{BB926A8B-FB53-4223-96FC-2CC91D817A65}" type="presOf" srcId="{00F24292-757E-482A-8F0E-3D48BA3631FD}" destId="{4B83F292-6792-4B62-9987-85E0CB280BD6}" srcOrd="0" destOrd="0" presId="urn:microsoft.com/office/officeart/2005/8/layout/hList1"/>
    <dgm:cxn modelId="{2B566B91-51F2-4BA2-A158-A349FFB731B3}" srcId="{739B9B50-A284-42B4-B564-4C4B2E7043B7}" destId="{18A37CBE-F330-46EF-ABEF-DFE73FE61A1D}" srcOrd="1" destOrd="0" parTransId="{8D0F523B-2144-4256-BADC-10CF701D5BBF}" sibTransId="{787A43DB-F605-467B-AFE0-FBD3960BCCFE}"/>
    <dgm:cxn modelId="{F6850D99-EF66-4BA5-BAE6-8131D2C1E1DF}" type="presOf" srcId="{88BBCDF1-09CC-4DC8-9DAC-6D200DE5FA86}" destId="{C71876EA-2DAC-4D93-9448-6C47DFB28FB2}" srcOrd="0" destOrd="0" presId="urn:microsoft.com/office/officeart/2005/8/layout/hList1"/>
    <dgm:cxn modelId="{5B45A09D-8A52-4BA4-8652-6B23EA29E959}" type="presOf" srcId="{7C0B9FB1-3AE8-48E6-B270-C18CF9723646}" destId="{333149D9-1C64-47B1-9AB4-1EF7ED76FCB8}" srcOrd="0" destOrd="3" presId="urn:microsoft.com/office/officeart/2005/8/layout/hList1"/>
    <dgm:cxn modelId="{C80EE09E-5387-4AAC-9B63-4C5506FD1B44}" srcId="{2E6DB06D-0C46-40D0-83D8-8FF70CFFA76C}" destId="{67DB6072-CAEE-486D-9C35-C05E46720B83}" srcOrd="2" destOrd="0" parTransId="{4D85B47F-CD8D-40D0-A572-CCBE36389228}" sibTransId="{5093D349-8ECC-4E73-BB19-C27A1E834317}"/>
    <dgm:cxn modelId="{23911AA1-6FC8-4EE2-8CA5-BFE061AAED0B}" type="presOf" srcId="{F2BBC493-C07D-47FB-A5B4-406D8306F502}" destId="{D8A17970-0C0A-4369-B262-37F92A14A93F}" srcOrd="0" destOrd="1" presId="urn:microsoft.com/office/officeart/2005/8/layout/hList1"/>
    <dgm:cxn modelId="{465248A2-9A69-4B2C-B225-13509EA4E868}" srcId="{00F24292-757E-482A-8F0E-3D48BA3631FD}" destId="{2E6DB06D-0C46-40D0-83D8-8FF70CFFA76C}" srcOrd="1" destOrd="0" parTransId="{D3A13F4E-565E-4497-A97C-70CC36DD6C33}" sibTransId="{9ACC386F-E2AD-4ED6-8C13-880886E060BD}"/>
    <dgm:cxn modelId="{077038A6-E733-4714-9437-43B763AB7402}" srcId="{739B9B50-A284-42B4-B564-4C4B2E7043B7}" destId="{E9FF1A41-8FBD-49B5-AFBF-69BD82690B7B}" srcOrd="2" destOrd="0" parTransId="{5C3DC04E-9D39-4047-80CA-F881E4A9B79B}" sibTransId="{9B5A5563-A0DC-4926-91CA-FF4949ACC0F8}"/>
    <dgm:cxn modelId="{C33FE7A7-CE25-41D8-8203-988CFA4B564B}" srcId="{88BBCDF1-09CC-4DC8-9DAC-6D200DE5FA86}" destId="{5B4C6DDE-EB2C-49C0-9BDA-27F1BED8425C}" srcOrd="0" destOrd="0" parTransId="{0C7CC6CD-BEB9-4B97-A970-5F8AB4D5E6E3}" sibTransId="{5DCB3CFC-4575-44A1-894B-A8E19794CD73}"/>
    <dgm:cxn modelId="{0F835EAF-97B7-4DE8-89EE-7F09B337E0E9}" type="presOf" srcId="{5B4C6DDE-EB2C-49C0-9BDA-27F1BED8425C}" destId="{333149D9-1C64-47B1-9AB4-1EF7ED76FCB8}" srcOrd="0" destOrd="0" presId="urn:microsoft.com/office/officeart/2005/8/layout/hList1"/>
    <dgm:cxn modelId="{2869C3B2-0DB9-4373-8B9B-20171D055864}" srcId="{2E6DB06D-0C46-40D0-83D8-8FF70CFFA76C}" destId="{1C2CDCBC-7BD1-4392-88B1-EF3F41EB0C2D}" srcOrd="3" destOrd="0" parTransId="{EF82A73F-43F4-4CBB-BC27-7A625F308D56}" sibTransId="{98D2EFD9-CB68-4A53-B6AF-7B647CE8B890}"/>
    <dgm:cxn modelId="{4BFE51BE-EDBE-4736-97CC-4803E7610E2E}" srcId="{2E6DB06D-0C46-40D0-83D8-8FF70CFFA76C}" destId="{62652DA4-40EA-441C-8058-C6DF2567417D}" srcOrd="6" destOrd="0" parTransId="{C9BCEF28-1054-46E4-87FD-5894D861A089}" sibTransId="{225CD709-DAFD-40B3-B658-DBD5907688D0}"/>
    <dgm:cxn modelId="{A734ABBE-69EF-450F-8B11-643B0C964955}" srcId="{7B4DA144-892F-49BC-8F36-BD2520E721C5}" destId="{BF181AC6-AC05-4E74-82DE-7DF81E83A847}" srcOrd="2" destOrd="0" parTransId="{D5A97C1E-2F51-4164-B1A7-A12998308119}" sibTransId="{6D1E0922-7680-4D9D-A150-77EAF8C3C57B}"/>
    <dgm:cxn modelId="{7BF093C2-681E-4CDC-A45A-5B8A80D2A1D2}" type="presOf" srcId="{E9FF1A41-8FBD-49B5-AFBF-69BD82690B7B}" destId="{5F701C07-BF28-445D-B843-1D47433BB52F}" srcOrd="0" destOrd="2" presId="urn:microsoft.com/office/officeart/2005/8/layout/hList1"/>
    <dgm:cxn modelId="{783A68C3-5224-43A3-B865-3233F5F7A3D1}" type="presOf" srcId="{2E6DB06D-0C46-40D0-83D8-8FF70CFFA76C}" destId="{399AA711-7D2F-4DE9-86DE-65415D2F67D5}" srcOrd="0" destOrd="0" presId="urn:microsoft.com/office/officeart/2005/8/layout/hList1"/>
    <dgm:cxn modelId="{EC12DCC7-C725-4067-9ACD-B1D1486A1473}" type="presOf" srcId="{16E8E718-112B-4CC9-9EA8-2FDEB7E1E4DE}" destId="{B91EE526-9EF8-4AF3-B7F6-B8133DA2C5C9}" srcOrd="0" destOrd="1" presId="urn:microsoft.com/office/officeart/2005/8/layout/hList1"/>
    <dgm:cxn modelId="{886697CA-32F3-4580-B5DC-EF2E112C342D}" srcId="{88BBCDF1-09CC-4DC8-9DAC-6D200DE5FA86}" destId="{559F07A2-2E7B-46B5-9943-5FAD4B69DF46}" srcOrd="4" destOrd="0" parTransId="{66C45E6D-C494-473C-8BCD-8EDB28C889E3}" sibTransId="{5DD6BB02-E4BF-4EBE-9325-8ACF1737F762}"/>
    <dgm:cxn modelId="{22F05ACB-E7C8-42B9-9E99-070B740F7297}" type="presOf" srcId="{FA5DFA42-CD83-4E9A-A1D5-DC3A3BD59F31}" destId="{333149D9-1C64-47B1-9AB4-1EF7ED76FCB8}" srcOrd="0" destOrd="2" presId="urn:microsoft.com/office/officeart/2005/8/layout/hList1"/>
    <dgm:cxn modelId="{90E9E0D2-0CD6-4166-830B-702987514C83}" type="presOf" srcId="{67DB6072-CAEE-486D-9C35-C05E46720B83}" destId="{B91EE526-9EF8-4AF3-B7F6-B8133DA2C5C9}" srcOrd="0" destOrd="2" presId="urn:microsoft.com/office/officeart/2005/8/layout/hList1"/>
    <dgm:cxn modelId="{080BF9D6-D07B-419A-B419-8D20A2891779}" srcId="{7B4DA144-892F-49BC-8F36-BD2520E721C5}" destId="{C58207A4-E210-43C7-A55A-F871D1E80FB2}" srcOrd="3" destOrd="0" parTransId="{056BFA29-D3E2-47B7-9533-A631996175C9}" sibTransId="{32A5DC57-44A2-41F2-ACE7-25FAAF1BE181}"/>
    <dgm:cxn modelId="{75A4DBD9-DEC3-4EF4-8407-87A9A8A308C0}" type="presOf" srcId="{A14368FA-1B7C-45A9-AEDC-6FCF516097A0}" destId="{D8A17970-0C0A-4369-B262-37F92A14A93F}" srcOrd="0" destOrd="0" presId="urn:microsoft.com/office/officeart/2005/8/layout/hList1"/>
    <dgm:cxn modelId="{6CC82BDC-A83E-4D80-9F83-45346AC35502}" type="presOf" srcId="{1C2CDCBC-7BD1-4392-88B1-EF3F41EB0C2D}" destId="{B91EE526-9EF8-4AF3-B7F6-B8133DA2C5C9}" srcOrd="0" destOrd="3" presId="urn:microsoft.com/office/officeart/2005/8/layout/hList1"/>
    <dgm:cxn modelId="{2E073CE6-CE9B-45F1-BFB8-F25CE1BEE20A}" srcId="{739B9B50-A284-42B4-B564-4C4B2E7043B7}" destId="{D970200C-8B2A-4C80-9074-1339400399DA}" srcOrd="0" destOrd="0" parTransId="{D5E2336A-E9F7-44FD-A12D-A81A1749C085}" sibTransId="{DE46217F-D4BC-44E7-8508-BD2D4E73BD55}"/>
    <dgm:cxn modelId="{44AD6DE7-B7CF-4437-9A42-72D53F9B6213}" srcId="{88BBCDF1-09CC-4DC8-9DAC-6D200DE5FA86}" destId="{7C0B9FB1-3AE8-48E6-B270-C18CF9723646}" srcOrd="3" destOrd="0" parTransId="{1F45B2EA-3AE6-4F6D-BF1C-3CA1C905C2CA}" sibTransId="{604175FE-EAE9-4E6E-8988-F87F4DB9C204}"/>
    <dgm:cxn modelId="{CB7DDCEC-F129-420C-9013-375CFE726971}" srcId="{88BBCDF1-09CC-4DC8-9DAC-6D200DE5FA86}" destId="{E75FFC00-0D5F-43BF-B96C-EBF47D3CF3C9}" srcOrd="1" destOrd="0" parTransId="{0EA566E7-B25D-4F75-BB76-05A7F6C7DE96}" sibTransId="{8F3D4C4F-5131-4341-85F1-DD6C1C0BFC75}"/>
    <dgm:cxn modelId="{60726BED-182C-4953-B17F-F89856E8CA6C}" type="presOf" srcId="{559F07A2-2E7B-46B5-9943-5FAD4B69DF46}" destId="{333149D9-1C64-47B1-9AB4-1EF7ED76FCB8}" srcOrd="0" destOrd="4" presId="urn:microsoft.com/office/officeart/2005/8/layout/hList1"/>
    <dgm:cxn modelId="{42ED4DC4-5295-4F5E-A959-8683FF3FE99B}" type="presParOf" srcId="{4B83F292-6792-4B62-9987-85E0CB280BD6}" destId="{567EF7F6-A52F-4135-93FC-7055213EF959}" srcOrd="0" destOrd="0" presId="urn:microsoft.com/office/officeart/2005/8/layout/hList1"/>
    <dgm:cxn modelId="{497A121C-706A-490F-A9D4-179640FB8C94}" type="presParOf" srcId="{567EF7F6-A52F-4135-93FC-7055213EF959}" destId="{C71876EA-2DAC-4D93-9448-6C47DFB28FB2}" srcOrd="0" destOrd="0" presId="urn:microsoft.com/office/officeart/2005/8/layout/hList1"/>
    <dgm:cxn modelId="{1E10B08B-0665-41EC-BF84-020C47CBAFF1}" type="presParOf" srcId="{567EF7F6-A52F-4135-93FC-7055213EF959}" destId="{333149D9-1C64-47B1-9AB4-1EF7ED76FCB8}" srcOrd="1" destOrd="0" presId="urn:microsoft.com/office/officeart/2005/8/layout/hList1"/>
    <dgm:cxn modelId="{05055FC4-C30F-45BD-B760-206FDE72C554}" type="presParOf" srcId="{4B83F292-6792-4B62-9987-85E0CB280BD6}" destId="{5E23A031-2A9F-44F6-957C-13C024DA1934}" srcOrd="1" destOrd="0" presId="urn:microsoft.com/office/officeart/2005/8/layout/hList1"/>
    <dgm:cxn modelId="{F14884AB-C4A3-44DE-BE2A-A651CB8E1556}" type="presParOf" srcId="{4B83F292-6792-4B62-9987-85E0CB280BD6}" destId="{C4A13CCE-F0C0-44D2-B712-1605CFD755B3}" srcOrd="2" destOrd="0" presId="urn:microsoft.com/office/officeart/2005/8/layout/hList1"/>
    <dgm:cxn modelId="{FFAF2B62-3F49-46BA-8E36-666EC7C874B1}" type="presParOf" srcId="{C4A13CCE-F0C0-44D2-B712-1605CFD755B3}" destId="{399AA711-7D2F-4DE9-86DE-65415D2F67D5}" srcOrd="0" destOrd="0" presId="urn:microsoft.com/office/officeart/2005/8/layout/hList1"/>
    <dgm:cxn modelId="{BBC16D3E-67BD-42AD-8DD6-311D0574E549}" type="presParOf" srcId="{C4A13CCE-F0C0-44D2-B712-1605CFD755B3}" destId="{B91EE526-9EF8-4AF3-B7F6-B8133DA2C5C9}" srcOrd="1" destOrd="0" presId="urn:microsoft.com/office/officeart/2005/8/layout/hList1"/>
    <dgm:cxn modelId="{84CF44D9-EA09-4C6F-B7FB-4014B3499535}" type="presParOf" srcId="{4B83F292-6792-4B62-9987-85E0CB280BD6}" destId="{39707670-4ABE-48C9-A277-B7C55E2DFD8B}" srcOrd="3" destOrd="0" presId="urn:microsoft.com/office/officeart/2005/8/layout/hList1"/>
    <dgm:cxn modelId="{C6C3F538-FEFB-4FB6-9D76-DF399A45622E}" type="presParOf" srcId="{4B83F292-6792-4B62-9987-85E0CB280BD6}" destId="{FCFC527B-7D79-433E-9488-53865AC03848}" srcOrd="4" destOrd="0" presId="urn:microsoft.com/office/officeart/2005/8/layout/hList1"/>
    <dgm:cxn modelId="{4B51BA6D-DF34-41E1-93D1-46203A7E8B09}" type="presParOf" srcId="{FCFC527B-7D79-433E-9488-53865AC03848}" destId="{E9F357C0-F456-4722-94F8-87C30E8FA540}" srcOrd="0" destOrd="0" presId="urn:microsoft.com/office/officeart/2005/8/layout/hList1"/>
    <dgm:cxn modelId="{F1F90949-93C6-40E4-8116-C307F01384B4}" type="presParOf" srcId="{FCFC527B-7D79-433E-9488-53865AC03848}" destId="{5F701C07-BF28-445D-B843-1D47433BB52F}" srcOrd="1" destOrd="0" presId="urn:microsoft.com/office/officeart/2005/8/layout/hList1"/>
    <dgm:cxn modelId="{F151269A-51D6-4DA1-8AB6-F73BD72339C4}" type="presParOf" srcId="{4B83F292-6792-4B62-9987-85E0CB280BD6}" destId="{DF96E857-0EE0-48FD-96AE-5DEDB9DCF097}" srcOrd="5" destOrd="0" presId="urn:microsoft.com/office/officeart/2005/8/layout/hList1"/>
    <dgm:cxn modelId="{56033E36-C022-4A10-A486-350920E8AA3B}" type="presParOf" srcId="{4B83F292-6792-4B62-9987-85E0CB280BD6}" destId="{B3EA77F4-26FC-4863-B10E-4A095D089702}" srcOrd="6" destOrd="0" presId="urn:microsoft.com/office/officeart/2005/8/layout/hList1"/>
    <dgm:cxn modelId="{401C0928-D6E6-438E-A965-D661505B4C5C}" type="presParOf" srcId="{B3EA77F4-26FC-4863-B10E-4A095D089702}" destId="{95D8C877-31BD-4B66-B59F-17A1C0AEEE72}" srcOrd="0" destOrd="0" presId="urn:microsoft.com/office/officeart/2005/8/layout/hList1"/>
    <dgm:cxn modelId="{2F62E6A4-EA2E-40D4-AF82-E9793E66D340}" type="presParOf" srcId="{B3EA77F4-26FC-4863-B10E-4A095D089702}" destId="{D8A17970-0C0A-4369-B262-37F92A14A9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98B9E7-EA88-4A4D-891F-2735B802E444}"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US"/>
        </a:p>
      </dgm:t>
    </dgm:pt>
    <dgm:pt modelId="{711B6D7F-FC0C-4DFC-AEDC-21CB9C672DE3}">
      <dgm:prSet phldrT="[Text]" custT="1"/>
      <dgm:spPr/>
      <dgm:t>
        <a:bodyPr/>
        <a:lstStyle/>
        <a:p>
          <a:r>
            <a:rPr lang="en-US" sz="1100" dirty="0"/>
            <a:t>Administration</a:t>
          </a:r>
        </a:p>
      </dgm:t>
    </dgm:pt>
    <dgm:pt modelId="{97C37CE8-F0B2-43C3-8036-54160330D1DA}" type="parTrans" cxnId="{7B37A716-5046-4B43-8631-3BA3B928E3B6}">
      <dgm:prSet/>
      <dgm:spPr/>
      <dgm:t>
        <a:bodyPr/>
        <a:lstStyle/>
        <a:p>
          <a:endParaRPr lang="en-US" sz="2800"/>
        </a:p>
      </dgm:t>
    </dgm:pt>
    <dgm:pt modelId="{9ED7D666-3329-4BE1-97D4-C09B888448B6}" type="sibTrans" cxnId="{7B37A716-5046-4B43-8631-3BA3B928E3B6}">
      <dgm:prSet/>
      <dgm:spPr/>
      <dgm:t>
        <a:bodyPr/>
        <a:lstStyle/>
        <a:p>
          <a:endParaRPr lang="en-US" sz="2800"/>
        </a:p>
      </dgm:t>
    </dgm:pt>
    <dgm:pt modelId="{A14E1EB6-F430-4B63-9D50-C4E6235AF9D8}">
      <dgm:prSet phldrT="[Text]" custT="1"/>
      <dgm:spPr/>
      <dgm:t>
        <a:bodyPr/>
        <a:lstStyle/>
        <a:p>
          <a:r>
            <a:rPr lang="en-US" sz="1000">
              <a:solidFill>
                <a:srgbClr val="00B050"/>
              </a:solidFill>
            </a:rPr>
            <a:t>Organization </a:t>
          </a:r>
          <a:endParaRPr lang="en-US" sz="1000" dirty="0">
            <a:solidFill>
              <a:srgbClr val="00B050"/>
            </a:solidFill>
          </a:endParaRPr>
        </a:p>
      </dgm:t>
    </dgm:pt>
    <dgm:pt modelId="{FD636F0B-857C-4C99-B2E2-BC96D10FA559}" type="parTrans" cxnId="{B443368A-F582-43A9-ADD3-94E08E86F25F}">
      <dgm:prSet/>
      <dgm:spPr/>
      <dgm:t>
        <a:bodyPr/>
        <a:lstStyle/>
        <a:p>
          <a:endParaRPr lang="en-US" sz="2800"/>
        </a:p>
      </dgm:t>
    </dgm:pt>
    <dgm:pt modelId="{E73C327C-47F1-4967-99D3-6F902EFFE46C}" type="sibTrans" cxnId="{B443368A-F582-43A9-ADD3-94E08E86F25F}">
      <dgm:prSet/>
      <dgm:spPr/>
      <dgm:t>
        <a:bodyPr/>
        <a:lstStyle/>
        <a:p>
          <a:endParaRPr lang="en-US" sz="2800"/>
        </a:p>
      </dgm:t>
    </dgm:pt>
    <dgm:pt modelId="{47778B11-3358-44BC-8F8E-ED7656B4E50B}">
      <dgm:prSet phldrT="[Text]" custT="1"/>
      <dgm:spPr/>
      <dgm:t>
        <a:bodyPr/>
        <a:lstStyle/>
        <a:p>
          <a:r>
            <a:rPr lang="en-US" sz="1000">
              <a:solidFill>
                <a:srgbClr val="00B050"/>
              </a:solidFill>
            </a:rPr>
            <a:t>PractitionerRole</a:t>
          </a:r>
          <a:endParaRPr lang="en-US" sz="1000" dirty="0">
            <a:solidFill>
              <a:srgbClr val="00B050"/>
            </a:solidFill>
          </a:endParaRPr>
        </a:p>
      </dgm:t>
    </dgm:pt>
    <dgm:pt modelId="{1B9FB505-DC29-4BDE-81B9-1443E64F4538}" type="parTrans" cxnId="{93192FDF-07BC-4C6F-99C5-53F831EDBCD0}">
      <dgm:prSet/>
      <dgm:spPr/>
      <dgm:t>
        <a:bodyPr/>
        <a:lstStyle/>
        <a:p>
          <a:endParaRPr lang="en-US" sz="2800"/>
        </a:p>
      </dgm:t>
    </dgm:pt>
    <dgm:pt modelId="{A0527ED8-F506-4F9D-8FE4-34DCE2D6D2EC}" type="sibTrans" cxnId="{93192FDF-07BC-4C6F-99C5-53F831EDBCD0}">
      <dgm:prSet/>
      <dgm:spPr/>
      <dgm:t>
        <a:bodyPr/>
        <a:lstStyle/>
        <a:p>
          <a:endParaRPr lang="en-US" sz="2800"/>
        </a:p>
      </dgm:t>
    </dgm:pt>
    <dgm:pt modelId="{65EBAE6C-F024-4597-9ADF-FDF729AB1F19}">
      <dgm:prSet phldrT="[Text]" custT="1"/>
      <dgm:spPr/>
      <dgm:t>
        <a:bodyPr/>
        <a:lstStyle/>
        <a:p>
          <a:r>
            <a:rPr lang="en-US" sz="1000">
              <a:solidFill>
                <a:srgbClr val="00B050"/>
              </a:solidFill>
            </a:rPr>
            <a:t>Patient</a:t>
          </a:r>
          <a:endParaRPr lang="en-US" sz="1000" dirty="0">
            <a:solidFill>
              <a:srgbClr val="00B050"/>
            </a:solidFill>
          </a:endParaRPr>
        </a:p>
      </dgm:t>
    </dgm:pt>
    <dgm:pt modelId="{60B3FC81-0247-4206-984F-4AEE9A76EF60}" type="parTrans" cxnId="{EA0177FE-3B81-4D1D-9971-3FC8583C2F94}">
      <dgm:prSet/>
      <dgm:spPr/>
      <dgm:t>
        <a:bodyPr/>
        <a:lstStyle/>
        <a:p>
          <a:endParaRPr lang="en-US" sz="2800"/>
        </a:p>
      </dgm:t>
    </dgm:pt>
    <dgm:pt modelId="{A40EA0B4-4BCA-40F5-BBE0-FAC0E803E480}" type="sibTrans" cxnId="{EA0177FE-3B81-4D1D-9971-3FC8583C2F94}">
      <dgm:prSet/>
      <dgm:spPr/>
      <dgm:t>
        <a:bodyPr/>
        <a:lstStyle/>
        <a:p>
          <a:endParaRPr lang="en-US" sz="2800"/>
        </a:p>
      </dgm:t>
    </dgm:pt>
    <dgm:pt modelId="{C24D435F-4D55-4DD6-A854-C2FF5CC6C2DE}">
      <dgm:prSet phldrT="[Text]" custT="1"/>
      <dgm:spPr/>
      <dgm:t>
        <a:bodyPr/>
        <a:lstStyle/>
        <a:p>
          <a:r>
            <a:rPr lang="en-US" sz="1000">
              <a:solidFill>
                <a:srgbClr val="00B050"/>
              </a:solidFill>
            </a:rPr>
            <a:t>Practitioner</a:t>
          </a:r>
          <a:endParaRPr lang="en-US" sz="1000" dirty="0">
            <a:solidFill>
              <a:srgbClr val="00B050"/>
            </a:solidFill>
          </a:endParaRPr>
        </a:p>
      </dgm:t>
    </dgm:pt>
    <dgm:pt modelId="{F8B5909F-EDF3-4744-87B6-0657F01A7A0D}" type="parTrans" cxnId="{258D4599-CD49-48E2-811A-F190A00C5A3D}">
      <dgm:prSet/>
      <dgm:spPr/>
      <dgm:t>
        <a:bodyPr/>
        <a:lstStyle/>
        <a:p>
          <a:endParaRPr lang="en-US" sz="2800"/>
        </a:p>
      </dgm:t>
    </dgm:pt>
    <dgm:pt modelId="{35D3EF3B-4582-4CEC-96E2-C6A29D61C674}" type="sibTrans" cxnId="{258D4599-CD49-48E2-811A-F190A00C5A3D}">
      <dgm:prSet/>
      <dgm:spPr/>
      <dgm:t>
        <a:bodyPr/>
        <a:lstStyle/>
        <a:p>
          <a:endParaRPr lang="en-US" sz="2800"/>
        </a:p>
      </dgm:t>
    </dgm:pt>
    <dgm:pt modelId="{9966A985-ECE6-4B32-B53C-0DB2D298D708}">
      <dgm:prSet phldrT="[Text]" custT="1"/>
      <dgm:spPr/>
      <dgm:t>
        <a:bodyPr/>
        <a:lstStyle/>
        <a:p>
          <a:r>
            <a:rPr lang="en-US" sz="1000">
              <a:solidFill>
                <a:srgbClr val="00B050"/>
              </a:solidFill>
            </a:rPr>
            <a:t>Location</a:t>
          </a:r>
          <a:endParaRPr lang="en-US" sz="1000" dirty="0">
            <a:solidFill>
              <a:srgbClr val="00B050"/>
            </a:solidFill>
          </a:endParaRPr>
        </a:p>
      </dgm:t>
    </dgm:pt>
    <dgm:pt modelId="{C787072C-4E92-4132-828A-14488A015606}" type="parTrans" cxnId="{195B2F06-2E4A-4AEC-ADE5-92204BA621B4}">
      <dgm:prSet/>
      <dgm:spPr/>
      <dgm:t>
        <a:bodyPr/>
        <a:lstStyle/>
        <a:p>
          <a:endParaRPr lang="en-US" sz="2800"/>
        </a:p>
      </dgm:t>
    </dgm:pt>
    <dgm:pt modelId="{60E71A5F-BC31-4433-BF33-D35E87D038CF}" type="sibTrans" cxnId="{195B2F06-2E4A-4AEC-ADE5-92204BA621B4}">
      <dgm:prSet/>
      <dgm:spPr/>
      <dgm:t>
        <a:bodyPr/>
        <a:lstStyle/>
        <a:p>
          <a:endParaRPr lang="en-US" sz="2800"/>
        </a:p>
      </dgm:t>
    </dgm:pt>
    <dgm:pt modelId="{B8AF8BEF-38A5-41C8-89D8-B386D75D777A}">
      <dgm:prSet phldrT="[Text]" custT="1"/>
      <dgm:spPr/>
      <dgm:t>
        <a:bodyPr/>
        <a:lstStyle/>
        <a:p>
          <a:r>
            <a:rPr lang="en-US" sz="1000">
              <a:solidFill>
                <a:srgbClr val="00B050"/>
              </a:solidFill>
            </a:rPr>
            <a:t>HealthcareService</a:t>
          </a:r>
          <a:endParaRPr lang="en-US" sz="1000" dirty="0">
            <a:solidFill>
              <a:srgbClr val="00B050"/>
            </a:solidFill>
          </a:endParaRPr>
        </a:p>
      </dgm:t>
    </dgm:pt>
    <dgm:pt modelId="{0E53190A-22C2-49F0-A7ED-7A5EB4ED9FEE}" type="parTrans" cxnId="{665295F2-DE15-4C3E-AF31-43B6D2DB1740}">
      <dgm:prSet/>
      <dgm:spPr/>
      <dgm:t>
        <a:bodyPr/>
        <a:lstStyle/>
        <a:p>
          <a:endParaRPr lang="en-US" sz="2800"/>
        </a:p>
      </dgm:t>
    </dgm:pt>
    <dgm:pt modelId="{0B4D81DC-63CA-4BCA-916C-F6A3ED357A8C}" type="sibTrans" cxnId="{665295F2-DE15-4C3E-AF31-43B6D2DB1740}">
      <dgm:prSet/>
      <dgm:spPr/>
      <dgm:t>
        <a:bodyPr/>
        <a:lstStyle/>
        <a:p>
          <a:endParaRPr lang="en-US" sz="2800"/>
        </a:p>
      </dgm:t>
    </dgm:pt>
    <dgm:pt modelId="{9CD3E170-33D1-4E28-88E5-9BCFD1C3B6E7}">
      <dgm:prSet phldrT="[Text]" custT="1"/>
      <dgm:spPr/>
      <dgm:t>
        <a:bodyPr/>
        <a:lstStyle/>
        <a:p>
          <a:r>
            <a:rPr lang="en-US" sz="1000">
              <a:solidFill>
                <a:srgbClr val="00B050"/>
              </a:solidFill>
            </a:rPr>
            <a:t>RelatedPerson</a:t>
          </a:r>
          <a:endParaRPr lang="en-US" sz="1000" dirty="0">
            <a:solidFill>
              <a:srgbClr val="00B050"/>
            </a:solidFill>
          </a:endParaRPr>
        </a:p>
      </dgm:t>
    </dgm:pt>
    <dgm:pt modelId="{9F0A68AB-E1EB-410F-8CF0-03D0784F3A15}" type="parTrans" cxnId="{252621D2-B29F-418E-88EC-8EC70A8B9FAA}">
      <dgm:prSet/>
      <dgm:spPr/>
      <dgm:t>
        <a:bodyPr/>
        <a:lstStyle/>
        <a:p>
          <a:endParaRPr lang="en-US" sz="2800"/>
        </a:p>
      </dgm:t>
    </dgm:pt>
    <dgm:pt modelId="{F6349D66-2BF2-4575-B9A6-70EFF39DFB8F}" type="sibTrans" cxnId="{252621D2-B29F-418E-88EC-8EC70A8B9FAA}">
      <dgm:prSet/>
      <dgm:spPr/>
      <dgm:t>
        <a:bodyPr/>
        <a:lstStyle/>
        <a:p>
          <a:endParaRPr lang="en-US" sz="2800"/>
        </a:p>
      </dgm:t>
    </dgm:pt>
    <dgm:pt modelId="{70E748F6-6F19-4680-945E-96E6E3A8E48F}">
      <dgm:prSet phldrT="[Text]" custT="1"/>
      <dgm:spPr/>
      <dgm:t>
        <a:bodyPr/>
        <a:lstStyle/>
        <a:p>
          <a:r>
            <a:rPr lang="en-US" sz="1000" dirty="0">
              <a:solidFill>
                <a:srgbClr val="00B050"/>
              </a:solidFill>
            </a:rPr>
            <a:t>EpisodeOfCare</a:t>
          </a:r>
        </a:p>
      </dgm:t>
    </dgm:pt>
    <dgm:pt modelId="{A5B2F2DC-BB6C-4485-9E27-AB94461D54EF}" type="parTrans" cxnId="{B1B13A81-4643-47C7-9376-ADD64DB95527}">
      <dgm:prSet/>
      <dgm:spPr/>
      <dgm:t>
        <a:bodyPr/>
        <a:lstStyle/>
        <a:p>
          <a:endParaRPr lang="en-US" sz="2800"/>
        </a:p>
      </dgm:t>
    </dgm:pt>
    <dgm:pt modelId="{C43949DD-9CA9-462C-9F6E-C09A74D4D182}" type="sibTrans" cxnId="{B1B13A81-4643-47C7-9376-ADD64DB95527}">
      <dgm:prSet/>
      <dgm:spPr/>
      <dgm:t>
        <a:bodyPr/>
        <a:lstStyle/>
        <a:p>
          <a:endParaRPr lang="en-US" sz="2800"/>
        </a:p>
      </dgm:t>
    </dgm:pt>
    <dgm:pt modelId="{783BF633-646D-49D0-9E4F-5BFB2FE4B573}">
      <dgm:prSet phldrT="[Text]" custT="1"/>
      <dgm:spPr/>
      <dgm:t>
        <a:bodyPr/>
        <a:lstStyle/>
        <a:p>
          <a:r>
            <a:rPr lang="en-US" sz="1000" dirty="0">
              <a:solidFill>
                <a:srgbClr val="00B050"/>
              </a:solidFill>
            </a:rPr>
            <a:t>Communication </a:t>
          </a:r>
        </a:p>
      </dgm:t>
    </dgm:pt>
    <dgm:pt modelId="{54B5867C-AD50-4E7A-AD3D-5F7C9D2345C4}" type="parTrans" cxnId="{A7AD6F14-878C-4D73-8E03-7F58FD278E13}">
      <dgm:prSet/>
      <dgm:spPr/>
      <dgm:t>
        <a:bodyPr/>
        <a:lstStyle/>
        <a:p>
          <a:endParaRPr lang="en-US" sz="2800"/>
        </a:p>
      </dgm:t>
    </dgm:pt>
    <dgm:pt modelId="{9060E536-58B7-4FA5-A084-39D96795E39F}" type="sibTrans" cxnId="{A7AD6F14-878C-4D73-8E03-7F58FD278E13}">
      <dgm:prSet/>
      <dgm:spPr/>
      <dgm:t>
        <a:bodyPr/>
        <a:lstStyle/>
        <a:p>
          <a:endParaRPr lang="en-US" sz="2800"/>
        </a:p>
      </dgm:t>
    </dgm:pt>
    <dgm:pt modelId="{32E295F1-D2E6-4DA0-A49F-3946A77959C9}">
      <dgm:prSet phldrT="[Text]" custT="1"/>
      <dgm:spPr/>
      <dgm:t>
        <a:bodyPr/>
        <a:lstStyle/>
        <a:p>
          <a:r>
            <a:rPr lang="en-US" sz="1000">
              <a:solidFill>
                <a:srgbClr val="00B050"/>
              </a:solidFill>
            </a:rPr>
            <a:t>Task</a:t>
          </a:r>
          <a:endParaRPr lang="en-US" sz="1000" dirty="0">
            <a:solidFill>
              <a:srgbClr val="00B050"/>
            </a:solidFill>
          </a:endParaRPr>
        </a:p>
      </dgm:t>
    </dgm:pt>
    <dgm:pt modelId="{86EEC934-66E5-4911-A3B7-51878CA769E4}" type="parTrans" cxnId="{2F187A80-7779-4601-ADF8-6659E0ACBD0A}">
      <dgm:prSet/>
      <dgm:spPr/>
      <dgm:t>
        <a:bodyPr/>
        <a:lstStyle/>
        <a:p>
          <a:endParaRPr lang="en-US" sz="2800"/>
        </a:p>
      </dgm:t>
    </dgm:pt>
    <dgm:pt modelId="{22AF93D3-21A3-43D5-8005-1A218493EED5}" type="sibTrans" cxnId="{2F187A80-7779-4601-ADF8-6659E0ACBD0A}">
      <dgm:prSet/>
      <dgm:spPr/>
      <dgm:t>
        <a:bodyPr/>
        <a:lstStyle/>
        <a:p>
          <a:endParaRPr lang="en-US" sz="2800"/>
        </a:p>
      </dgm:t>
    </dgm:pt>
    <dgm:pt modelId="{00D22446-4578-4F64-AFE6-385CB267F634}">
      <dgm:prSet phldrT="[Text]" custT="1"/>
      <dgm:spPr/>
      <dgm:t>
        <a:bodyPr/>
        <a:lstStyle/>
        <a:p>
          <a:r>
            <a:rPr lang="en-US" sz="1000">
              <a:solidFill>
                <a:srgbClr val="00B050"/>
              </a:solidFill>
            </a:rPr>
            <a:t>Appointment </a:t>
          </a:r>
          <a:endParaRPr lang="en-US" sz="1000" dirty="0">
            <a:solidFill>
              <a:srgbClr val="00B050"/>
            </a:solidFill>
          </a:endParaRPr>
        </a:p>
      </dgm:t>
    </dgm:pt>
    <dgm:pt modelId="{1FFD7C3E-1255-4FB3-BB9A-4ABD9E8B8AC2}" type="parTrans" cxnId="{C3C6DB11-4006-4F09-BB1B-10700ECB905E}">
      <dgm:prSet/>
      <dgm:spPr/>
      <dgm:t>
        <a:bodyPr/>
        <a:lstStyle/>
        <a:p>
          <a:endParaRPr lang="en-US" sz="2800"/>
        </a:p>
      </dgm:t>
    </dgm:pt>
    <dgm:pt modelId="{EB0FF40F-C188-4614-B243-A721A250C8FD}" type="sibTrans" cxnId="{C3C6DB11-4006-4F09-BB1B-10700ECB905E}">
      <dgm:prSet/>
      <dgm:spPr/>
      <dgm:t>
        <a:bodyPr/>
        <a:lstStyle/>
        <a:p>
          <a:endParaRPr lang="en-US" sz="2800"/>
        </a:p>
      </dgm:t>
    </dgm:pt>
    <dgm:pt modelId="{40109247-AD41-4996-BF29-9444828C7383}">
      <dgm:prSet phldrT="[Text]" custT="1"/>
      <dgm:spPr/>
      <dgm:t>
        <a:bodyPr/>
        <a:lstStyle/>
        <a:p>
          <a:r>
            <a:rPr lang="en-US" sz="1000" dirty="0"/>
            <a:t>Appointment/Task State Machine</a:t>
          </a:r>
        </a:p>
      </dgm:t>
    </dgm:pt>
    <dgm:pt modelId="{267D9EEC-3DDB-41E5-AA26-54083CAF3A3E}" type="parTrans" cxnId="{A23534DE-B372-41C1-90AB-07830BFF4BA4}">
      <dgm:prSet/>
      <dgm:spPr/>
      <dgm:t>
        <a:bodyPr/>
        <a:lstStyle/>
        <a:p>
          <a:endParaRPr lang="en-US" sz="2800"/>
        </a:p>
      </dgm:t>
    </dgm:pt>
    <dgm:pt modelId="{378C5939-8414-428E-B294-A82315D19B74}" type="sibTrans" cxnId="{A23534DE-B372-41C1-90AB-07830BFF4BA4}">
      <dgm:prSet/>
      <dgm:spPr/>
      <dgm:t>
        <a:bodyPr/>
        <a:lstStyle/>
        <a:p>
          <a:endParaRPr lang="en-US" sz="2800"/>
        </a:p>
      </dgm:t>
    </dgm:pt>
    <dgm:pt modelId="{2DEBBA32-C529-48C8-9244-459294D9EA37}">
      <dgm:prSet phldrT="[Text]" custT="1"/>
      <dgm:spPr/>
      <dgm:t>
        <a:bodyPr/>
        <a:lstStyle/>
        <a:p>
          <a:r>
            <a:rPr lang="en-US" sz="1000" dirty="0"/>
            <a:t>Notifications</a:t>
          </a:r>
        </a:p>
      </dgm:t>
    </dgm:pt>
    <dgm:pt modelId="{138FF565-7A4C-43DA-813B-A97F395227B2}" type="parTrans" cxnId="{510AFCF4-67BB-4E0A-89C9-D0B54200A0D9}">
      <dgm:prSet/>
      <dgm:spPr/>
      <dgm:t>
        <a:bodyPr/>
        <a:lstStyle/>
        <a:p>
          <a:endParaRPr lang="en-US" sz="2800"/>
        </a:p>
      </dgm:t>
    </dgm:pt>
    <dgm:pt modelId="{D8595AC0-2EE9-45D3-93DD-DB932CACE42E}" type="sibTrans" cxnId="{510AFCF4-67BB-4E0A-89C9-D0B54200A0D9}">
      <dgm:prSet/>
      <dgm:spPr/>
      <dgm:t>
        <a:bodyPr/>
        <a:lstStyle/>
        <a:p>
          <a:endParaRPr lang="en-US" sz="2800"/>
        </a:p>
      </dgm:t>
    </dgm:pt>
    <dgm:pt modelId="{6286585E-B43A-44D3-A575-AAD0F63D5A30}">
      <dgm:prSet phldrT="[Text]" custT="1"/>
      <dgm:spPr/>
      <dgm:t>
        <a:bodyPr/>
        <a:lstStyle/>
        <a:p>
          <a:r>
            <a:rPr lang="en-US" sz="1100" dirty="0"/>
            <a:t>Conformance and Terminology</a:t>
          </a:r>
        </a:p>
      </dgm:t>
    </dgm:pt>
    <dgm:pt modelId="{478638DA-FE9F-4F04-9974-CC0145159326}" type="parTrans" cxnId="{6D60249B-9A59-46DF-8B9C-1812E7216170}">
      <dgm:prSet/>
      <dgm:spPr/>
      <dgm:t>
        <a:bodyPr/>
        <a:lstStyle/>
        <a:p>
          <a:endParaRPr lang="en-US" sz="2800"/>
        </a:p>
      </dgm:t>
    </dgm:pt>
    <dgm:pt modelId="{E9ED77DC-609F-452D-B4E6-761452411290}" type="sibTrans" cxnId="{6D60249B-9A59-46DF-8B9C-1812E7216170}">
      <dgm:prSet/>
      <dgm:spPr/>
      <dgm:t>
        <a:bodyPr/>
        <a:lstStyle/>
        <a:p>
          <a:endParaRPr lang="en-US" sz="2800"/>
        </a:p>
      </dgm:t>
    </dgm:pt>
    <dgm:pt modelId="{20802572-8B1B-41DF-848F-B739B766F7D4}">
      <dgm:prSet phldrT="[Text]" custT="1"/>
      <dgm:spPr/>
      <dgm:t>
        <a:bodyPr/>
        <a:lstStyle/>
        <a:p>
          <a:r>
            <a:rPr lang="en-US" sz="1100" dirty="0"/>
            <a:t>Workflow</a:t>
          </a:r>
        </a:p>
      </dgm:t>
    </dgm:pt>
    <dgm:pt modelId="{0F8CE235-0220-4314-83AB-D62023FE88A3}" type="parTrans" cxnId="{41F2C3FB-AB59-48B4-9929-BA58D0D6F594}">
      <dgm:prSet/>
      <dgm:spPr/>
      <dgm:t>
        <a:bodyPr/>
        <a:lstStyle/>
        <a:p>
          <a:endParaRPr lang="en-US" sz="2800"/>
        </a:p>
      </dgm:t>
    </dgm:pt>
    <dgm:pt modelId="{A30F78AD-CAD7-422E-9E4F-581CEA60FBBD}" type="sibTrans" cxnId="{41F2C3FB-AB59-48B4-9929-BA58D0D6F594}">
      <dgm:prSet/>
      <dgm:spPr/>
      <dgm:t>
        <a:bodyPr/>
        <a:lstStyle/>
        <a:p>
          <a:endParaRPr lang="en-US" sz="2800"/>
        </a:p>
      </dgm:t>
    </dgm:pt>
    <dgm:pt modelId="{EC21B7DC-F226-43BF-B3D8-737E4E905883}">
      <dgm:prSet phldrT="[Text]" custT="1"/>
      <dgm:spPr/>
      <dgm:t>
        <a:bodyPr/>
        <a:lstStyle/>
        <a:p>
          <a:r>
            <a:rPr lang="en-US" sz="1000">
              <a:solidFill>
                <a:srgbClr val="00B050"/>
              </a:solidFill>
            </a:rPr>
            <a:t>StructureDefinition</a:t>
          </a:r>
          <a:endParaRPr lang="en-US" sz="1000" dirty="0">
            <a:solidFill>
              <a:srgbClr val="00B050"/>
            </a:solidFill>
          </a:endParaRPr>
        </a:p>
      </dgm:t>
    </dgm:pt>
    <dgm:pt modelId="{4E34F39E-C14E-4AC0-97B5-2949F6D0CDF0}" type="parTrans" cxnId="{804D17F8-17D9-4E54-8CF4-AC598743367B}">
      <dgm:prSet/>
      <dgm:spPr/>
      <dgm:t>
        <a:bodyPr/>
        <a:lstStyle/>
        <a:p>
          <a:endParaRPr lang="en-US" sz="2800"/>
        </a:p>
      </dgm:t>
    </dgm:pt>
    <dgm:pt modelId="{099162D4-723A-4FD6-B811-E9DBA9C84728}" type="sibTrans" cxnId="{804D17F8-17D9-4E54-8CF4-AC598743367B}">
      <dgm:prSet/>
      <dgm:spPr/>
      <dgm:t>
        <a:bodyPr/>
        <a:lstStyle/>
        <a:p>
          <a:endParaRPr lang="en-US" sz="2800"/>
        </a:p>
      </dgm:t>
    </dgm:pt>
    <dgm:pt modelId="{732100D6-EC5C-403A-809A-0EF5C0F1BFFE}">
      <dgm:prSet phldrT="[Text]" custT="1"/>
      <dgm:spPr/>
      <dgm:t>
        <a:bodyPr/>
        <a:lstStyle/>
        <a:p>
          <a:r>
            <a:rPr lang="en-US" sz="1000">
              <a:solidFill>
                <a:srgbClr val="00B050"/>
              </a:solidFill>
            </a:rPr>
            <a:t>Valueset</a:t>
          </a:r>
          <a:endParaRPr lang="en-US" sz="1000" dirty="0">
            <a:solidFill>
              <a:srgbClr val="00B050"/>
            </a:solidFill>
          </a:endParaRPr>
        </a:p>
      </dgm:t>
    </dgm:pt>
    <dgm:pt modelId="{59A55DBC-5B53-40BA-973B-C1D5C080AC18}" type="parTrans" cxnId="{021E5AD3-25CC-49E2-BE59-F2170B8E5FCB}">
      <dgm:prSet/>
      <dgm:spPr/>
      <dgm:t>
        <a:bodyPr/>
        <a:lstStyle/>
        <a:p>
          <a:endParaRPr lang="en-US" sz="2800"/>
        </a:p>
      </dgm:t>
    </dgm:pt>
    <dgm:pt modelId="{3A75C9F9-3EB2-42B5-B2C4-149C4B83795E}" type="sibTrans" cxnId="{021E5AD3-25CC-49E2-BE59-F2170B8E5FCB}">
      <dgm:prSet/>
      <dgm:spPr/>
      <dgm:t>
        <a:bodyPr/>
        <a:lstStyle/>
        <a:p>
          <a:endParaRPr lang="en-US" sz="2800"/>
        </a:p>
      </dgm:t>
    </dgm:pt>
    <dgm:pt modelId="{D372FF71-4888-4CDA-814D-B3A793358290}">
      <dgm:prSet phldrT="[Text]" custT="1"/>
      <dgm:spPr/>
      <dgm:t>
        <a:bodyPr/>
        <a:lstStyle/>
        <a:p>
          <a:r>
            <a:rPr lang="en-US" sz="1000">
              <a:solidFill>
                <a:srgbClr val="00B050"/>
              </a:solidFill>
            </a:rPr>
            <a:t>CapabilityStatement</a:t>
          </a:r>
          <a:endParaRPr lang="en-US" sz="1000" dirty="0">
            <a:solidFill>
              <a:srgbClr val="00B050"/>
            </a:solidFill>
          </a:endParaRPr>
        </a:p>
      </dgm:t>
    </dgm:pt>
    <dgm:pt modelId="{544F83CE-64D7-41C3-BA1D-3DA1DCCEA972}" type="parTrans" cxnId="{9AA940C2-AFB2-4E8C-85D4-E90E8A0C66B9}">
      <dgm:prSet/>
      <dgm:spPr/>
      <dgm:t>
        <a:bodyPr/>
        <a:lstStyle/>
        <a:p>
          <a:endParaRPr lang="en-US" sz="2800"/>
        </a:p>
      </dgm:t>
    </dgm:pt>
    <dgm:pt modelId="{A001AA67-9F8D-42C9-B26B-66338A28D28B}" type="sibTrans" cxnId="{9AA940C2-AFB2-4E8C-85D4-E90E8A0C66B9}">
      <dgm:prSet/>
      <dgm:spPr/>
      <dgm:t>
        <a:bodyPr/>
        <a:lstStyle/>
        <a:p>
          <a:endParaRPr lang="en-US" sz="2800"/>
        </a:p>
      </dgm:t>
    </dgm:pt>
    <dgm:pt modelId="{639397C6-FF40-4D97-892C-389AAED49683}">
      <dgm:prSet phldrT="[Text]" custT="1"/>
      <dgm:spPr/>
      <dgm:t>
        <a:bodyPr/>
        <a:lstStyle/>
        <a:p>
          <a:r>
            <a:rPr lang="en-US" sz="1000">
              <a:solidFill>
                <a:srgbClr val="00B050"/>
              </a:solidFill>
            </a:rPr>
            <a:t>CodeSystem</a:t>
          </a:r>
          <a:endParaRPr lang="en-US" sz="1000" dirty="0">
            <a:solidFill>
              <a:srgbClr val="00B050"/>
            </a:solidFill>
          </a:endParaRPr>
        </a:p>
      </dgm:t>
    </dgm:pt>
    <dgm:pt modelId="{110BF215-C389-41D7-8C71-077CA27BEB77}" type="parTrans" cxnId="{96330CF2-BB65-4612-8317-274DCE886153}">
      <dgm:prSet/>
      <dgm:spPr/>
      <dgm:t>
        <a:bodyPr/>
        <a:lstStyle/>
        <a:p>
          <a:endParaRPr lang="en-US" sz="2800"/>
        </a:p>
      </dgm:t>
    </dgm:pt>
    <dgm:pt modelId="{AE463930-DF74-4815-8812-90DD47CAC90A}" type="sibTrans" cxnId="{96330CF2-BB65-4612-8317-274DCE886153}">
      <dgm:prSet/>
      <dgm:spPr/>
      <dgm:t>
        <a:bodyPr/>
        <a:lstStyle/>
        <a:p>
          <a:endParaRPr lang="en-US" sz="2800"/>
        </a:p>
      </dgm:t>
    </dgm:pt>
    <dgm:pt modelId="{4EA86883-4AAE-4FFA-8911-64DE274DF99B}">
      <dgm:prSet phldrT="[Text]" custT="1"/>
      <dgm:spPr/>
      <dgm:t>
        <a:bodyPr/>
        <a:lstStyle/>
        <a:p>
          <a:r>
            <a:rPr lang="en-US" sz="1100" dirty="0"/>
            <a:t>Security and Privacy</a:t>
          </a:r>
        </a:p>
      </dgm:t>
    </dgm:pt>
    <dgm:pt modelId="{E2F314FD-6F17-49B6-BDF3-EBC816049834}" type="parTrans" cxnId="{607B56EB-263C-417F-A468-998C2C0DF5ED}">
      <dgm:prSet/>
      <dgm:spPr/>
      <dgm:t>
        <a:bodyPr/>
        <a:lstStyle/>
        <a:p>
          <a:endParaRPr lang="en-US" sz="2800"/>
        </a:p>
      </dgm:t>
    </dgm:pt>
    <dgm:pt modelId="{B6099781-6C9E-4E0C-876A-1A36D75FB2DF}" type="sibTrans" cxnId="{607B56EB-263C-417F-A468-998C2C0DF5ED}">
      <dgm:prSet/>
      <dgm:spPr/>
      <dgm:t>
        <a:bodyPr/>
        <a:lstStyle/>
        <a:p>
          <a:endParaRPr lang="en-US" sz="2800"/>
        </a:p>
      </dgm:t>
    </dgm:pt>
    <dgm:pt modelId="{4A22E74D-6468-431B-85A5-818ACEA80DE4}">
      <dgm:prSet phldrT="[Text]" custT="1"/>
      <dgm:spPr/>
      <dgm:t>
        <a:bodyPr/>
        <a:lstStyle/>
        <a:p>
          <a:r>
            <a:rPr lang="en-US" sz="1000">
              <a:solidFill>
                <a:srgbClr val="00B050"/>
              </a:solidFill>
            </a:rPr>
            <a:t>AuditEvent</a:t>
          </a:r>
          <a:endParaRPr lang="en-US" sz="1000" dirty="0">
            <a:solidFill>
              <a:srgbClr val="00B050"/>
            </a:solidFill>
          </a:endParaRPr>
        </a:p>
      </dgm:t>
    </dgm:pt>
    <dgm:pt modelId="{4F7FDFA8-1C5C-4099-90F0-C2B1AFF4A2AB}" type="parTrans" cxnId="{5B5124B0-8AA7-4008-AA47-82F183D2BDC2}">
      <dgm:prSet/>
      <dgm:spPr/>
      <dgm:t>
        <a:bodyPr/>
        <a:lstStyle/>
        <a:p>
          <a:endParaRPr lang="en-US" sz="2800"/>
        </a:p>
      </dgm:t>
    </dgm:pt>
    <dgm:pt modelId="{A726AAEC-DADA-4A02-9CF6-329AF8631795}" type="sibTrans" cxnId="{5B5124B0-8AA7-4008-AA47-82F183D2BDC2}">
      <dgm:prSet/>
      <dgm:spPr/>
      <dgm:t>
        <a:bodyPr/>
        <a:lstStyle/>
        <a:p>
          <a:endParaRPr lang="en-US" sz="2800"/>
        </a:p>
      </dgm:t>
    </dgm:pt>
    <dgm:pt modelId="{6D6981E5-ECAE-4747-955A-E163A87BD048}">
      <dgm:prSet phldrT="[Text]" custT="1"/>
      <dgm:spPr/>
      <dgm:t>
        <a:bodyPr/>
        <a:lstStyle/>
        <a:p>
          <a:r>
            <a:rPr lang="en-US" sz="1000" dirty="0"/>
            <a:t>Provenance</a:t>
          </a:r>
        </a:p>
      </dgm:t>
    </dgm:pt>
    <dgm:pt modelId="{E78D49C9-E009-42EA-807C-79016DF4C7DF}" type="parTrans" cxnId="{2263FD9E-E21D-43BD-AB04-641D6D2F8E9E}">
      <dgm:prSet/>
      <dgm:spPr/>
      <dgm:t>
        <a:bodyPr/>
        <a:lstStyle/>
        <a:p>
          <a:endParaRPr lang="en-US" sz="2800"/>
        </a:p>
      </dgm:t>
    </dgm:pt>
    <dgm:pt modelId="{D7A4C298-804E-4476-8F1B-42ED31B3BBA6}" type="sibTrans" cxnId="{2263FD9E-E21D-43BD-AB04-641D6D2F8E9E}">
      <dgm:prSet/>
      <dgm:spPr/>
      <dgm:t>
        <a:bodyPr/>
        <a:lstStyle/>
        <a:p>
          <a:endParaRPr lang="en-US" sz="2800"/>
        </a:p>
      </dgm:t>
    </dgm:pt>
    <dgm:pt modelId="{A8FC9517-8A14-40F7-B4D1-8BBF3CB625D7}">
      <dgm:prSet phldrT="[Text]" custT="1"/>
      <dgm:spPr/>
      <dgm:t>
        <a:bodyPr/>
        <a:lstStyle/>
        <a:p>
          <a:r>
            <a:rPr lang="en-US" sz="1000" dirty="0"/>
            <a:t>Outlook Integration </a:t>
          </a:r>
        </a:p>
      </dgm:t>
    </dgm:pt>
    <dgm:pt modelId="{C330BCFE-32C0-41B6-BDA9-AE4E7F654847}" type="parTrans" cxnId="{5969CC9F-F633-445B-8AB3-94FB94CD460A}">
      <dgm:prSet/>
      <dgm:spPr/>
      <dgm:t>
        <a:bodyPr/>
        <a:lstStyle/>
        <a:p>
          <a:endParaRPr lang="en-US" sz="2800"/>
        </a:p>
      </dgm:t>
    </dgm:pt>
    <dgm:pt modelId="{F6CD8C07-561E-45B0-B6E4-12E30A9B1FD3}" type="sibTrans" cxnId="{5969CC9F-F633-445B-8AB3-94FB94CD460A}">
      <dgm:prSet/>
      <dgm:spPr/>
      <dgm:t>
        <a:bodyPr/>
        <a:lstStyle/>
        <a:p>
          <a:endParaRPr lang="en-US" sz="2800"/>
        </a:p>
      </dgm:t>
    </dgm:pt>
    <dgm:pt modelId="{8CEC0706-A5A5-4D89-9784-2EF2F654E458}">
      <dgm:prSet phldrT="[Text]" custT="1"/>
      <dgm:spPr/>
      <dgm:t>
        <a:bodyPr/>
        <a:lstStyle/>
        <a:p>
          <a:r>
            <a:rPr lang="en-US" sz="1000" dirty="0"/>
            <a:t>ReferralRequest</a:t>
          </a:r>
        </a:p>
      </dgm:t>
    </dgm:pt>
    <dgm:pt modelId="{A78E6E9B-5EA8-4130-9770-1B9F3DC17116}" type="parTrans" cxnId="{8C006AF6-B856-4C3D-A666-7160408C172A}">
      <dgm:prSet/>
      <dgm:spPr/>
      <dgm:t>
        <a:bodyPr/>
        <a:lstStyle/>
        <a:p>
          <a:endParaRPr lang="en-US" sz="2800"/>
        </a:p>
      </dgm:t>
    </dgm:pt>
    <dgm:pt modelId="{458E95CA-58CC-4633-BE42-6FA1AA960C71}" type="sibTrans" cxnId="{8C006AF6-B856-4C3D-A666-7160408C172A}">
      <dgm:prSet/>
      <dgm:spPr/>
      <dgm:t>
        <a:bodyPr/>
        <a:lstStyle/>
        <a:p>
          <a:endParaRPr lang="en-US" sz="2800"/>
        </a:p>
      </dgm:t>
    </dgm:pt>
    <dgm:pt modelId="{1DF8FB7D-6485-48D0-85D2-EC8667DB9EAA}">
      <dgm:prSet custT="1"/>
      <dgm:spPr/>
      <dgm:t>
        <a:bodyPr/>
        <a:lstStyle/>
        <a:p>
          <a:r>
            <a:rPr lang="en-US" sz="1000" dirty="0"/>
            <a:t>DiagnosticReport</a:t>
          </a:r>
        </a:p>
      </dgm:t>
    </dgm:pt>
    <dgm:pt modelId="{0C0C84A9-0A72-4690-B697-33425924A7B5}" type="parTrans" cxnId="{EBB1FD82-D79B-4544-B46C-330F8B33ED5A}">
      <dgm:prSet/>
      <dgm:spPr/>
      <dgm:t>
        <a:bodyPr/>
        <a:lstStyle/>
        <a:p>
          <a:endParaRPr lang="en-US" sz="2800"/>
        </a:p>
      </dgm:t>
    </dgm:pt>
    <dgm:pt modelId="{82B58C94-5FA5-4DC5-8DF8-E4C9650490E8}" type="sibTrans" cxnId="{EBB1FD82-D79B-4544-B46C-330F8B33ED5A}">
      <dgm:prSet/>
      <dgm:spPr/>
      <dgm:t>
        <a:bodyPr/>
        <a:lstStyle/>
        <a:p>
          <a:endParaRPr lang="en-US" sz="2800"/>
        </a:p>
      </dgm:t>
    </dgm:pt>
    <dgm:pt modelId="{0982FFE5-F3A7-4A84-9013-3DBB37414FCB}">
      <dgm:prSet custT="1"/>
      <dgm:spPr/>
      <dgm:t>
        <a:bodyPr/>
        <a:lstStyle/>
        <a:p>
          <a:r>
            <a:rPr lang="en-US" sz="1000" dirty="0"/>
            <a:t>Observation </a:t>
          </a:r>
        </a:p>
      </dgm:t>
    </dgm:pt>
    <dgm:pt modelId="{1ACD05D0-81AC-4E8E-81DF-D8499548E415}" type="parTrans" cxnId="{8B25C8AE-FCB9-498A-9DAD-D57CADCD19E5}">
      <dgm:prSet/>
      <dgm:spPr/>
      <dgm:t>
        <a:bodyPr/>
        <a:lstStyle/>
        <a:p>
          <a:endParaRPr lang="en-US" sz="2800"/>
        </a:p>
      </dgm:t>
    </dgm:pt>
    <dgm:pt modelId="{B6C4925A-E934-4A19-A598-5DD007D0DDF3}" type="sibTrans" cxnId="{8B25C8AE-FCB9-498A-9DAD-D57CADCD19E5}">
      <dgm:prSet/>
      <dgm:spPr/>
      <dgm:t>
        <a:bodyPr/>
        <a:lstStyle/>
        <a:p>
          <a:endParaRPr lang="en-US" sz="2800"/>
        </a:p>
      </dgm:t>
    </dgm:pt>
    <dgm:pt modelId="{375ED2B1-7C16-4E95-8143-69E1451CF313}">
      <dgm:prSet custT="1"/>
      <dgm:spPr/>
      <dgm:t>
        <a:bodyPr/>
        <a:lstStyle/>
        <a:p>
          <a:r>
            <a:rPr lang="en-US" sz="1000" dirty="0"/>
            <a:t>Specimen</a:t>
          </a:r>
        </a:p>
      </dgm:t>
    </dgm:pt>
    <dgm:pt modelId="{702239DF-34B8-448C-B79B-FD30041A34EE}" type="parTrans" cxnId="{2FAD5259-8AD2-44A7-BFDC-A9EE93080A38}">
      <dgm:prSet/>
      <dgm:spPr/>
      <dgm:t>
        <a:bodyPr/>
        <a:lstStyle/>
        <a:p>
          <a:endParaRPr lang="en-US" sz="2800"/>
        </a:p>
      </dgm:t>
    </dgm:pt>
    <dgm:pt modelId="{B5B7E4CD-4090-4FF5-A196-1AA768A1F43D}" type="sibTrans" cxnId="{2FAD5259-8AD2-44A7-BFDC-A9EE93080A38}">
      <dgm:prSet/>
      <dgm:spPr/>
      <dgm:t>
        <a:bodyPr/>
        <a:lstStyle/>
        <a:p>
          <a:endParaRPr lang="en-US" sz="2800"/>
        </a:p>
      </dgm:t>
    </dgm:pt>
    <dgm:pt modelId="{26DE0F05-657B-402B-A5B2-3293C10857DA}">
      <dgm:prSet custT="1"/>
      <dgm:spPr/>
      <dgm:t>
        <a:bodyPr/>
        <a:lstStyle/>
        <a:p>
          <a:r>
            <a:rPr lang="en-US" sz="1000" dirty="0"/>
            <a:t>MedicationRequest</a:t>
          </a:r>
        </a:p>
      </dgm:t>
    </dgm:pt>
    <dgm:pt modelId="{D147B723-F28E-402E-828C-9A9E57B411B6}" type="parTrans" cxnId="{B52E7BA6-9C1B-449A-A426-4B82075469A3}">
      <dgm:prSet/>
      <dgm:spPr/>
      <dgm:t>
        <a:bodyPr/>
        <a:lstStyle/>
        <a:p>
          <a:endParaRPr lang="en-US" sz="2800"/>
        </a:p>
      </dgm:t>
    </dgm:pt>
    <dgm:pt modelId="{F77E87D0-1841-40E5-B7E0-75A5F1776D91}" type="sibTrans" cxnId="{B52E7BA6-9C1B-449A-A426-4B82075469A3}">
      <dgm:prSet/>
      <dgm:spPr/>
      <dgm:t>
        <a:bodyPr/>
        <a:lstStyle/>
        <a:p>
          <a:endParaRPr lang="en-US" sz="2800"/>
        </a:p>
      </dgm:t>
    </dgm:pt>
    <dgm:pt modelId="{9938F69B-2D1C-4CCD-83DF-4198A4D283DF}">
      <dgm:prSet custT="1"/>
      <dgm:spPr/>
      <dgm:t>
        <a:bodyPr/>
        <a:lstStyle/>
        <a:p>
          <a:r>
            <a:rPr lang="en-US" sz="1000"/>
            <a:t>MedicationDispense</a:t>
          </a:r>
        </a:p>
      </dgm:t>
    </dgm:pt>
    <dgm:pt modelId="{F0D462CA-9E50-4295-B2CC-6B538E39A388}" type="parTrans" cxnId="{A45296CE-FFF2-49C2-A32B-EAF7A47FE9F4}">
      <dgm:prSet/>
      <dgm:spPr/>
      <dgm:t>
        <a:bodyPr/>
        <a:lstStyle/>
        <a:p>
          <a:endParaRPr lang="en-US" sz="2800"/>
        </a:p>
      </dgm:t>
    </dgm:pt>
    <dgm:pt modelId="{395D91AB-CE42-41B5-B0C8-907DDA2026E0}" type="sibTrans" cxnId="{A45296CE-FFF2-49C2-A32B-EAF7A47FE9F4}">
      <dgm:prSet/>
      <dgm:spPr/>
      <dgm:t>
        <a:bodyPr/>
        <a:lstStyle/>
        <a:p>
          <a:endParaRPr lang="en-US" sz="2800"/>
        </a:p>
      </dgm:t>
    </dgm:pt>
    <dgm:pt modelId="{11C500A5-EEB2-40BF-B384-48CE078BC365}">
      <dgm:prSet custT="1"/>
      <dgm:spPr/>
      <dgm:t>
        <a:bodyPr/>
        <a:lstStyle/>
        <a:p>
          <a:r>
            <a:rPr lang="en-US" sz="1000" dirty="0"/>
            <a:t>MedicationStatement</a:t>
          </a:r>
        </a:p>
      </dgm:t>
    </dgm:pt>
    <dgm:pt modelId="{5C68EB87-4E1E-4F99-B31D-C605C9BAA367}" type="parTrans" cxnId="{5192C3AF-30E7-4C16-B7B0-79421736C84F}">
      <dgm:prSet/>
      <dgm:spPr/>
      <dgm:t>
        <a:bodyPr/>
        <a:lstStyle/>
        <a:p>
          <a:endParaRPr lang="en-US" sz="2800"/>
        </a:p>
      </dgm:t>
    </dgm:pt>
    <dgm:pt modelId="{F3E22D1F-9334-4FD6-96A8-C2FACE55C086}" type="sibTrans" cxnId="{5192C3AF-30E7-4C16-B7B0-79421736C84F}">
      <dgm:prSet/>
      <dgm:spPr/>
      <dgm:t>
        <a:bodyPr/>
        <a:lstStyle/>
        <a:p>
          <a:endParaRPr lang="en-US" sz="2800"/>
        </a:p>
      </dgm:t>
    </dgm:pt>
    <dgm:pt modelId="{C4F0CDC9-8495-4668-8202-47EA7B358EB4}">
      <dgm:prSet phldrT="[Text]" custT="1"/>
      <dgm:spPr/>
      <dgm:t>
        <a:bodyPr/>
        <a:lstStyle/>
        <a:p>
          <a:r>
            <a:rPr lang="en-US" sz="1000" dirty="0"/>
            <a:t>ProcedureRequest</a:t>
          </a:r>
        </a:p>
      </dgm:t>
    </dgm:pt>
    <dgm:pt modelId="{60FE36E7-F11E-485D-9D73-598D2BC4A6B3}" type="parTrans" cxnId="{4679A726-EF73-467A-B3B0-E9BCE6F4121B}">
      <dgm:prSet/>
      <dgm:spPr/>
      <dgm:t>
        <a:bodyPr/>
        <a:lstStyle/>
        <a:p>
          <a:endParaRPr lang="en-US" sz="2800"/>
        </a:p>
      </dgm:t>
    </dgm:pt>
    <dgm:pt modelId="{8A6ED830-526E-4119-BD6D-CAD55ADDDB36}" type="sibTrans" cxnId="{4679A726-EF73-467A-B3B0-E9BCE6F4121B}">
      <dgm:prSet/>
      <dgm:spPr/>
      <dgm:t>
        <a:bodyPr/>
        <a:lstStyle/>
        <a:p>
          <a:endParaRPr lang="en-US" sz="2800"/>
        </a:p>
      </dgm:t>
    </dgm:pt>
    <dgm:pt modelId="{8EDBA81D-799C-4D0B-894D-05D0A952D642}">
      <dgm:prSet phldrT="[Text]" custT="1"/>
      <dgm:spPr/>
      <dgm:t>
        <a:bodyPr/>
        <a:lstStyle/>
        <a:p>
          <a:r>
            <a:rPr lang="en-US" sz="1000">
              <a:solidFill>
                <a:srgbClr val="00B050"/>
              </a:solidFill>
            </a:rPr>
            <a:t>CareTeam</a:t>
          </a:r>
          <a:endParaRPr lang="en-US" sz="1000" dirty="0">
            <a:solidFill>
              <a:srgbClr val="00B050"/>
            </a:solidFill>
          </a:endParaRPr>
        </a:p>
      </dgm:t>
    </dgm:pt>
    <dgm:pt modelId="{15CF91D3-3C40-4533-9537-579D3A167597}" type="parTrans" cxnId="{C92DED1B-E9F4-4304-AC2E-0B86C8AA99D9}">
      <dgm:prSet/>
      <dgm:spPr/>
      <dgm:t>
        <a:bodyPr/>
        <a:lstStyle/>
        <a:p>
          <a:endParaRPr lang="en-US" sz="2800"/>
        </a:p>
      </dgm:t>
    </dgm:pt>
    <dgm:pt modelId="{9E172E68-8417-46BC-9657-3A1B4A195BBB}" type="sibTrans" cxnId="{C92DED1B-E9F4-4304-AC2E-0B86C8AA99D9}">
      <dgm:prSet/>
      <dgm:spPr/>
      <dgm:t>
        <a:bodyPr/>
        <a:lstStyle/>
        <a:p>
          <a:endParaRPr lang="en-US" sz="2800"/>
        </a:p>
      </dgm:t>
    </dgm:pt>
    <dgm:pt modelId="{507D6FA0-8D7F-466C-A75E-0523EC37A658}">
      <dgm:prSet phldrT="[Text]" custT="1"/>
      <dgm:spPr/>
      <dgm:t>
        <a:bodyPr/>
        <a:lstStyle/>
        <a:p>
          <a:r>
            <a:rPr lang="en-US" sz="1000" dirty="0"/>
            <a:t>CarePlan</a:t>
          </a:r>
        </a:p>
      </dgm:t>
    </dgm:pt>
    <dgm:pt modelId="{0C1DB903-8112-4AF1-8FA0-16821A70D0A7}" type="parTrans" cxnId="{46B8D331-52C8-4FAE-907F-8F012F9CE96A}">
      <dgm:prSet/>
      <dgm:spPr/>
      <dgm:t>
        <a:bodyPr/>
        <a:lstStyle/>
        <a:p>
          <a:endParaRPr lang="en-US" sz="2800"/>
        </a:p>
      </dgm:t>
    </dgm:pt>
    <dgm:pt modelId="{7C5EC833-94D0-4B5A-8214-789B607F53C6}" type="sibTrans" cxnId="{46B8D331-52C8-4FAE-907F-8F012F9CE96A}">
      <dgm:prSet/>
      <dgm:spPr/>
      <dgm:t>
        <a:bodyPr/>
        <a:lstStyle/>
        <a:p>
          <a:endParaRPr lang="en-US" sz="2800"/>
        </a:p>
      </dgm:t>
    </dgm:pt>
    <dgm:pt modelId="{E621320B-4977-4222-96BD-8D2C0B6513F8}">
      <dgm:prSet phldrT="[Text]" custT="1"/>
      <dgm:spPr/>
      <dgm:t>
        <a:bodyPr/>
        <a:lstStyle/>
        <a:p>
          <a:r>
            <a:rPr lang="en-US" sz="1000" dirty="0"/>
            <a:t>Goal</a:t>
          </a:r>
        </a:p>
      </dgm:t>
    </dgm:pt>
    <dgm:pt modelId="{63D3092B-87C3-4601-A82F-8CD6A7422A45}" type="parTrans" cxnId="{F051E8F0-5E37-42EE-A35B-22DEC3C6D967}">
      <dgm:prSet/>
      <dgm:spPr/>
      <dgm:t>
        <a:bodyPr/>
        <a:lstStyle/>
        <a:p>
          <a:endParaRPr lang="en-US" sz="2800"/>
        </a:p>
      </dgm:t>
    </dgm:pt>
    <dgm:pt modelId="{B1D8C068-8B68-4678-A8B0-98686E05089A}" type="sibTrans" cxnId="{F051E8F0-5E37-42EE-A35B-22DEC3C6D967}">
      <dgm:prSet/>
      <dgm:spPr/>
      <dgm:t>
        <a:bodyPr/>
        <a:lstStyle/>
        <a:p>
          <a:endParaRPr lang="en-US" sz="2800"/>
        </a:p>
      </dgm:t>
    </dgm:pt>
    <dgm:pt modelId="{9592E199-402E-4648-B02B-A9E6FFFFA2F4}">
      <dgm:prSet phldrT="[Text]" custT="1"/>
      <dgm:spPr/>
      <dgm:t>
        <a:bodyPr/>
        <a:lstStyle/>
        <a:p>
          <a:r>
            <a:rPr lang="en-US" sz="1000" dirty="0"/>
            <a:t>AllergyIntolerence</a:t>
          </a:r>
        </a:p>
      </dgm:t>
    </dgm:pt>
    <dgm:pt modelId="{F30779D8-C662-4670-BE24-32F0274FD888}" type="parTrans" cxnId="{E9F5964A-C6C2-497C-812F-CABC7FB9ADD0}">
      <dgm:prSet/>
      <dgm:spPr/>
      <dgm:t>
        <a:bodyPr/>
        <a:lstStyle/>
        <a:p>
          <a:endParaRPr lang="en-US" sz="2800"/>
        </a:p>
      </dgm:t>
    </dgm:pt>
    <dgm:pt modelId="{7BD9C4E8-74EF-403A-BD09-E41FED2433A6}" type="sibTrans" cxnId="{E9F5964A-C6C2-497C-812F-CABC7FB9ADD0}">
      <dgm:prSet/>
      <dgm:spPr/>
      <dgm:t>
        <a:bodyPr/>
        <a:lstStyle/>
        <a:p>
          <a:endParaRPr lang="en-US" sz="2800"/>
        </a:p>
      </dgm:t>
    </dgm:pt>
    <dgm:pt modelId="{676AE970-6C96-4BE4-B132-0C47E4DC607D}">
      <dgm:prSet phldrT="[Text]" custT="1"/>
      <dgm:spPr/>
      <dgm:t>
        <a:bodyPr/>
        <a:lstStyle/>
        <a:p>
          <a:r>
            <a:rPr lang="en-US" sz="1000" dirty="0"/>
            <a:t>Condition</a:t>
          </a:r>
        </a:p>
      </dgm:t>
    </dgm:pt>
    <dgm:pt modelId="{34CC571D-AAE5-4A58-AEC9-5325591978CC}" type="parTrans" cxnId="{482BA740-7738-4C3C-9AB6-059A9EE19E37}">
      <dgm:prSet/>
      <dgm:spPr/>
      <dgm:t>
        <a:bodyPr/>
        <a:lstStyle/>
        <a:p>
          <a:endParaRPr lang="en-US" sz="2800"/>
        </a:p>
      </dgm:t>
    </dgm:pt>
    <dgm:pt modelId="{1F9E056B-7ED0-4B74-93E1-7BD34019114E}" type="sibTrans" cxnId="{482BA740-7738-4C3C-9AB6-059A9EE19E37}">
      <dgm:prSet/>
      <dgm:spPr/>
      <dgm:t>
        <a:bodyPr/>
        <a:lstStyle/>
        <a:p>
          <a:endParaRPr lang="en-US" sz="2800"/>
        </a:p>
      </dgm:t>
    </dgm:pt>
    <dgm:pt modelId="{C29FC48A-2832-430D-B9E8-8ADE8D3C4FD9}">
      <dgm:prSet phldrT="[Text]" custT="1"/>
      <dgm:spPr/>
      <dgm:t>
        <a:bodyPr/>
        <a:lstStyle/>
        <a:p>
          <a:r>
            <a:rPr lang="en-US" sz="1000" dirty="0"/>
            <a:t>Procedure</a:t>
          </a:r>
        </a:p>
      </dgm:t>
    </dgm:pt>
    <dgm:pt modelId="{D5E301B6-899C-44ED-BB32-5AAD6A088E5E}" type="parTrans" cxnId="{549F05D5-D932-4014-A368-84B99595FAB2}">
      <dgm:prSet/>
      <dgm:spPr/>
      <dgm:t>
        <a:bodyPr/>
        <a:lstStyle/>
        <a:p>
          <a:endParaRPr lang="en-US" sz="2800"/>
        </a:p>
      </dgm:t>
    </dgm:pt>
    <dgm:pt modelId="{33D66691-F67F-4B0A-AA71-5F5D440E24B1}" type="sibTrans" cxnId="{549F05D5-D932-4014-A368-84B99595FAB2}">
      <dgm:prSet/>
      <dgm:spPr/>
      <dgm:t>
        <a:bodyPr/>
        <a:lstStyle/>
        <a:p>
          <a:endParaRPr lang="en-US" sz="2800"/>
        </a:p>
      </dgm:t>
    </dgm:pt>
    <dgm:pt modelId="{CEAE3DF1-19B8-4FCC-8AD8-70A44E941369}">
      <dgm:prSet phldrT="[Text]" custT="1"/>
      <dgm:spPr/>
      <dgm:t>
        <a:bodyPr/>
        <a:lstStyle/>
        <a:p>
          <a:r>
            <a:rPr lang="en-US" sz="1000" dirty="0"/>
            <a:t>ClinicalImpression</a:t>
          </a:r>
          <a:endParaRPr lang="en-US" sz="1000"/>
        </a:p>
      </dgm:t>
    </dgm:pt>
    <dgm:pt modelId="{13DDBF33-5350-4F08-BCE2-E725F2D47CBF}" type="parTrans" cxnId="{E42EC3D8-D326-4206-AC0F-EE14EC55D8D2}">
      <dgm:prSet/>
      <dgm:spPr/>
      <dgm:t>
        <a:bodyPr/>
        <a:lstStyle/>
        <a:p>
          <a:endParaRPr lang="en-US" sz="2800"/>
        </a:p>
      </dgm:t>
    </dgm:pt>
    <dgm:pt modelId="{2CDFEA34-3588-4750-9C9A-D8EB3955B596}" type="sibTrans" cxnId="{E42EC3D8-D326-4206-AC0F-EE14EC55D8D2}">
      <dgm:prSet/>
      <dgm:spPr/>
      <dgm:t>
        <a:bodyPr/>
        <a:lstStyle/>
        <a:p>
          <a:endParaRPr lang="en-US" sz="2800"/>
        </a:p>
      </dgm:t>
    </dgm:pt>
    <dgm:pt modelId="{2B672AF1-9468-4B05-BAC1-38C3AC45D3E7}">
      <dgm:prSet phldrT="[Text]" custT="1"/>
      <dgm:spPr/>
      <dgm:t>
        <a:bodyPr/>
        <a:lstStyle/>
        <a:p>
          <a:r>
            <a:rPr lang="en-US" sz="1100" dirty="0"/>
            <a:t>Care Provision and Medications</a:t>
          </a:r>
        </a:p>
      </dgm:t>
    </dgm:pt>
    <dgm:pt modelId="{CF0E67F9-BBCE-4249-A4F7-2F3C2118CFE6}" type="parTrans" cxnId="{69D24024-52EB-42BB-9407-DD1516FF1397}">
      <dgm:prSet/>
      <dgm:spPr/>
      <dgm:t>
        <a:bodyPr/>
        <a:lstStyle/>
        <a:p>
          <a:endParaRPr lang="en-US" sz="2800"/>
        </a:p>
      </dgm:t>
    </dgm:pt>
    <dgm:pt modelId="{9F3A56C1-3BD8-44C7-AAE2-D6706CA216C3}" type="sibTrans" cxnId="{69D24024-52EB-42BB-9407-DD1516FF1397}">
      <dgm:prSet/>
      <dgm:spPr/>
      <dgm:t>
        <a:bodyPr/>
        <a:lstStyle/>
        <a:p>
          <a:endParaRPr lang="en-US" sz="2800"/>
        </a:p>
      </dgm:t>
    </dgm:pt>
    <dgm:pt modelId="{E28BB111-B5AE-45F3-AAD2-0ED01B1C1E13}">
      <dgm:prSet phldrT="[Text]" custT="1"/>
      <dgm:spPr/>
      <dgm:t>
        <a:bodyPr/>
        <a:lstStyle/>
        <a:p>
          <a:r>
            <a:rPr lang="en-US" sz="1100" dirty="0"/>
            <a:t>Clinical</a:t>
          </a:r>
        </a:p>
      </dgm:t>
    </dgm:pt>
    <dgm:pt modelId="{C3403DD3-7175-4127-8076-485DCD8F3135}" type="sibTrans" cxnId="{9CA8E049-7F72-407C-9CEA-E9016FFD193A}">
      <dgm:prSet/>
      <dgm:spPr/>
      <dgm:t>
        <a:bodyPr/>
        <a:lstStyle/>
        <a:p>
          <a:endParaRPr lang="en-US" sz="2800"/>
        </a:p>
      </dgm:t>
    </dgm:pt>
    <dgm:pt modelId="{84CFE16B-8D42-45FB-BBA1-26DF13276914}" type="parTrans" cxnId="{9CA8E049-7F72-407C-9CEA-E9016FFD193A}">
      <dgm:prSet/>
      <dgm:spPr/>
      <dgm:t>
        <a:bodyPr/>
        <a:lstStyle/>
        <a:p>
          <a:endParaRPr lang="en-US" sz="2800"/>
        </a:p>
      </dgm:t>
    </dgm:pt>
    <dgm:pt modelId="{E7167673-4AE6-4CDE-8706-5DD945906EC4}">
      <dgm:prSet phldrT="[Text]" custT="1"/>
      <dgm:spPr/>
      <dgm:t>
        <a:bodyPr/>
        <a:lstStyle/>
        <a:p>
          <a:r>
            <a:rPr lang="en-US" sz="1000">
              <a:solidFill>
                <a:srgbClr val="00B050"/>
              </a:solidFill>
            </a:rPr>
            <a:t>ActivityDefinition</a:t>
          </a:r>
          <a:endParaRPr lang="en-US" sz="2000" dirty="0"/>
        </a:p>
      </dgm:t>
    </dgm:pt>
    <dgm:pt modelId="{AD13362B-FE72-4D6A-9FD5-32A0000418A4}" type="parTrans" cxnId="{A56C7E52-B581-4BEE-9415-B9FB6109BF96}">
      <dgm:prSet/>
      <dgm:spPr/>
      <dgm:t>
        <a:bodyPr/>
        <a:lstStyle/>
        <a:p>
          <a:endParaRPr lang="en-US" sz="2000"/>
        </a:p>
      </dgm:t>
    </dgm:pt>
    <dgm:pt modelId="{B64F28A4-09C7-4E08-B450-817AE1A9DF59}" type="sibTrans" cxnId="{A56C7E52-B581-4BEE-9415-B9FB6109BF96}">
      <dgm:prSet/>
      <dgm:spPr/>
      <dgm:t>
        <a:bodyPr/>
        <a:lstStyle/>
        <a:p>
          <a:endParaRPr lang="en-US" sz="2000"/>
        </a:p>
      </dgm:t>
    </dgm:pt>
    <dgm:pt modelId="{8A16CBC5-5F10-4D6D-863A-17569F07ED2E}">
      <dgm:prSet phldrT="[Text]" custT="1"/>
      <dgm:spPr/>
      <dgm:t>
        <a:bodyPr/>
        <a:lstStyle/>
        <a:p>
          <a:r>
            <a:rPr lang="en-US" sz="1000">
              <a:solidFill>
                <a:srgbClr val="00B050"/>
              </a:solidFill>
            </a:rPr>
            <a:t>Flag</a:t>
          </a:r>
          <a:endParaRPr lang="en-US" sz="1000" dirty="0">
            <a:solidFill>
              <a:srgbClr val="00B050"/>
            </a:solidFill>
          </a:endParaRPr>
        </a:p>
      </dgm:t>
    </dgm:pt>
    <dgm:pt modelId="{5442F82E-27F4-4456-88FD-4ED57E9F7317}" type="parTrans" cxnId="{85842375-8E5C-4D59-B6E6-68D3E0AD21C4}">
      <dgm:prSet/>
      <dgm:spPr/>
      <dgm:t>
        <a:bodyPr/>
        <a:lstStyle/>
        <a:p>
          <a:endParaRPr lang="en-US" sz="2000"/>
        </a:p>
      </dgm:t>
    </dgm:pt>
    <dgm:pt modelId="{6ACB1DA6-87C3-44A7-BBC4-3DAA11651229}" type="sibTrans" cxnId="{85842375-8E5C-4D59-B6E6-68D3E0AD21C4}">
      <dgm:prSet/>
      <dgm:spPr/>
      <dgm:t>
        <a:bodyPr/>
        <a:lstStyle/>
        <a:p>
          <a:endParaRPr lang="en-US" sz="2000"/>
        </a:p>
      </dgm:t>
    </dgm:pt>
    <dgm:pt modelId="{6ABD5765-F42D-49D3-9EB0-23999978ADDF}">
      <dgm:prSet phldrT="[Text]" custT="1"/>
      <dgm:spPr/>
      <dgm:t>
        <a:bodyPr/>
        <a:lstStyle/>
        <a:p>
          <a:r>
            <a:rPr lang="en-US" sz="1000">
              <a:solidFill>
                <a:srgbClr val="00B050"/>
              </a:solidFill>
            </a:rPr>
            <a:t>Consent </a:t>
          </a:r>
          <a:endParaRPr lang="en-US" sz="1000" dirty="0">
            <a:solidFill>
              <a:srgbClr val="00B050"/>
            </a:solidFill>
          </a:endParaRPr>
        </a:p>
      </dgm:t>
    </dgm:pt>
    <dgm:pt modelId="{803157E6-99FD-4992-AE04-BFA847F92242}" type="parTrans" cxnId="{18DD9B89-F761-4F4F-8C8C-6CFBBFA0916C}">
      <dgm:prSet/>
      <dgm:spPr/>
      <dgm:t>
        <a:bodyPr/>
        <a:lstStyle/>
        <a:p>
          <a:endParaRPr lang="en-US" sz="2000"/>
        </a:p>
      </dgm:t>
    </dgm:pt>
    <dgm:pt modelId="{3C2FED72-8C45-468F-850C-246450EFE699}" type="sibTrans" cxnId="{18DD9B89-F761-4F4F-8C8C-6CFBBFA0916C}">
      <dgm:prSet/>
      <dgm:spPr/>
      <dgm:t>
        <a:bodyPr/>
        <a:lstStyle/>
        <a:p>
          <a:endParaRPr lang="en-US" sz="2000"/>
        </a:p>
      </dgm:t>
    </dgm:pt>
    <dgm:pt modelId="{522A04BA-ECBB-4295-AF44-94BBF7CD2C3A}">
      <dgm:prSet custT="1"/>
      <dgm:spPr/>
      <dgm:t>
        <a:bodyPr/>
        <a:lstStyle/>
        <a:p>
          <a:r>
            <a:rPr lang="en-US" sz="1000" dirty="0"/>
            <a:t>Medication</a:t>
          </a:r>
        </a:p>
      </dgm:t>
    </dgm:pt>
    <dgm:pt modelId="{FA734E4F-E50E-4961-AC2A-624B216A2487}" type="parTrans" cxnId="{BB6E6276-6B92-4A1F-A5E5-07517B5352C6}">
      <dgm:prSet/>
      <dgm:spPr/>
      <dgm:t>
        <a:bodyPr/>
        <a:lstStyle/>
        <a:p>
          <a:endParaRPr lang="en-US"/>
        </a:p>
      </dgm:t>
    </dgm:pt>
    <dgm:pt modelId="{08DA7B67-BD9E-4368-8430-937C01E261CC}" type="sibTrans" cxnId="{BB6E6276-6B92-4A1F-A5E5-07517B5352C6}">
      <dgm:prSet/>
      <dgm:spPr/>
      <dgm:t>
        <a:bodyPr/>
        <a:lstStyle/>
        <a:p>
          <a:endParaRPr lang="en-US"/>
        </a:p>
      </dgm:t>
    </dgm:pt>
    <dgm:pt modelId="{2D26B644-EE11-4707-AD8A-B79B4ECEDB59}">
      <dgm:prSet phldrT="[Text]" custT="1"/>
      <dgm:spPr/>
      <dgm:t>
        <a:bodyPr/>
        <a:lstStyle/>
        <a:p>
          <a:r>
            <a:rPr lang="en-US" sz="1000" dirty="0">
              <a:solidFill>
                <a:schemeClr val="tx1"/>
              </a:solidFill>
            </a:rPr>
            <a:t>Program</a:t>
          </a:r>
        </a:p>
      </dgm:t>
    </dgm:pt>
    <dgm:pt modelId="{2BAC414D-2ADD-4E8E-B46F-CE3682F5A301}" type="parTrans" cxnId="{180E16A1-7A56-40F4-9EE8-ACBBB23D0EEB}">
      <dgm:prSet/>
      <dgm:spPr/>
      <dgm:t>
        <a:bodyPr/>
        <a:lstStyle/>
        <a:p>
          <a:endParaRPr lang="en-US"/>
        </a:p>
      </dgm:t>
    </dgm:pt>
    <dgm:pt modelId="{03BEC45B-9DF0-4FB1-B84B-2C787343AFF9}" type="sibTrans" cxnId="{180E16A1-7A56-40F4-9EE8-ACBBB23D0EEB}">
      <dgm:prSet/>
      <dgm:spPr/>
      <dgm:t>
        <a:bodyPr/>
        <a:lstStyle/>
        <a:p>
          <a:endParaRPr lang="en-US"/>
        </a:p>
      </dgm:t>
    </dgm:pt>
    <dgm:pt modelId="{A4CC570A-0F0E-4CBA-BFE3-61A6617466ED}">
      <dgm:prSet phldrT="[Text]" custT="1"/>
      <dgm:spPr/>
      <dgm:t>
        <a:bodyPr/>
        <a:lstStyle/>
        <a:p>
          <a:r>
            <a:rPr lang="en-US" sz="1000" dirty="0">
              <a:solidFill>
                <a:schemeClr val="tx1"/>
              </a:solidFill>
            </a:rPr>
            <a:t>Insurance Coverage</a:t>
          </a:r>
        </a:p>
      </dgm:t>
    </dgm:pt>
    <dgm:pt modelId="{861F7953-AC13-4649-865F-23E809C6A2E0}" type="parTrans" cxnId="{884E8F60-2704-42E9-A46E-5F9165A9FEAC}">
      <dgm:prSet/>
      <dgm:spPr/>
      <dgm:t>
        <a:bodyPr/>
        <a:lstStyle/>
        <a:p>
          <a:endParaRPr lang="en-US"/>
        </a:p>
      </dgm:t>
    </dgm:pt>
    <dgm:pt modelId="{A25B7A95-B03D-4F8F-B68F-900E61C69AB9}" type="sibTrans" cxnId="{884E8F60-2704-42E9-A46E-5F9165A9FEAC}">
      <dgm:prSet/>
      <dgm:spPr/>
      <dgm:t>
        <a:bodyPr/>
        <a:lstStyle/>
        <a:p>
          <a:endParaRPr lang="en-US"/>
        </a:p>
      </dgm:t>
    </dgm:pt>
    <dgm:pt modelId="{A38D2FD5-7517-4D9D-A5AD-DFCF61C06278}">
      <dgm:prSet phldrT="[Text]" custT="1"/>
      <dgm:spPr/>
      <dgm:t>
        <a:bodyPr/>
        <a:lstStyle/>
        <a:p>
          <a:r>
            <a:rPr lang="en-US" sz="1000" dirty="0">
              <a:solidFill>
                <a:schemeClr val="tx1"/>
              </a:solidFill>
            </a:rPr>
            <a:t>Users Management</a:t>
          </a:r>
        </a:p>
      </dgm:t>
    </dgm:pt>
    <dgm:pt modelId="{7ADBEFBC-E65E-49B7-9559-E5C45B73A866}" type="parTrans" cxnId="{0064953F-57FC-4DC3-A464-9F49113A2F82}">
      <dgm:prSet/>
      <dgm:spPr/>
      <dgm:t>
        <a:bodyPr/>
        <a:lstStyle/>
        <a:p>
          <a:endParaRPr lang="en-US"/>
        </a:p>
      </dgm:t>
    </dgm:pt>
    <dgm:pt modelId="{0E97DE8E-12CC-4D18-829A-A8D291844540}" type="sibTrans" cxnId="{0064953F-57FC-4DC3-A464-9F49113A2F82}">
      <dgm:prSet/>
      <dgm:spPr/>
      <dgm:t>
        <a:bodyPr/>
        <a:lstStyle/>
        <a:p>
          <a:endParaRPr lang="en-US"/>
        </a:p>
      </dgm:t>
    </dgm:pt>
    <dgm:pt modelId="{A19903EE-52F7-45E6-995D-524B4B0395C3}" type="pres">
      <dgm:prSet presAssocID="{3498B9E7-EA88-4A4D-891F-2735B802E444}" presName="layout" presStyleCnt="0">
        <dgm:presLayoutVars>
          <dgm:chMax/>
          <dgm:chPref/>
          <dgm:dir/>
          <dgm:resizeHandles/>
        </dgm:presLayoutVars>
      </dgm:prSet>
      <dgm:spPr/>
    </dgm:pt>
    <dgm:pt modelId="{090D0865-F4F7-44DD-AB8C-ACB04A662277}" type="pres">
      <dgm:prSet presAssocID="{711B6D7F-FC0C-4DFC-AEDC-21CB9C672DE3}" presName="root" presStyleCnt="0">
        <dgm:presLayoutVars>
          <dgm:chMax/>
          <dgm:chPref/>
        </dgm:presLayoutVars>
      </dgm:prSet>
      <dgm:spPr/>
    </dgm:pt>
    <dgm:pt modelId="{8F2EB836-E0C2-468F-88E1-8E50A5538D2B}" type="pres">
      <dgm:prSet presAssocID="{711B6D7F-FC0C-4DFC-AEDC-21CB9C672DE3}" presName="rootComposite" presStyleCnt="0">
        <dgm:presLayoutVars/>
      </dgm:prSet>
      <dgm:spPr/>
    </dgm:pt>
    <dgm:pt modelId="{BA35C7CA-D056-486B-A925-7137A2122ADB}" type="pres">
      <dgm:prSet presAssocID="{711B6D7F-FC0C-4DFC-AEDC-21CB9C672DE3}" presName="ParentAccent" presStyleLbl="alignNode1" presStyleIdx="0" presStyleCnt="6"/>
      <dgm:spPr/>
    </dgm:pt>
    <dgm:pt modelId="{4E14BE90-C10E-4164-839A-904BAA98815A}" type="pres">
      <dgm:prSet presAssocID="{711B6D7F-FC0C-4DFC-AEDC-21CB9C672DE3}" presName="ParentSmallAccent" presStyleLbl="fgAcc1" presStyleIdx="0" presStyleCnt="6"/>
      <dgm:spPr/>
    </dgm:pt>
    <dgm:pt modelId="{0147541A-71C6-44C9-8587-3EB242570A3D}" type="pres">
      <dgm:prSet presAssocID="{711B6D7F-FC0C-4DFC-AEDC-21CB9C672DE3}" presName="Parent" presStyleLbl="revTx" presStyleIdx="0" presStyleCnt="48">
        <dgm:presLayoutVars>
          <dgm:chMax/>
          <dgm:chPref val="4"/>
          <dgm:bulletEnabled val="1"/>
        </dgm:presLayoutVars>
      </dgm:prSet>
      <dgm:spPr/>
    </dgm:pt>
    <dgm:pt modelId="{A84D68C9-0EB6-425D-8593-6EDA6AE56E5E}" type="pres">
      <dgm:prSet presAssocID="{711B6D7F-FC0C-4DFC-AEDC-21CB9C672DE3}" presName="childShape" presStyleCnt="0">
        <dgm:presLayoutVars>
          <dgm:chMax val="0"/>
          <dgm:chPref val="0"/>
        </dgm:presLayoutVars>
      </dgm:prSet>
      <dgm:spPr/>
    </dgm:pt>
    <dgm:pt modelId="{2793B7E5-8D12-4C13-B6D9-12B3D114B993}" type="pres">
      <dgm:prSet presAssocID="{A14E1EB6-F430-4B63-9D50-C4E6235AF9D8}" presName="childComposite" presStyleCnt="0">
        <dgm:presLayoutVars>
          <dgm:chMax val="0"/>
          <dgm:chPref val="0"/>
        </dgm:presLayoutVars>
      </dgm:prSet>
      <dgm:spPr/>
    </dgm:pt>
    <dgm:pt modelId="{D3D5E950-C7BF-47C6-83CD-C1EC69F7A6D6}" type="pres">
      <dgm:prSet presAssocID="{A14E1EB6-F430-4B63-9D50-C4E6235AF9D8}" presName="ChildAccent" presStyleLbl="solidFgAcc1" presStyleIdx="0" presStyleCnt="42"/>
      <dgm:spPr/>
    </dgm:pt>
    <dgm:pt modelId="{E5D60968-99AA-48D1-B137-3FABA33FDD3A}" type="pres">
      <dgm:prSet presAssocID="{A14E1EB6-F430-4B63-9D50-C4E6235AF9D8}" presName="Child" presStyleLbl="revTx" presStyleIdx="1" presStyleCnt="48">
        <dgm:presLayoutVars>
          <dgm:chMax val="0"/>
          <dgm:chPref val="0"/>
          <dgm:bulletEnabled val="1"/>
        </dgm:presLayoutVars>
      </dgm:prSet>
      <dgm:spPr/>
    </dgm:pt>
    <dgm:pt modelId="{B8FDE975-C772-4AD6-8D59-C03A07030286}" type="pres">
      <dgm:prSet presAssocID="{9966A985-ECE6-4B32-B53C-0DB2D298D708}" presName="childComposite" presStyleCnt="0">
        <dgm:presLayoutVars>
          <dgm:chMax val="0"/>
          <dgm:chPref val="0"/>
        </dgm:presLayoutVars>
      </dgm:prSet>
      <dgm:spPr/>
    </dgm:pt>
    <dgm:pt modelId="{8FAA565E-AF14-479D-8C39-77E5F9F93DC6}" type="pres">
      <dgm:prSet presAssocID="{9966A985-ECE6-4B32-B53C-0DB2D298D708}" presName="ChildAccent" presStyleLbl="solidFgAcc1" presStyleIdx="1" presStyleCnt="42"/>
      <dgm:spPr/>
    </dgm:pt>
    <dgm:pt modelId="{5AF6EE23-41E6-4226-948F-73E9AF56ABD1}" type="pres">
      <dgm:prSet presAssocID="{9966A985-ECE6-4B32-B53C-0DB2D298D708}" presName="Child" presStyleLbl="revTx" presStyleIdx="2" presStyleCnt="48">
        <dgm:presLayoutVars>
          <dgm:chMax val="0"/>
          <dgm:chPref val="0"/>
          <dgm:bulletEnabled val="1"/>
        </dgm:presLayoutVars>
      </dgm:prSet>
      <dgm:spPr/>
    </dgm:pt>
    <dgm:pt modelId="{6D6C071B-8B96-40B9-90A7-D7ABE3337785}" type="pres">
      <dgm:prSet presAssocID="{B8AF8BEF-38A5-41C8-89D8-B386D75D777A}" presName="childComposite" presStyleCnt="0">
        <dgm:presLayoutVars>
          <dgm:chMax val="0"/>
          <dgm:chPref val="0"/>
        </dgm:presLayoutVars>
      </dgm:prSet>
      <dgm:spPr/>
    </dgm:pt>
    <dgm:pt modelId="{21D185C9-1BB8-424F-A6C5-B2A86EE48835}" type="pres">
      <dgm:prSet presAssocID="{B8AF8BEF-38A5-41C8-89D8-B386D75D777A}" presName="ChildAccent" presStyleLbl="solidFgAcc1" presStyleIdx="2" presStyleCnt="42"/>
      <dgm:spPr/>
    </dgm:pt>
    <dgm:pt modelId="{61D4FF4E-8BDA-46CB-AA1B-42C18DE5EE47}" type="pres">
      <dgm:prSet presAssocID="{B8AF8BEF-38A5-41C8-89D8-B386D75D777A}" presName="Child" presStyleLbl="revTx" presStyleIdx="3" presStyleCnt="48">
        <dgm:presLayoutVars>
          <dgm:chMax val="0"/>
          <dgm:chPref val="0"/>
          <dgm:bulletEnabled val="1"/>
        </dgm:presLayoutVars>
      </dgm:prSet>
      <dgm:spPr/>
    </dgm:pt>
    <dgm:pt modelId="{ACB6E168-893F-4C51-86FC-06D0B99791AD}" type="pres">
      <dgm:prSet presAssocID="{C24D435F-4D55-4DD6-A854-C2FF5CC6C2DE}" presName="childComposite" presStyleCnt="0">
        <dgm:presLayoutVars>
          <dgm:chMax val="0"/>
          <dgm:chPref val="0"/>
        </dgm:presLayoutVars>
      </dgm:prSet>
      <dgm:spPr/>
    </dgm:pt>
    <dgm:pt modelId="{99245D7D-3F9E-41B8-A350-A8B866595E21}" type="pres">
      <dgm:prSet presAssocID="{C24D435F-4D55-4DD6-A854-C2FF5CC6C2DE}" presName="ChildAccent" presStyleLbl="solidFgAcc1" presStyleIdx="3" presStyleCnt="42"/>
      <dgm:spPr/>
    </dgm:pt>
    <dgm:pt modelId="{AE6E250A-FD1D-4556-9DAF-433299E0C07E}" type="pres">
      <dgm:prSet presAssocID="{C24D435F-4D55-4DD6-A854-C2FF5CC6C2DE}" presName="Child" presStyleLbl="revTx" presStyleIdx="4" presStyleCnt="48">
        <dgm:presLayoutVars>
          <dgm:chMax val="0"/>
          <dgm:chPref val="0"/>
          <dgm:bulletEnabled val="1"/>
        </dgm:presLayoutVars>
      </dgm:prSet>
      <dgm:spPr/>
    </dgm:pt>
    <dgm:pt modelId="{65094899-49B5-45E2-B28A-F90612C94EF0}" type="pres">
      <dgm:prSet presAssocID="{47778B11-3358-44BC-8F8E-ED7656B4E50B}" presName="childComposite" presStyleCnt="0">
        <dgm:presLayoutVars>
          <dgm:chMax val="0"/>
          <dgm:chPref val="0"/>
        </dgm:presLayoutVars>
      </dgm:prSet>
      <dgm:spPr/>
    </dgm:pt>
    <dgm:pt modelId="{036B82A8-7F4C-441C-9803-43E48FCC8CBB}" type="pres">
      <dgm:prSet presAssocID="{47778B11-3358-44BC-8F8E-ED7656B4E50B}" presName="ChildAccent" presStyleLbl="solidFgAcc1" presStyleIdx="4" presStyleCnt="42"/>
      <dgm:spPr/>
    </dgm:pt>
    <dgm:pt modelId="{B0153A18-E193-40FC-BCA1-C598254BBC7B}" type="pres">
      <dgm:prSet presAssocID="{47778B11-3358-44BC-8F8E-ED7656B4E50B}" presName="Child" presStyleLbl="revTx" presStyleIdx="5" presStyleCnt="48">
        <dgm:presLayoutVars>
          <dgm:chMax val="0"/>
          <dgm:chPref val="0"/>
          <dgm:bulletEnabled val="1"/>
        </dgm:presLayoutVars>
      </dgm:prSet>
      <dgm:spPr/>
    </dgm:pt>
    <dgm:pt modelId="{0E067B5D-2A21-4686-9153-5DE2A40F97F5}" type="pres">
      <dgm:prSet presAssocID="{65EBAE6C-F024-4597-9ADF-FDF729AB1F19}" presName="childComposite" presStyleCnt="0">
        <dgm:presLayoutVars>
          <dgm:chMax val="0"/>
          <dgm:chPref val="0"/>
        </dgm:presLayoutVars>
      </dgm:prSet>
      <dgm:spPr/>
    </dgm:pt>
    <dgm:pt modelId="{457A2A78-A855-47BD-AF21-DB5187F4C0F6}" type="pres">
      <dgm:prSet presAssocID="{65EBAE6C-F024-4597-9ADF-FDF729AB1F19}" presName="ChildAccent" presStyleLbl="solidFgAcc1" presStyleIdx="5" presStyleCnt="42"/>
      <dgm:spPr/>
    </dgm:pt>
    <dgm:pt modelId="{5D84CDE1-D685-4591-AA4D-3332793DCD27}" type="pres">
      <dgm:prSet presAssocID="{65EBAE6C-F024-4597-9ADF-FDF729AB1F19}" presName="Child" presStyleLbl="revTx" presStyleIdx="6" presStyleCnt="48">
        <dgm:presLayoutVars>
          <dgm:chMax val="0"/>
          <dgm:chPref val="0"/>
          <dgm:bulletEnabled val="1"/>
        </dgm:presLayoutVars>
      </dgm:prSet>
      <dgm:spPr/>
    </dgm:pt>
    <dgm:pt modelId="{4DAC176A-2964-44AE-84F4-54F5B97867DA}" type="pres">
      <dgm:prSet presAssocID="{9CD3E170-33D1-4E28-88E5-9BCFD1C3B6E7}" presName="childComposite" presStyleCnt="0">
        <dgm:presLayoutVars>
          <dgm:chMax val="0"/>
          <dgm:chPref val="0"/>
        </dgm:presLayoutVars>
      </dgm:prSet>
      <dgm:spPr/>
    </dgm:pt>
    <dgm:pt modelId="{9439A801-9905-4A0B-89E2-9802B6B7E89A}" type="pres">
      <dgm:prSet presAssocID="{9CD3E170-33D1-4E28-88E5-9BCFD1C3B6E7}" presName="ChildAccent" presStyleLbl="solidFgAcc1" presStyleIdx="6" presStyleCnt="42"/>
      <dgm:spPr/>
    </dgm:pt>
    <dgm:pt modelId="{2C371402-E7E8-4E41-96D1-BB8C09A11D37}" type="pres">
      <dgm:prSet presAssocID="{9CD3E170-33D1-4E28-88E5-9BCFD1C3B6E7}" presName="Child" presStyleLbl="revTx" presStyleIdx="7" presStyleCnt="48">
        <dgm:presLayoutVars>
          <dgm:chMax val="0"/>
          <dgm:chPref val="0"/>
          <dgm:bulletEnabled val="1"/>
        </dgm:presLayoutVars>
      </dgm:prSet>
      <dgm:spPr/>
    </dgm:pt>
    <dgm:pt modelId="{BDF74F34-54B2-4C33-954A-F5BDA563EBC8}" type="pres">
      <dgm:prSet presAssocID="{70E748F6-6F19-4680-945E-96E6E3A8E48F}" presName="childComposite" presStyleCnt="0">
        <dgm:presLayoutVars>
          <dgm:chMax val="0"/>
          <dgm:chPref val="0"/>
        </dgm:presLayoutVars>
      </dgm:prSet>
      <dgm:spPr/>
    </dgm:pt>
    <dgm:pt modelId="{9E00B41F-5475-4779-8EBB-71CD1A3EBD2C}" type="pres">
      <dgm:prSet presAssocID="{70E748F6-6F19-4680-945E-96E6E3A8E48F}" presName="ChildAccent" presStyleLbl="solidFgAcc1" presStyleIdx="7" presStyleCnt="42"/>
      <dgm:spPr/>
    </dgm:pt>
    <dgm:pt modelId="{BE2679F3-4485-4382-A41E-F218CBF8EAA9}" type="pres">
      <dgm:prSet presAssocID="{70E748F6-6F19-4680-945E-96E6E3A8E48F}" presName="Child" presStyleLbl="revTx" presStyleIdx="8" presStyleCnt="48">
        <dgm:presLayoutVars>
          <dgm:chMax val="0"/>
          <dgm:chPref val="0"/>
          <dgm:bulletEnabled val="1"/>
        </dgm:presLayoutVars>
      </dgm:prSet>
      <dgm:spPr/>
    </dgm:pt>
    <dgm:pt modelId="{596145AE-C12D-4FF1-A79A-C727632DD3E3}" type="pres">
      <dgm:prSet presAssocID="{2D26B644-EE11-4707-AD8A-B79B4ECEDB59}" presName="childComposite" presStyleCnt="0">
        <dgm:presLayoutVars>
          <dgm:chMax val="0"/>
          <dgm:chPref val="0"/>
        </dgm:presLayoutVars>
      </dgm:prSet>
      <dgm:spPr/>
    </dgm:pt>
    <dgm:pt modelId="{0F0C1F42-FF59-4FBA-A746-162BA0CA9815}" type="pres">
      <dgm:prSet presAssocID="{2D26B644-EE11-4707-AD8A-B79B4ECEDB59}" presName="ChildAccent" presStyleLbl="solidFgAcc1" presStyleIdx="8" presStyleCnt="42"/>
      <dgm:spPr/>
    </dgm:pt>
    <dgm:pt modelId="{82775160-D36C-4CB4-92F6-522744178E91}" type="pres">
      <dgm:prSet presAssocID="{2D26B644-EE11-4707-AD8A-B79B4ECEDB59}" presName="Child" presStyleLbl="revTx" presStyleIdx="9" presStyleCnt="48">
        <dgm:presLayoutVars>
          <dgm:chMax val="0"/>
          <dgm:chPref val="0"/>
          <dgm:bulletEnabled val="1"/>
        </dgm:presLayoutVars>
      </dgm:prSet>
      <dgm:spPr/>
    </dgm:pt>
    <dgm:pt modelId="{738BCB76-30B9-4E55-ADE4-B5E1B81C0BB4}" type="pres">
      <dgm:prSet presAssocID="{A4CC570A-0F0E-4CBA-BFE3-61A6617466ED}" presName="childComposite" presStyleCnt="0">
        <dgm:presLayoutVars>
          <dgm:chMax val="0"/>
          <dgm:chPref val="0"/>
        </dgm:presLayoutVars>
      </dgm:prSet>
      <dgm:spPr/>
    </dgm:pt>
    <dgm:pt modelId="{9653A3E7-DB45-434E-AD39-77954C8D152E}" type="pres">
      <dgm:prSet presAssocID="{A4CC570A-0F0E-4CBA-BFE3-61A6617466ED}" presName="ChildAccent" presStyleLbl="solidFgAcc1" presStyleIdx="9" presStyleCnt="42"/>
      <dgm:spPr/>
    </dgm:pt>
    <dgm:pt modelId="{F6CC9584-A200-4F18-9AD9-5B2952C56E01}" type="pres">
      <dgm:prSet presAssocID="{A4CC570A-0F0E-4CBA-BFE3-61A6617466ED}" presName="Child" presStyleLbl="revTx" presStyleIdx="10" presStyleCnt="48">
        <dgm:presLayoutVars>
          <dgm:chMax val="0"/>
          <dgm:chPref val="0"/>
          <dgm:bulletEnabled val="1"/>
        </dgm:presLayoutVars>
      </dgm:prSet>
      <dgm:spPr/>
    </dgm:pt>
    <dgm:pt modelId="{9728CFF5-BC12-45F9-A23A-AB135462AF87}" type="pres">
      <dgm:prSet presAssocID="{A38D2FD5-7517-4D9D-A5AD-DFCF61C06278}" presName="childComposite" presStyleCnt="0">
        <dgm:presLayoutVars>
          <dgm:chMax val="0"/>
          <dgm:chPref val="0"/>
        </dgm:presLayoutVars>
      </dgm:prSet>
      <dgm:spPr/>
    </dgm:pt>
    <dgm:pt modelId="{F1A56302-2C43-4E87-94B1-EEFDB1C07F15}" type="pres">
      <dgm:prSet presAssocID="{A38D2FD5-7517-4D9D-A5AD-DFCF61C06278}" presName="ChildAccent" presStyleLbl="solidFgAcc1" presStyleIdx="10" presStyleCnt="42"/>
      <dgm:spPr/>
    </dgm:pt>
    <dgm:pt modelId="{1D28AE59-C9F7-4CD8-BA23-8AF7C7D70D5A}" type="pres">
      <dgm:prSet presAssocID="{A38D2FD5-7517-4D9D-A5AD-DFCF61C06278}" presName="Child" presStyleLbl="revTx" presStyleIdx="11" presStyleCnt="48">
        <dgm:presLayoutVars>
          <dgm:chMax val="0"/>
          <dgm:chPref val="0"/>
          <dgm:bulletEnabled val="1"/>
        </dgm:presLayoutVars>
      </dgm:prSet>
      <dgm:spPr/>
    </dgm:pt>
    <dgm:pt modelId="{5376655B-E6AE-48C6-8165-76DDE1302305}" type="pres">
      <dgm:prSet presAssocID="{20802572-8B1B-41DF-848F-B739B766F7D4}" presName="root" presStyleCnt="0">
        <dgm:presLayoutVars>
          <dgm:chMax/>
          <dgm:chPref/>
        </dgm:presLayoutVars>
      </dgm:prSet>
      <dgm:spPr/>
    </dgm:pt>
    <dgm:pt modelId="{191BA948-6DB1-4CFF-B09F-07C237AD849E}" type="pres">
      <dgm:prSet presAssocID="{20802572-8B1B-41DF-848F-B739B766F7D4}" presName="rootComposite" presStyleCnt="0">
        <dgm:presLayoutVars/>
      </dgm:prSet>
      <dgm:spPr/>
    </dgm:pt>
    <dgm:pt modelId="{7ECB709D-80A8-4DE6-A788-E77EC0D67C9A}" type="pres">
      <dgm:prSet presAssocID="{20802572-8B1B-41DF-848F-B739B766F7D4}" presName="ParentAccent" presStyleLbl="alignNode1" presStyleIdx="1" presStyleCnt="6"/>
      <dgm:spPr/>
    </dgm:pt>
    <dgm:pt modelId="{D23BDC21-3313-4B19-8AB9-8C5A1322D059}" type="pres">
      <dgm:prSet presAssocID="{20802572-8B1B-41DF-848F-B739B766F7D4}" presName="ParentSmallAccent" presStyleLbl="fgAcc1" presStyleIdx="1" presStyleCnt="6"/>
      <dgm:spPr/>
    </dgm:pt>
    <dgm:pt modelId="{4D8C5D43-8273-4603-B8C3-B90A33EEEFF5}" type="pres">
      <dgm:prSet presAssocID="{20802572-8B1B-41DF-848F-B739B766F7D4}" presName="Parent" presStyleLbl="revTx" presStyleIdx="12" presStyleCnt="48">
        <dgm:presLayoutVars>
          <dgm:chMax/>
          <dgm:chPref val="4"/>
          <dgm:bulletEnabled val="1"/>
        </dgm:presLayoutVars>
      </dgm:prSet>
      <dgm:spPr/>
    </dgm:pt>
    <dgm:pt modelId="{44E50418-991D-4465-AA18-E5217FC60C90}" type="pres">
      <dgm:prSet presAssocID="{20802572-8B1B-41DF-848F-B739B766F7D4}" presName="childShape" presStyleCnt="0">
        <dgm:presLayoutVars>
          <dgm:chMax val="0"/>
          <dgm:chPref val="0"/>
        </dgm:presLayoutVars>
      </dgm:prSet>
      <dgm:spPr/>
    </dgm:pt>
    <dgm:pt modelId="{BB55FEAA-62CD-49F6-886E-CB5E041A6BC3}" type="pres">
      <dgm:prSet presAssocID="{783BF633-646D-49D0-9E4F-5BFB2FE4B573}" presName="childComposite" presStyleCnt="0">
        <dgm:presLayoutVars>
          <dgm:chMax val="0"/>
          <dgm:chPref val="0"/>
        </dgm:presLayoutVars>
      </dgm:prSet>
      <dgm:spPr/>
    </dgm:pt>
    <dgm:pt modelId="{1AE065AC-3853-4FE8-ABEA-20A2B93097D0}" type="pres">
      <dgm:prSet presAssocID="{783BF633-646D-49D0-9E4F-5BFB2FE4B573}" presName="ChildAccent" presStyleLbl="solidFgAcc1" presStyleIdx="11" presStyleCnt="42"/>
      <dgm:spPr/>
    </dgm:pt>
    <dgm:pt modelId="{14CE2CA7-A395-4160-B186-0F170D7495E7}" type="pres">
      <dgm:prSet presAssocID="{783BF633-646D-49D0-9E4F-5BFB2FE4B573}" presName="Child" presStyleLbl="revTx" presStyleIdx="13" presStyleCnt="48">
        <dgm:presLayoutVars>
          <dgm:chMax val="0"/>
          <dgm:chPref val="0"/>
          <dgm:bulletEnabled val="1"/>
        </dgm:presLayoutVars>
      </dgm:prSet>
      <dgm:spPr/>
    </dgm:pt>
    <dgm:pt modelId="{CCBE3253-A1A3-4D0E-B69B-3627E1398CD5}" type="pres">
      <dgm:prSet presAssocID="{8A16CBC5-5F10-4D6D-863A-17569F07ED2E}" presName="childComposite" presStyleCnt="0">
        <dgm:presLayoutVars>
          <dgm:chMax val="0"/>
          <dgm:chPref val="0"/>
        </dgm:presLayoutVars>
      </dgm:prSet>
      <dgm:spPr/>
    </dgm:pt>
    <dgm:pt modelId="{883D7AB0-608B-46A3-B2D4-9846D53BABE0}" type="pres">
      <dgm:prSet presAssocID="{8A16CBC5-5F10-4D6D-863A-17569F07ED2E}" presName="ChildAccent" presStyleLbl="solidFgAcc1" presStyleIdx="12" presStyleCnt="42"/>
      <dgm:spPr/>
    </dgm:pt>
    <dgm:pt modelId="{3047CD56-6253-4718-BA80-92768EDB648B}" type="pres">
      <dgm:prSet presAssocID="{8A16CBC5-5F10-4D6D-863A-17569F07ED2E}" presName="Child" presStyleLbl="revTx" presStyleIdx="14" presStyleCnt="48">
        <dgm:presLayoutVars>
          <dgm:chMax val="0"/>
          <dgm:chPref val="0"/>
          <dgm:bulletEnabled val="1"/>
        </dgm:presLayoutVars>
      </dgm:prSet>
      <dgm:spPr/>
    </dgm:pt>
    <dgm:pt modelId="{15A5F51B-80B0-47C5-B74D-9F316C555386}" type="pres">
      <dgm:prSet presAssocID="{E7167673-4AE6-4CDE-8706-5DD945906EC4}" presName="childComposite" presStyleCnt="0">
        <dgm:presLayoutVars>
          <dgm:chMax val="0"/>
          <dgm:chPref val="0"/>
        </dgm:presLayoutVars>
      </dgm:prSet>
      <dgm:spPr/>
    </dgm:pt>
    <dgm:pt modelId="{D417CEC5-0AC7-4986-A734-314DB98088A7}" type="pres">
      <dgm:prSet presAssocID="{E7167673-4AE6-4CDE-8706-5DD945906EC4}" presName="ChildAccent" presStyleLbl="solidFgAcc1" presStyleIdx="13" presStyleCnt="42"/>
      <dgm:spPr/>
    </dgm:pt>
    <dgm:pt modelId="{AB5C9B9A-D044-4E1D-99D0-45EA1096DBF1}" type="pres">
      <dgm:prSet presAssocID="{E7167673-4AE6-4CDE-8706-5DD945906EC4}" presName="Child" presStyleLbl="revTx" presStyleIdx="15" presStyleCnt="48">
        <dgm:presLayoutVars>
          <dgm:chMax val="0"/>
          <dgm:chPref val="0"/>
          <dgm:bulletEnabled val="1"/>
        </dgm:presLayoutVars>
      </dgm:prSet>
      <dgm:spPr/>
    </dgm:pt>
    <dgm:pt modelId="{4576343E-AEA5-49B4-8209-4C1EA685773D}" type="pres">
      <dgm:prSet presAssocID="{32E295F1-D2E6-4DA0-A49F-3946A77959C9}" presName="childComposite" presStyleCnt="0">
        <dgm:presLayoutVars>
          <dgm:chMax val="0"/>
          <dgm:chPref val="0"/>
        </dgm:presLayoutVars>
      </dgm:prSet>
      <dgm:spPr/>
    </dgm:pt>
    <dgm:pt modelId="{CFAB6BCA-E408-48AE-AB0B-35030ECF981D}" type="pres">
      <dgm:prSet presAssocID="{32E295F1-D2E6-4DA0-A49F-3946A77959C9}" presName="ChildAccent" presStyleLbl="solidFgAcc1" presStyleIdx="14" presStyleCnt="42"/>
      <dgm:spPr/>
    </dgm:pt>
    <dgm:pt modelId="{CB9097D8-21B2-4C42-A395-31B3903C4259}" type="pres">
      <dgm:prSet presAssocID="{32E295F1-D2E6-4DA0-A49F-3946A77959C9}" presName="Child" presStyleLbl="revTx" presStyleIdx="16" presStyleCnt="48">
        <dgm:presLayoutVars>
          <dgm:chMax val="0"/>
          <dgm:chPref val="0"/>
          <dgm:bulletEnabled val="1"/>
        </dgm:presLayoutVars>
      </dgm:prSet>
      <dgm:spPr/>
    </dgm:pt>
    <dgm:pt modelId="{4FF1AF15-71D7-4130-BC32-7ECB6F683EB3}" type="pres">
      <dgm:prSet presAssocID="{00D22446-4578-4F64-AFE6-385CB267F634}" presName="childComposite" presStyleCnt="0">
        <dgm:presLayoutVars>
          <dgm:chMax val="0"/>
          <dgm:chPref val="0"/>
        </dgm:presLayoutVars>
      </dgm:prSet>
      <dgm:spPr/>
    </dgm:pt>
    <dgm:pt modelId="{EE15A7C1-0D35-45B7-A39E-F432436E8880}" type="pres">
      <dgm:prSet presAssocID="{00D22446-4578-4F64-AFE6-385CB267F634}" presName="ChildAccent" presStyleLbl="solidFgAcc1" presStyleIdx="15" presStyleCnt="42"/>
      <dgm:spPr/>
    </dgm:pt>
    <dgm:pt modelId="{F831D84A-8962-4B8D-98B1-DC48D50B3CE7}" type="pres">
      <dgm:prSet presAssocID="{00D22446-4578-4F64-AFE6-385CB267F634}" presName="Child" presStyleLbl="revTx" presStyleIdx="17" presStyleCnt="48">
        <dgm:presLayoutVars>
          <dgm:chMax val="0"/>
          <dgm:chPref val="0"/>
          <dgm:bulletEnabled val="1"/>
        </dgm:presLayoutVars>
      </dgm:prSet>
      <dgm:spPr/>
    </dgm:pt>
    <dgm:pt modelId="{68A97148-4060-4DE5-8632-8888B9BB61CD}" type="pres">
      <dgm:prSet presAssocID="{A8FC9517-8A14-40F7-B4D1-8BBF3CB625D7}" presName="childComposite" presStyleCnt="0">
        <dgm:presLayoutVars>
          <dgm:chMax val="0"/>
          <dgm:chPref val="0"/>
        </dgm:presLayoutVars>
      </dgm:prSet>
      <dgm:spPr/>
    </dgm:pt>
    <dgm:pt modelId="{DBAB18A7-6B13-4EE7-8F4B-D66F74225B45}" type="pres">
      <dgm:prSet presAssocID="{A8FC9517-8A14-40F7-B4D1-8BBF3CB625D7}" presName="ChildAccent" presStyleLbl="solidFgAcc1" presStyleIdx="16" presStyleCnt="42"/>
      <dgm:spPr/>
    </dgm:pt>
    <dgm:pt modelId="{DDB2CA28-CF3F-472A-A23A-A175F799DCB4}" type="pres">
      <dgm:prSet presAssocID="{A8FC9517-8A14-40F7-B4D1-8BBF3CB625D7}" presName="Child" presStyleLbl="revTx" presStyleIdx="18" presStyleCnt="48">
        <dgm:presLayoutVars>
          <dgm:chMax val="0"/>
          <dgm:chPref val="0"/>
          <dgm:bulletEnabled val="1"/>
        </dgm:presLayoutVars>
      </dgm:prSet>
      <dgm:spPr/>
    </dgm:pt>
    <dgm:pt modelId="{FE86AFFC-1632-4F71-9DDA-5402BCDEDD87}" type="pres">
      <dgm:prSet presAssocID="{40109247-AD41-4996-BF29-9444828C7383}" presName="childComposite" presStyleCnt="0">
        <dgm:presLayoutVars>
          <dgm:chMax val="0"/>
          <dgm:chPref val="0"/>
        </dgm:presLayoutVars>
      </dgm:prSet>
      <dgm:spPr/>
    </dgm:pt>
    <dgm:pt modelId="{77448B35-5D89-48AB-88E0-B8B1221B86E5}" type="pres">
      <dgm:prSet presAssocID="{40109247-AD41-4996-BF29-9444828C7383}" presName="ChildAccent" presStyleLbl="solidFgAcc1" presStyleIdx="17" presStyleCnt="42"/>
      <dgm:spPr/>
    </dgm:pt>
    <dgm:pt modelId="{F990723E-529A-4341-B93B-4460E65D0E79}" type="pres">
      <dgm:prSet presAssocID="{40109247-AD41-4996-BF29-9444828C7383}" presName="Child" presStyleLbl="revTx" presStyleIdx="19" presStyleCnt="48">
        <dgm:presLayoutVars>
          <dgm:chMax val="0"/>
          <dgm:chPref val="0"/>
          <dgm:bulletEnabled val="1"/>
        </dgm:presLayoutVars>
      </dgm:prSet>
      <dgm:spPr/>
    </dgm:pt>
    <dgm:pt modelId="{7FA032CF-0F2A-464C-922C-3BBB2D229946}" type="pres">
      <dgm:prSet presAssocID="{2DEBBA32-C529-48C8-9244-459294D9EA37}" presName="childComposite" presStyleCnt="0">
        <dgm:presLayoutVars>
          <dgm:chMax val="0"/>
          <dgm:chPref val="0"/>
        </dgm:presLayoutVars>
      </dgm:prSet>
      <dgm:spPr/>
    </dgm:pt>
    <dgm:pt modelId="{A734FE56-593D-4FCE-814C-756084440264}" type="pres">
      <dgm:prSet presAssocID="{2DEBBA32-C529-48C8-9244-459294D9EA37}" presName="ChildAccent" presStyleLbl="solidFgAcc1" presStyleIdx="18" presStyleCnt="42"/>
      <dgm:spPr/>
    </dgm:pt>
    <dgm:pt modelId="{C8819EEE-A383-457A-9039-119524DE5052}" type="pres">
      <dgm:prSet presAssocID="{2DEBBA32-C529-48C8-9244-459294D9EA37}" presName="Child" presStyleLbl="revTx" presStyleIdx="20" presStyleCnt="48">
        <dgm:presLayoutVars>
          <dgm:chMax val="0"/>
          <dgm:chPref val="0"/>
          <dgm:bulletEnabled val="1"/>
        </dgm:presLayoutVars>
      </dgm:prSet>
      <dgm:spPr/>
    </dgm:pt>
    <dgm:pt modelId="{DA2D1317-8681-4794-89BD-95F1538DE574}" type="pres">
      <dgm:prSet presAssocID="{E28BB111-B5AE-45F3-AAD2-0ED01B1C1E13}" presName="root" presStyleCnt="0">
        <dgm:presLayoutVars>
          <dgm:chMax/>
          <dgm:chPref/>
        </dgm:presLayoutVars>
      </dgm:prSet>
      <dgm:spPr/>
    </dgm:pt>
    <dgm:pt modelId="{57269410-1D12-49BB-B8B0-DB96654D1B9A}" type="pres">
      <dgm:prSet presAssocID="{E28BB111-B5AE-45F3-AAD2-0ED01B1C1E13}" presName="rootComposite" presStyleCnt="0">
        <dgm:presLayoutVars/>
      </dgm:prSet>
      <dgm:spPr/>
    </dgm:pt>
    <dgm:pt modelId="{ECB54860-6017-40AD-AC16-DC2664456154}" type="pres">
      <dgm:prSet presAssocID="{E28BB111-B5AE-45F3-AAD2-0ED01B1C1E13}" presName="ParentAccent" presStyleLbl="alignNode1" presStyleIdx="2" presStyleCnt="6"/>
      <dgm:spPr/>
    </dgm:pt>
    <dgm:pt modelId="{4766A4F9-054D-4A8C-9435-62FFC922A73F}" type="pres">
      <dgm:prSet presAssocID="{E28BB111-B5AE-45F3-AAD2-0ED01B1C1E13}" presName="ParentSmallAccent" presStyleLbl="fgAcc1" presStyleIdx="2" presStyleCnt="6"/>
      <dgm:spPr/>
    </dgm:pt>
    <dgm:pt modelId="{3883E14F-EECF-462C-8AAA-0FD205D9F148}" type="pres">
      <dgm:prSet presAssocID="{E28BB111-B5AE-45F3-AAD2-0ED01B1C1E13}" presName="Parent" presStyleLbl="revTx" presStyleIdx="21" presStyleCnt="48">
        <dgm:presLayoutVars>
          <dgm:chMax/>
          <dgm:chPref val="4"/>
          <dgm:bulletEnabled val="1"/>
        </dgm:presLayoutVars>
      </dgm:prSet>
      <dgm:spPr/>
    </dgm:pt>
    <dgm:pt modelId="{53AE7854-EA73-4190-B7DB-515EBEC996C5}" type="pres">
      <dgm:prSet presAssocID="{E28BB111-B5AE-45F3-AAD2-0ED01B1C1E13}" presName="childShape" presStyleCnt="0">
        <dgm:presLayoutVars>
          <dgm:chMax val="0"/>
          <dgm:chPref val="0"/>
        </dgm:presLayoutVars>
      </dgm:prSet>
      <dgm:spPr/>
    </dgm:pt>
    <dgm:pt modelId="{8CF67C5C-90DD-409C-AC5C-814A9B34424C}" type="pres">
      <dgm:prSet presAssocID="{8EDBA81D-799C-4D0B-894D-05D0A952D642}" presName="childComposite" presStyleCnt="0">
        <dgm:presLayoutVars>
          <dgm:chMax val="0"/>
          <dgm:chPref val="0"/>
        </dgm:presLayoutVars>
      </dgm:prSet>
      <dgm:spPr/>
    </dgm:pt>
    <dgm:pt modelId="{A13E5B54-4EDE-4671-BE25-559F1A393D05}" type="pres">
      <dgm:prSet presAssocID="{8EDBA81D-799C-4D0B-894D-05D0A952D642}" presName="ChildAccent" presStyleLbl="solidFgAcc1" presStyleIdx="19" presStyleCnt="42"/>
      <dgm:spPr/>
    </dgm:pt>
    <dgm:pt modelId="{21906541-84C6-40BC-BF62-E7781A0EE5FF}" type="pres">
      <dgm:prSet presAssocID="{8EDBA81D-799C-4D0B-894D-05D0A952D642}" presName="Child" presStyleLbl="revTx" presStyleIdx="22" presStyleCnt="48">
        <dgm:presLayoutVars>
          <dgm:chMax val="0"/>
          <dgm:chPref val="0"/>
          <dgm:bulletEnabled val="1"/>
        </dgm:presLayoutVars>
      </dgm:prSet>
      <dgm:spPr/>
    </dgm:pt>
    <dgm:pt modelId="{3F5E759A-C0F3-489B-9F15-A9A5598FC965}" type="pres">
      <dgm:prSet presAssocID="{507D6FA0-8D7F-466C-A75E-0523EC37A658}" presName="childComposite" presStyleCnt="0">
        <dgm:presLayoutVars>
          <dgm:chMax val="0"/>
          <dgm:chPref val="0"/>
        </dgm:presLayoutVars>
      </dgm:prSet>
      <dgm:spPr/>
    </dgm:pt>
    <dgm:pt modelId="{D8825AD2-7584-49DC-A08A-B2E4FF078BBB}" type="pres">
      <dgm:prSet presAssocID="{507D6FA0-8D7F-466C-A75E-0523EC37A658}" presName="ChildAccent" presStyleLbl="solidFgAcc1" presStyleIdx="20" presStyleCnt="42"/>
      <dgm:spPr/>
    </dgm:pt>
    <dgm:pt modelId="{33FDC39C-298C-4600-93A6-C7358B69A403}" type="pres">
      <dgm:prSet presAssocID="{507D6FA0-8D7F-466C-A75E-0523EC37A658}" presName="Child" presStyleLbl="revTx" presStyleIdx="23" presStyleCnt="48">
        <dgm:presLayoutVars>
          <dgm:chMax val="0"/>
          <dgm:chPref val="0"/>
          <dgm:bulletEnabled val="1"/>
        </dgm:presLayoutVars>
      </dgm:prSet>
      <dgm:spPr/>
    </dgm:pt>
    <dgm:pt modelId="{78F36D19-F5B3-4086-BAF2-4369EE0A5177}" type="pres">
      <dgm:prSet presAssocID="{E621320B-4977-4222-96BD-8D2C0B6513F8}" presName="childComposite" presStyleCnt="0">
        <dgm:presLayoutVars>
          <dgm:chMax val="0"/>
          <dgm:chPref val="0"/>
        </dgm:presLayoutVars>
      </dgm:prSet>
      <dgm:spPr/>
    </dgm:pt>
    <dgm:pt modelId="{F1619AB5-865A-41EA-B352-E7BC95AB0BEB}" type="pres">
      <dgm:prSet presAssocID="{E621320B-4977-4222-96BD-8D2C0B6513F8}" presName="ChildAccent" presStyleLbl="solidFgAcc1" presStyleIdx="21" presStyleCnt="42"/>
      <dgm:spPr/>
    </dgm:pt>
    <dgm:pt modelId="{71432154-C1A1-40D4-91FB-C0E4997BA73F}" type="pres">
      <dgm:prSet presAssocID="{E621320B-4977-4222-96BD-8D2C0B6513F8}" presName="Child" presStyleLbl="revTx" presStyleIdx="24" presStyleCnt="48">
        <dgm:presLayoutVars>
          <dgm:chMax val="0"/>
          <dgm:chPref val="0"/>
          <dgm:bulletEnabled val="1"/>
        </dgm:presLayoutVars>
      </dgm:prSet>
      <dgm:spPr/>
    </dgm:pt>
    <dgm:pt modelId="{5B4A801B-A3FB-47D2-B8FB-396CBBE3E3D4}" type="pres">
      <dgm:prSet presAssocID="{9592E199-402E-4648-B02B-A9E6FFFFA2F4}" presName="childComposite" presStyleCnt="0">
        <dgm:presLayoutVars>
          <dgm:chMax val="0"/>
          <dgm:chPref val="0"/>
        </dgm:presLayoutVars>
      </dgm:prSet>
      <dgm:spPr/>
    </dgm:pt>
    <dgm:pt modelId="{51C01F07-194D-413D-94DF-F7A55431A11E}" type="pres">
      <dgm:prSet presAssocID="{9592E199-402E-4648-B02B-A9E6FFFFA2F4}" presName="ChildAccent" presStyleLbl="solidFgAcc1" presStyleIdx="22" presStyleCnt="42"/>
      <dgm:spPr/>
    </dgm:pt>
    <dgm:pt modelId="{38B01739-DEC0-484B-B97F-B9F8F8B2260D}" type="pres">
      <dgm:prSet presAssocID="{9592E199-402E-4648-B02B-A9E6FFFFA2F4}" presName="Child" presStyleLbl="revTx" presStyleIdx="25" presStyleCnt="48">
        <dgm:presLayoutVars>
          <dgm:chMax val="0"/>
          <dgm:chPref val="0"/>
          <dgm:bulletEnabled val="1"/>
        </dgm:presLayoutVars>
      </dgm:prSet>
      <dgm:spPr/>
    </dgm:pt>
    <dgm:pt modelId="{AC22715C-94EA-4F57-A323-314268742CEE}" type="pres">
      <dgm:prSet presAssocID="{676AE970-6C96-4BE4-B132-0C47E4DC607D}" presName="childComposite" presStyleCnt="0">
        <dgm:presLayoutVars>
          <dgm:chMax val="0"/>
          <dgm:chPref val="0"/>
        </dgm:presLayoutVars>
      </dgm:prSet>
      <dgm:spPr/>
    </dgm:pt>
    <dgm:pt modelId="{F76BCB0D-F312-494C-8A0E-A44442CE44C3}" type="pres">
      <dgm:prSet presAssocID="{676AE970-6C96-4BE4-B132-0C47E4DC607D}" presName="ChildAccent" presStyleLbl="solidFgAcc1" presStyleIdx="23" presStyleCnt="42"/>
      <dgm:spPr/>
    </dgm:pt>
    <dgm:pt modelId="{82ADC2D3-3082-4A69-89F1-B6CF20445E89}" type="pres">
      <dgm:prSet presAssocID="{676AE970-6C96-4BE4-B132-0C47E4DC607D}" presName="Child" presStyleLbl="revTx" presStyleIdx="26" presStyleCnt="48">
        <dgm:presLayoutVars>
          <dgm:chMax val="0"/>
          <dgm:chPref val="0"/>
          <dgm:bulletEnabled val="1"/>
        </dgm:presLayoutVars>
      </dgm:prSet>
      <dgm:spPr/>
    </dgm:pt>
    <dgm:pt modelId="{F56FC7C0-D85E-41B0-998D-F6DEF6CB80CF}" type="pres">
      <dgm:prSet presAssocID="{C29FC48A-2832-430D-B9E8-8ADE8D3C4FD9}" presName="childComposite" presStyleCnt="0">
        <dgm:presLayoutVars>
          <dgm:chMax val="0"/>
          <dgm:chPref val="0"/>
        </dgm:presLayoutVars>
      </dgm:prSet>
      <dgm:spPr/>
    </dgm:pt>
    <dgm:pt modelId="{9B0A5E79-8A79-46AF-A5C8-DAB91A48048F}" type="pres">
      <dgm:prSet presAssocID="{C29FC48A-2832-430D-B9E8-8ADE8D3C4FD9}" presName="ChildAccent" presStyleLbl="solidFgAcc1" presStyleIdx="24" presStyleCnt="42"/>
      <dgm:spPr/>
    </dgm:pt>
    <dgm:pt modelId="{4C301F92-26D4-4869-A08A-4D3E5ABA2D72}" type="pres">
      <dgm:prSet presAssocID="{C29FC48A-2832-430D-B9E8-8ADE8D3C4FD9}" presName="Child" presStyleLbl="revTx" presStyleIdx="27" presStyleCnt="48">
        <dgm:presLayoutVars>
          <dgm:chMax val="0"/>
          <dgm:chPref val="0"/>
          <dgm:bulletEnabled val="1"/>
        </dgm:presLayoutVars>
      </dgm:prSet>
      <dgm:spPr/>
    </dgm:pt>
    <dgm:pt modelId="{4ACF06FD-1F9D-413D-9107-7E8C9B8CF530}" type="pres">
      <dgm:prSet presAssocID="{CEAE3DF1-19B8-4FCC-8AD8-70A44E941369}" presName="childComposite" presStyleCnt="0">
        <dgm:presLayoutVars>
          <dgm:chMax val="0"/>
          <dgm:chPref val="0"/>
        </dgm:presLayoutVars>
      </dgm:prSet>
      <dgm:spPr/>
    </dgm:pt>
    <dgm:pt modelId="{8587F595-C92E-456B-9EEF-EFF6C65CAE08}" type="pres">
      <dgm:prSet presAssocID="{CEAE3DF1-19B8-4FCC-8AD8-70A44E941369}" presName="ChildAccent" presStyleLbl="solidFgAcc1" presStyleIdx="25" presStyleCnt="42"/>
      <dgm:spPr/>
    </dgm:pt>
    <dgm:pt modelId="{4EB606A7-EAE8-455C-A239-613866D971CC}" type="pres">
      <dgm:prSet presAssocID="{CEAE3DF1-19B8-4FCC-8AD8-70A44E941369}" presName="Child" presStyleLbl="revTx" presStyleIdx="28" presStyleCnt="48">
        <dgm:presLayoutVars>
          <dgm:chMax val="0"/>
          <dgm:chPref val="0"/>
          <dgm:bulletEnabled val="1"/>
        </dgm:presLayoutVars>
      </dgm:prSet>
      <dgm:spPr/>
    </dgm:pt>
    <dgm:pt modelId="{585EA33F-7BFC-44F9-8BF4-5F5A5C642DAA}" type="pres">
      <dgm:prSet presAssocID="{2B672AF1-9468-4B05-BAC1-38C3AC45D3E7}" presName="root" presStyleCnt="0">
        <dgm:presLayoutVars>
          <dgm:chMax/>
          <dgm:chPref/>
        </dgm:presLayoutVars>
      </dgm:prSet>
      <dgm:spPr/>
    </dgm:pt>
    <dgm:pt modelId="{9772137B-2277-4057-9913-C98E3648021E}" type="pres">
      <dgm:prSet presAssocID="{2B672AF1-9468-4B05-BAC1-38C3AC45D3E7}" presName="rootComposite" presStyleCnt="0">
        <dgm:presLayoutVars/>
      </dgm:prSet>
      <dgm:spPr/>
    </dgm:pt>
    <dgm:pt modelId="{76C3E818-858C-4E43-A05D-638A5148A499}" type="pres">
      <dgm:prSet presAssocID="{2B672AF1-9468-4B05-BAC1-38C3AC45D3E7}" presName="ParentAccent" presStyleLbl="alignNode1" presStyleIdx="3" presStyleCnt="6"/>
      <dgm:spPr/>
    </dgm:pt>
    <dgm:pt modelId="{1D4B2C40-9BC4-4DDF-AA44-2ED3E9813D53}" type="pres">
      <dgm:prSet presAssocID="{2B672AF1-9468-4B05-BAC1-38C3AC45D3E7}" presName="ParentSmallAccent" presStyleLbl="fgAcc1" presStyleIdx="3" presStyleCnt="6"/>
      <dgm:spPr/>
    </dgm:pt>
    <dgm:pt modelId="{1665570A-5752-46A3-821C-5D3831BEA0E1}" type="pres">
      <dgm:prSet presAssocID="{2B672AF1-9468-4B05-BAC1-38C3AC45D3E7}" presName="Parent" presStyleLbl="revTx" presStyleIdx="29" presStyleCnt="48">
        <dgm:presLayoutVars>
          <dgm:chMax/>
          <dgm:chPref val="4"/>
          <dgm:bulletEnabled val="1"/>
        </dgm:presLayoutVars>
      </dgm:prSet>
      <dgm:spPr/>
    </dgm:pt>
    <dgm:pt modelId="{F35E551B-7364-4D43-B1E6-583A01689888}" type="pres">
      <dgm:prSet presAssocID="{2B672AF1-9468-4B05-BAC1-38C3AC45D3E7}" presName="childShape" presStyleCnt="0">
        <dgm:presLayoutVars>
          <dgm:chMax val="0"/>
          <dgm:chPref val="0"/>
        </dgm:presLayoutVars>
      </dgm:prSet>
      <dgm:spPr/>
    </dgm:pt>
    <dgm:pt modelId="{D564DEDC-F278-4A6D-9AC1-97FD804C4E8A}" type="pres">
      <dgm:prSet presAssocID="{8CEC0706-A5A5-4D89-9784-2EF2F654E458}" presName="childComposite" presStyleCnt="0">
        <dgm:presLayoutVars>
          <dgm:chMax val="0"/>
          <dgm:chPref val="0"/>
        </dgm:presLayoutVars>
      </dgm:prSet>
      <dgm:spPr/>
    </dgm:pt>
    <dgm:pt modelId="{85724CA8-D271-46C4-B9F3-8709D0EBC05F}" type="pres">
      <dgm:prSet presAssocID="{8CEC0706-A5A5-4D89-9784-2EF2F654E458}" presName="ChildAccent" presStyleLbl="solidFgAcc1" presStyleIdx="26" presStyleCnt="42"/>
      <dgm:spPr/>
    </dgm:pt>
    <dgm:pt modelId="{57CF5925-71A0-4C9D-B8F1-6C5496146C25}" type="pres">
      <dgm:prSet presAssocID="{8CEC0706-A5A5-4D89-9784-2EF2F654E458}" presName="Child" presStyleLbl="revTx" presStyleIdx="30" presStyleCnt="48">
        <dgm:presLayoutVars>
          <dgm:chMax val="0"/>
          <dgm:chPref val="0"/>
          <dgm:bulletEnabled val="1"/>
        </dgm:presLayoutVars>
      </dgm:prSet>
      <dgm:spPr/>
    </dgm:pt>
    <dgm:pt modelId="{25F83927-F8E9-43A1-8E80-B6BDFD34FA93}" type="pres">
      <dgm:prSet presAssocID="{C4F0CDC9-8495-4668-8202-47EA7B358EB4}" presName="childComposite" presStyleCnt="0">
        <dgm:presLayoutVars>
          <dgm:chMax val="0"/>
          <dgm:chPref val="0"/>
        </dgm:presLayoutVars>
      </dgm:prSet>
      <dgm:spPr/>
    </dgm:pt>
    <dgm:pt modelId="{038DFC4A-73B1-4FB3-97E5-A25EE6784998}" type="pres">
      <dgm:prSet presAssocID="{C4F0CDC9-8495-4668-8202-47EA7B358EB4}" presName="ChildAccent" presStyleLbl="solidFgAcc1" presStyleIdx="27" presStyleCnt="42"/>
      <dgm:spPr/>
    </dgm:pt>
    <dgm:pt modelId="{2F2DEB2A-4293-45ED-A10B-B54F9206B8D7}" type="pres">
      <dgm:prSet presAssocID="{C4F0CDC9-8495-4668-8202-47EA7B358EB4}" presName="Child" presStyleLbl="revTx" presStyleIdx="31" presStyleCnt="48">
        <dgm:presLayoutVars>
          <dgm:chMax val="0"/>
          <dgm:chPref val="0"/>
          <dgm:bulletEnabled val="1"/>
        </dgm:presLayoutVars>
      </dgm:prSet>
      <dgm:spPr/>
    </dgm:pt>
    <dgm:pt modelId="{3EFBCEBD-4E58-4C6E-BDC5-F3EFC9D6D7CF}" type="pres">
      <dgm:prSet presAssocID="{1DF8FB7D-6485-48D0-85D2-EC8667DB9EAA}" presName="childComposite" presStyleCnt="0">
        <dgm:presLayoutVars>
          <dgm:chMax val="0"/>
          <dgm:chPref val="0"/>
        </dgm:presLayoutVars>
      </dgm:prSet>
      <dgm:spPr/>
    </dgm:pt>
    <dgm:pt modelId="{7EF092E5-23EE-421C-87E0-5465A449490E}" type="pres">
      <dgm:prSet presAssocID="{1DF8FB7D-6485-48D0-85D2-EC8667DB9EAA}" presName="ChildAccent" presStyleLbl="solidFgAcc1" presStyleIdx="28" presStyleCnt="42"/>
      <dgm:spPr/>
    </dgm:pt>
    <dgm:pt modelId="{22A16962-909F-4BCB-8F0F-6620222EE1FE}" type="pres">
      <dgm:prSet presAssocID="{1DF8FB7D-6485-48D0-85D2-EC8667DB9EAA}" presName="Child" presStyleLbl="revTx" presStyleIdx="32" presStyleCnt="48">
        <dgm:presLayoutVars>
          <dgm:chMax val="0"/>
          <dgm:chPref val="0"/>
          <dgm:bulletEnabled val="1"/>
        </dgm:presLayoutVars>
      </dgm:prSet>
      <dgm:spPr/>
    </dgm:pt>
    <dgm:pt modelId="{CDEF17D7-D2A1-43AB-9BC6-FDE1AFF6E493}" type="pres">
      <dgm:prSet presAssocID="{0982FFE5-F3A7-4A84-9013-3DBB37414FCB}" presName="childComposite" presStyleCnt="0">
        <dgm:presLayoutVars>
          <dgm:chMax val="0"/>
          <dgm:chPref val="0"/>
        </dgm:presLayoutVars>
      </dgm:prSet>
      <dgm:spPr/>
    </dgm:pt>
    <dgm:pt modelId="{B129BBDB-E973-49C6-9698-37705B1AFC0E}" type="pres">
      <dgm:prSet presAssocID="{0982FFE5-F3A7-4A84-9013-3DBB37414FCB}" presName="ChildAccent" presStyleLbl="solidFgAcc1" presStyleIdx="29" presStyleCnt="42"/>
      <dgm:spPr/>
    </dgm:pt>
    <dgm:pt modelId="{53ED47A3-15CE-448B-9E19-75F35AB06C73}" type="pres">
      <dgm:prSet presAssocID="{0982FFE5-F3A7-4A84-9013-3DBB37414FCB}" presName="Child" presStyleLbl="revTx" presStyleIdx="33" presStyleCnt="48">
        <dgm:presLayoutVars>
          <dgm:chMax val="0"/>
          <dgm:chPref val="0"/>
          <dgm:bulletEnabled val="1"/>
        </dgm:presLayoutVars>
      </dgm:prSet>
      <dgm:spPr/>
    </dgm:pt>
    <dgm:pt modelId="{FA068E4C-B3F6-478A-BCEF-6D4431ADA446}" type="pres">
      <dgm:prSet presAssocID="{375ED2B1-7C16-4E95-8143-69E1451CF313}" presName="childComposite" presStyleCnt="0">
        <dgm:presLayoutVars>
          <dgm:chMax val="0"/>
          <dgm:chPref val="0"/>
        </dgm:presLayoutVars>
      </dgm:prSet>
      <dgm:spPr/>
    </dgm:pt>
    <dgm:pt modelId="{40F0EC40-5AE7-491E-8FE2-870A3D8CA014}" type="pres">
      <dgm:prSet presAssocID="{375ED2B1-7C16-4E95-8143-69E1451CF313}" presName="ChildAccent" presStyleLbl="solidFgAcc1" presStyleIdx="30" presStyleCnt="42"/>
      <dgm:spPr/>
    </dgm:pt>
    <dgm:pt modelId="{9B756E04-8AFB-46C4-82E4-ABC70CA6D0C2}" type="pres">
      <dgm:prSet presAssocID="{375ED2B1-7C16-4E95-8143-69E1451CF313}" presName="Child" presStyleLbl="revTx" presStyleIdx="34" presStyleCnt="48">
        <dgm:presLayoutVars>
          <dgm:chMax val="0"/>
          <dgm:chPref val="0"/>
          <dgm:bulletEnabled val="1"/>
        </dgm:presLayoutVars>
      </dgm:prSet>
      <dgm:spPr/>
    </dgm:pt>
    <dgm:pt modelId="{4321C7F2-6DE9-4FDA-ADB0-10974E59B6D9}" type="pres">
      <dgm:prSet presAssocID="{522A04BA-ECBB-4295-AF44-94BBF7CD2C3A}" presName="childComposite" presStyleCnt="0">
        <dgm:presLayoutVars>
          <dgm:chMax val="0"/>
          <dgm:chPref val="0"/>
        </dgm:presLayoutVars>
      </dgm:prSet>
      <dgm:spPr/>
    </dgm:pt>
    <dgm:pt modelId="{2A4FCBF1-E9FE-4B17-810E-83FEC4BD94E6}" type="pres">
      <dgm:prSet presAssocID="{522A04BA-ECBB-4295-AF44-94BBF7CD2C3A}" presName="ChildAccent" presStyleLbl="solidFgAcc1" presStyleIdx="31" presStyleCnt="42"/>
      <dgm:spPr/>
    </dgm:pt>
    <dgm:pt modelId="{BD8EDB80-F0DC-4671-AD3A-1C82D7D660CE}" type="pres">
      <dgm:prSet presAssocID="{522A04BA-ECBB-4295-AF44-94BBF7CD2C3A}" presName="Child" presStyleLbl="revTx" presStyleIdx="35" presStyleCnt="48">
        <dgm:presLayoutVars>
          <dgm:chMax val="0"/>
          <dgm:chPref val="0"/>
          <dgm:bulletEnabled val="1"/>
        </dgm:presLayoutVars>
      </dgm:prSet>
      <dgm:spPr/>
    </dgm:pt>
    <dgm:pt modelId="{6689017F-7FBA-49B8-884C-73C9F216CB91}" type="pres">
      <dgm:prSet presAssocID="{26DE0F05-657B-402B-A5B2-3293C10857DA}" presName="childComposite" presStyleCnt="0">
        <dgm:presLayoutVars>
          <dgm:chMax val="0"/>
          <dgm:chPref val="0"/>
        </dgm:presLayoutVars>
      </dgm:prSet>
      <dgm:spPr/>
    </dgm:pt>
    <dgm:pt modelId="{0E3954F3-4834-4102-96B8-E8A0BE378DD4}" type="pres">
      <dgm:prSet presAssocID="{26DE0F05-657B-402B-A5B2-3293C10857DA}" presName="ChildAccent" presStyleLbl="solidFgAcc1" presStyleIdx="32" presStyleCnt="42"/>
      <dgm:spPr/>
    </dgm:pt>
    <dgm:pt modelId="{56C9C455-3786-427E-8EC0-5345DF904C7F}" type="pres">
      <dgm:prSet presAssocID="{26DE0F05-657B-402B-A5B2-3293C10857DA}" presName="Child" presStyleLbl="revTx" presStyleIdx="36" presStyleCnt="48">
        <dgm:presLayoutVars>
          <dgm:chMax val="0"/>
          <dgm:chPref val="0"/>
          <dgm:bulletEnabled val="1"/>
        </dgm:presLayoutVars>
      </dgm:prSet>
      <dgm:spPr/>
    </dgm:pt>
    <dgm:pt modelId="{DD7D4E42-FE21-427F-81F8-C20AB06E3CCD}" type="pres">
      <dgm:prSet presAssocID="{9938F69B-2D1C-4CCD-83DF-4198A4D283DF}" presName="childComposite" presStyleCnt="0">
        <dgm:presLayoutVars>
          <dgm:chMax val="0"/>
          <dgm:chPref val="0"/>
        </dgm:presLayoutVars>
      </dgm:prSet>
      <dgm:spPr/>
    </dgm:pt>
    <dgm:pt modelId="{0E005C4D-101B-4D2A-8AEA-82A40F854586}" type="pres">
      <dgm:prSet presAssocID="{9938F69B-2D1C-4CCD-83DF-4198A4D283DF}" presName="ChildAccent" presStyleLbl="solidFgAcc1" presStyleIdx="33" presStyleCnt="42"/>
      <dgm:spPr/>
    </dgm:pt>
    <dgm:pt modelId="{87E24563-DE18-4478-9D11-03A24814E44E}" type="pres">
      <dgm:prSet presAssocID="{9938F69B-2D1C-4CCD-83DF-4198A4D283DF}" presName="Child" presStyleLbl="revTx" presStyleIdx="37" presStyleCnt="48">
        <dgm:presLayoutVars>
          <dgm:chMax val="0"/>
          <dgm:chPref val="0"/>
          <dgm:bulletEnabled val="1"/>
        </dgm:presLayoutVars>
      </dgm:prSet>
      <dgm:spPr/>
    </dgm:pt>
    <dgm:pt modelId="{60F4489E-58B3-469C-9A64-A4F5F8103483}" type="pres">
      <dgm:prSet presAssocID="{11C500A5-EEB2-40BF-B384-48CE078BC365}" presName="childComposite" presStyleCnt="0">
        <dgm:presLayoutVars>
          <dgm:chMax val="0"/>
          <dgm:chPref val="0"/>
        </dgm:presLayoutVars>
      </dgm:prSet>
      <dgm:spPr/>
    </dgm:pt>
    <dgm:pt modelId="{A7031456-CADA-47A2-B25E-36D8E3163DF6}" type="pres">
      <dgm:prSet presAssocID="{11C500A5-EEB2-40BF-B384-48CE078BC365}" presName="ChildAccent" presStyleLbl="solidFgAcc1" presStyleIdx="34" presStyleCnt="42"/>
      <dgm:spPr/>
    </dgm:pt>
    <dgm:pt modelId="{F3D36E2C-0D20-48D4-82E0-8F24220E1625}" type="pres">
      <dgm:prSet presAssocID="{11C500A5-EEB2-40BF-B384-48CE078BC365}" presName="Child" presStyleLbl="revTx" presStyleIdx="38" presStyleCnt="48">
        <dgm:presLayoutVars>
          <dgm:chMax val="0"/>
          <dgm:chPref val="0"/>
          <dgm:bulletEnabled val="1"/>
        </dgm:presLayoutVars>
      </dgm:prSet>
      <dgm:spPr/>
    </dgm:pt>
    <dgm:pt modelId="{19B90B54-1F09-4188-8EA9-422D9B644156}" type="pres">
      <dgm:prSet presAssocID="{6286585E-B43A-44D3-A575-AAD0F63D5A30}" presName="root" presStyleCnt="0">
        <dgm:presLayoutVars>
          <dgm:chMax/>
          <dgm:chPref/>
        </dgm:presLayoutVars>
      </dgm:prSet>
      <dgm:spPr/>
    </dgm:pt>
    <dgm:pt modelId="{74ACE73B-7CDF-40BA-A9F2-8624535C7070}" type="pres">
      <dgm:prSet presAssocID="{6286585E-B43A-44D3-A575-AAD0F63D5A30}" presName="rootComposite" presStyleCnt="0">
        <dgm:presLayoutVars/>
      </dgm:prSet>
      <dgm:spPr/>
    </dgm:pt>
    <dgm:pt modelId="{8215543D-4BA4-4989-8D72-68E147A1E7C9}" type="pres">
      <dgm:prSet presAssocID="{6286585E-B43A-44D3-A575-AAD0F63D5A30}" presName="ParentAccent" presStyleLbl="alignNode1" presStyleIdx="4" presStyleCnt="6"/>
      <dgm:spPr/>
    </dgm:pt>
    <dgm:pt modelId="{C27474CD-9B3E-4BFE-94B9-603F479A5A09}" type="pres">
      <dgm:prSet presAssocID="{6286585E-B43A-44D3-A575-AAD0F63D5A30}" presName="ParentSmallAccent" presStyleLbl="fgAcc1" presStyleIdx="4" presStyleCnt="6"/>
      <dgm:spPr/>
    </dgm:pt>
    <dgm:pt modelId="{FAC2ED01-0F8D-4835-B6DF-B8D45A73D46F}" type="pres">
      <dgm:prSet presAssocID="{6286585E-B43A-44D3-A575-AAD0F63D5A30}" presName="Parent" presStyleLbl="revTx" presStyleIdx="39" presStyleCnt="48">
        <dgm:presLayoutVars>
          <dgm:chMax/>
          <dgm:chPref val="4"/>
          <dgm:bulletEnabled val="1"/>
        </dgm:presLayoutVars>
      </dgm:prSet>
      <dgm:spPr/>
    </dgm:pt>
    <dgm:pt modelId="{9B40B789-C2A0-4232-B136-387B9F5D7654}" type="pres">
      <dgm:prSet presAssocID="{6286585E-B43A-44D3-A575-AAD0F63D5A30}" presName="childShape" presStyleCnt="0">
        <dgm:presLayoutVars>
          <dgm:chMax val="0"/>
          <dgm:chPref val="0"/>
        </dgm:presLayoutVars>
      </dgm:prSet>
      <dgm:spPr/>
    </dgm:pt>
    <dgm:pt modelId="{89DD2F51-04FB-4574-BCC5-64370C3C4D75}" type="pres">
      <dgm:prSet presAssocID="{EC21B7DC-F226-43BF-B3D8-737E4E905883}" presName="childComposite" presStyleCnt="0">
        <dgm:presLayoutVars>
          <dgm:chMax val="0"/>
          <dgm:chPref val="0"/>
        </dgm:presLayoutVars>
      </dgm:prSet>
      <dgm:spPr/>
    </dgm:pt>
    <dgm:pt modelId="{A8EDAA26-1F5F-43F4-9B2C-7B3500C4B0D8}" type="pres">
      <dgm:prSet presAssocID="{EC21B7DC-F226-43BF-B3D8-737E4E905883}" presName="ChildAccent" presStyleLbl="solidFgAcc1" presStyleIdx="35" presStyleCnt="42"/>
      <dgm:spPr/>
    </dgm:pt>
    <dgm:pt modelId="{FD52B3B7-7DA5-412D-A8D8-0B108C25CEB8}" type="pres">
      <dgm:prSet presAssocID="{EC21B7DC-F226-43BF-B3D8-737E4E905883}" presName="Child" presStyleLbl="revTx" presStyleIdx="40" presStyleCnt="48">
        <dgm:presLayoutVars>
          <dgm:chMax val="0"/>
          <dgm:chPref val="0"/>
          <dgm:bulletEnabled val="1"/>
        </dgm:presLayoutVars>
      </dgm:prSet>
      <dgm:spPr/>
    </dgm:pt>
    <dgm:pt modelId="{28B08C2F-62FB-437A-80CE-CF4ACB7DBC40}" type="pres">
      <dgm:prSet presAssocID="{D372FF71-4888-4CDA-814D-B3A793358290}" presName="childComposite" presStyleCnt="0">
        <dgm:presLayoutVars>
          <dgm:chMax val="0"/>
          <dgm:chPref val="0"/>
        </dgm:presLayoutVars>
      </dgm:prSet>
      <dgm:spPr/>
    </dgm:pt>
    <dgm:pt modelId="{DBAB78D3-B5FE-43F8-B3D3-85A6CE396820}" type="pres">
      <dgm:prSet presAssocID="{D372FF71-4888-4CDA-814D-B3A793358290}" presName="ChildAccent" presStyleLbl="solidFgAcc1" presStyleIdx="36" presStyleCnt="42"/>
      <dgm:spPr/>
    </dgm:pt>
    <dgm:pt modelId="{4F3A1875-7C62-418A-9A57-716A9A3F0EFD}" type="pres">
      <dgm:prSet presAssocID="{D372FF71-4888-4CDA-814D-B3A793358290}" presName="Child" presStyleLbl="revTx" presStyleIdx="41" presStyleCnt="48">
        <dgm:presLayoutVars>
          <dgm:chMax val="0"/>
          <dgm:chPref val="0"/>
          <dgm:bulletEnabled val="1"/>
        </dgm:presLayoutVars>
      </dgm:prSet>
      <dgm:spPr/>
    </dgm:pt>
    <dgm:pt modelId="{61CB2DB4-C08D-4FFE-8908-6AF843F3EDA5}" type="pres">
      <dgm:prSet presAssocID="{732100D6-EC5C-403A-809A-0EF5C0F1BFFE}" presName="childComposite" presStyleCnt="0">
        <dgm:presLayoutVars>
          <dgm:chMax val="0"/>
          <dgm:chPref val="0"/>
        </dgm:presLayoutVars>
      </dgm:prSet>
      <dgm:spPr/>
    </dgm:pt>
    <dgm:pt modelId="{6C6B1748-D881-43B7-AB67-BCADE598182D}" type="pres">
      <dgm:prSet presAssocID="{732100D6-EC5C-403A-809A-0EF5C0F1BFFE}" presName="ChildAccent" presStyleLbl="solidFgAcc1" presStyleIdx="37" presStyleCnt="42"/>
      <dgm:spPr/>
    </dgm:pt>
    <dgm:pt modelId="{FF56290D-62FC-4A9E-93F8-D989E0B87912}" type="pres">
      <dgm:prSet presAssocID="{732100D6-EC5C-403A-809A-0EF5C0F1BFFE}" presName="Child" presStyleLbl="revTx" presStyleIdx="42" presStyleCnt="48">
        <dgm:presLayoutVars>
          <dgm:chMax val="0"/>
          <dgm:chPref val="0"/>
          <dgm:bulletEnabled val="1"/>
        </dgm:presLayoutVars>
      </dgm:prSet>
      <dgm:spPr/>
    </dgm:pt>
    <dgm:pt modelId="{EBFF6CA0-B2CA-4F57-BA93-C624449FDF1B}" type="pres">
      <dgm:prSet presAssocID="{639397C6-FF40-4D97-892C-389AAED49683}" presName="childComposite" presStyleCnt="0">
        <dgm:presLayoutVars>
          <dgm:chMax val="0"/>
          <dgm:chPref val="0"/>
        </dgm:presLayoutVars>
      </dgm:prSet>
      <dgm:spPr/>
    </dgm:pt>
    <dgm:pt modelId="{48BB2E11-39B5-45E9-BC7D-A97062B5DB38}" type="pres">
      <dgm:prSet presAssocID="{639397C6-FF40-4D97-892C-389AAED49683}" presName="ChildAccent" presStyleLbl="solidFgAcc1" presStyleIdx="38" presStyleCnt="42"/>
      <dgm:spPr/>
    </dgm:pt>
    <dgm:pt modelId="{CF420BB7-CD89-4446-807C-9C426D951CFE}" type="pres">
      <dgm:prSet presAssocID="{639397C6-FF40-4D97-892C-389AAED49683}" presName="Child" presStyleLbl="revTx" presStyleIdx="43" presStyleCnt="48">
        <dgm:presLayoutVars>
          <dgm:chMax val="0"/>
          <dgm:chPref val="0"/>
          <dgm:bulletEnabled val="1"/>
        </dgm:presLayoutVars>
      </dgm:prSet>
      <dgm:spPr/>
    </dgm:pt>
    <dgm:pt modelId="{37F9D2BF-7BA6-4443-8C19-58BDC4629D7E}" type="pres">
      <dgm:prSet presAssocID="{4EA86883-4AAE-4FFA-8911-64DE274DF99B}" presName="root" presStyleCnt="0">
        <dgm:presLayoutVars>
          <dgm:chMax/>
          <dgm:chPref/>
        </dgm:presLayoutVars>
      </dgm:prSet>
      <dgm:spPr/>
    </dgm:pt>
    <dgm:pt modelId="{6C9BB4C6-9A0A-4AC5-9C80-742A06AB5057}" type="pres">
      <dgm:prSet presAssocID="{4EA86883-4AAE-4FFA-8911-64DE274DF99B}" presName="rootComposite" presStyleCnt="0">
        <dgm:presLayoutVars/>
      </dgm:prSet>
      <dgm:spPr/>
    </dgm:pt>
    <dgm:pt modelId="{21D5F40E-CF1B-4183-AAA9-A4998A8D1E74}" type="pres">
      <dgm:prSet presAssocID="{4EA86883-4AAE-4FFA-8911-64DE274DF99B}" presName="ParentAccent" presStyleLbl="alignNode1" presStyleIdx="5" presStyleCnt="6"/>
      <dgm:spPr/>
    </dgm:pt>
    <dgm:pt modelId="{A36CAAD2-4B91-4B1F-9E52-75E6ADB0AC8F}" type="pres">
      <dgm:prSet presAssocID="{4EA86883-4AAE-4FFA-8911-64DE274DF99B}" presName="ParentSmallAccent" presStyleLbl="fgAcc1" presStyleIdx="5" presStyleCnt="6"/>
      <dgm:spPr/>
    </dgm:pt>
    <dgm:pt modelId="{52085719-DD02-4AA6-B844-D817D18BF9FD}" type="pres">
      <dgm:prSet presAssocID="{4EA86883-4AAE-4FFA-8911-64DE274DF99B}" presName="Parent" presStyleLbl="revTx" presStyleIdx="44" presStyleCnt="48">
        <dgm:presLayoutVars>
          <dgm:chMax/>
          <dgm:chPref val="4"/>
          <dgm:bulletEnabled val="1"/>
        </dgm:presLayoutVars>
      </dgm:prSet>
      <dgm:spPr/>
    </dgm:pt>
    <dgm:pt modelId="{A8FFBCD3-523E-43B0-8C4B-E4E66C46C99F}" type="pres">
      <dgm:prSet presAssocID="{4EA86883-4AAE-4FFA-8911-64DE274DF99B}" presName="childShape" presStyleCnt="0">
        <dgm:presLayoutVars>
          <dgm:chMax val="0"/>
          <dgm:chPref val="0"/>
        </dgm:presLayoutVars>
      </dgm:prSet>
      <dgm:spPr/>
    </dgm:pt>
    <dgm:pt modelId="{21F44731-37C5-4A6E-BC45-32DE50EBAD6F}" type="pres">
      <dgm:prSet presAssocID="{4A22E74D-6468-431B-85A5-818ACEA80DE4}" presName="childComposite" presStyleCnt="0">
        <dgm:presLayoutVars>
          <dgm:chMax val="0"/>
          <dgm:chPref val="0"/>
        </dgm:presLayoutVars>
      </dgm:prSet>
      <dgm:spPr/>
    </dgm:pt>
    <dgm:pt modelId="{866B4603-7C7E-4955-ACC8-65F807143393}" type="pres">
      <dgm:prSet presAssocID="{4A22E74D-6468-431B-85A5-818ACEA80DE4}" presName="ChildAccent" presStyleLbl="solidFgAcc1" presStyleIdx="39" presStyleCnt="42"/>
      <dgm:spPr/>
    </dgm:pt>
    <dgm:pt modelId="{E394BB9B-BEEA-4A6D-8E1F-BC5DC86986AD}" type="pres">
      <dgm:prSet presAssocID="{4A22E74D-6468-431B-85A5-818ACEA80DE4}" presName="Child" presStyleLbl="revTx" presStyleIdx="45" presStyleCnt="48">
        <dgm:presLayoutVars>
          <dgm:chMax val="0"/>
          <dgm:chPref val="0"/>
          <dgm:bulletEnabled val="1"/>
        </dgm:presLayoutVars>
      </dgm:prSet>
      <dgm:spPr/>
    </dgm:pt>
    <dgm:pt modelId="{E5B26084-F147-4F0A-8996-F1D3C7B6DBDC}" type="pres">
      <dgm:prSet presAssocID="{6ABD5765-F42D-49D3-9EB0-23999978ADDF}" presName="childComposite" presStyleCnt="0">
        <dgm:presLayoutVars>
          <dgm:chMax val="0"/>
          <dgm:chPref val="0"/>
        </dgm:presLayoutVars>
      </dgm:prSet>
      <dgm:spPr/>
    </dgm:pt>
    <dgm:pt modelId="{EF78FF39-7DA8-4817-B06C-B6BC0D261160}" type="pres">
      <dgm:prSet presAssocID="{6ABD5765-F42D-49D3-9EB0-23999978ADDF}" presName="ChildAccent" presStyleLbl="solidFgAcc1" presStyleIdx="40" presStyleCnt="42"/>
      <dgm:spPr/>
    </dgm:pt>
    <dgm:pt modelId="{FE648D5A-E75D-47A1-8BC4-AFB3E8087933}" type="pres">
      <dgm:prSet presAssocID="{6ABD5765-F42D-49D3-9EB0-23999978ADDF}" presName="Child" presStyleLbl="revTx" presStyleIdx="46" presStyleCnt="48">
        <dgm:presLayoutVars>
          <dgm:chMax val="0"/>
          <dgm:chPref val="0"/>
          <dgm:bulletEnabled val="1"/>
        </dgm:presLayoutVars>
      </dgm:prSet>
      <dgm:spPr/>
    </dgm:pt>
    <dgm:pt modelId="{A2252A10-055D-4ADD-B444-93AD6B3D3284}" type="pres">
      <dgm:prSet presAssocID="{6D6981E5-ECAE-4747-955A-E163A87BD048}" presName="childComposite" presStyleCnt="0">
        <dgm:presLayoutVars>
          <dgm:chMax val="0"/>
          <dgm:chPref val="0"/>
        </dgm:presLayoutVars>
      </dgm:prSet>
      <dgm:spPr/>
    </dgm:pt>
    <dgm:pt modelId="{2B9BE414-5BAC-4066-AB5A-D32DC5225B5F}" type="pres">
      <dgm:prSet presAssocID="{6D6981E5-ECAE-4747-955A-E163A87BD048}" presName="ChildAccent" presStyleLbl="solidFgAcc1" presStyleIdx="41" presStyleCnt="42"/>
      <dgm:spPr/>
    </dgm:pt>
    <dgm:pt modelId="{D9378AE5-52D2-4758-A130-F55FA2059197}" type="pres">
      <dgm:prSet presAssocID="{6D6981E5-ECAE-4747-955A-E163A87BD048}" presName="Child" presStyleLbl="revTx" presStyleIdx="47" presStyleCnt="48">
        <dgm:presLayoutVars>
          <dgm:chMax val="0"/>
          <dgm:chPref val="0"/>
          <dgm:bulletEnabled val="1"/>
        </dgm:presLayoutVars>
      </dgm:prSet>
      <dgm:spPr/>
    </dgm:pt>
  </dgm:ptLst>
  <dgm:cxnLst>
    <dgm:cxn modelId="{E9477402-E94B-48DA-BAD2-63C394F71A31}" type="presOf" srcId="{6ABD5765-F42D-49D3-9EB0-23999978ADDF}" destId="{FE648D5A-E75D-47A1-8BC4-AFB3E8087933}" srcOrd="0" destOrd="0" presId="urn:microsoft.com/office/officeart/2008/layout/SquareAccentList"/>
    <dgm:cxn modelId="{6980AA03-F36E-4047-B27E-66FD95373EB3}" type="presOf" srcId="{C24D435F-4D55-4DD6-A854-C2FF5CC6C2DE}" destId="{AE6E250A-FD1D-4556-9DAF-433299E0C07E}" srcOrd="0" destOrd="0" presId="urn:microsoft.com/office/officeart/2008/layout/SquareAccentList"/>
    <dgm:cxn modelId="{195B2F06-2E4A-4AEC-ADE5-92204BA621B4}" srcId="{711B6D7F-FC0C-4DFC-AEDC-21CB9C672DE3}" destId="{9966A985-ECE6-4B32-B53C-0DB2D298D708}" srcOrd="1" destOrd="0" parTransId="{C787072C-4E92-4132-828A-14488A015606}" sibTransId="{60E71A5F-BC31-4433-BF33-D35E87D038CF}"/>
    <dgm:cxn modelId="{FA85B306-2AC9-44D9-9BA0-8612C7A41451}" type="presOf" srcId="{E7167673-4AE6-4CDE-8706-5DD945906EC4}" destId="{AB5C9B9A-D044-4E1D-99D0-45EA1096DBF1}" srcOrd="0" destOrd="0" presId="urn:microsoft.com/office/officeart/2008/layout/SquareAccentList"/>
    <dgm:cxn modelId="{C3C6DB11-4006-4F09-BB1B-10700ECB905E}" srcId="{20802572-8B1B-41DF-848F-B739B766F7D4}" destId="{00D22446-4578-4F64-AFE6-385CB267F634}" srcOrd="4" destOrd="0" parTransId="{1FFD7C3E-1255-4FB3-BB9A-4ABD9E8B8AC2}" sibTransId="{EB0FF40F-C188-4614-B243-A721A250C8FD}"/>
    <dgm:cxn modelId="{92FE1D12-DC04-43C7-B150-CEF3910CB55D}" type="presOf" srcId="{1DF8FB7D-6485-48D0-85D2-EC8667DB9EAA}" destId="{22A16962-909F-4BCB-8F0F-6620222EE1FE}" srcOrd="0" destOrd="0" presId="urn:microsoft.com/office/officeart/2008/layout/SquareAccentList"/>
    <dgm:cxn modelId="{A7AD6F14-878C-4D73-8E03-7F58FD278E13}" srcId="{20802572-8B1B-41DF-848F-B739B766F7D4}" destId="{783BF633-646D-49D0-9E4F-5BFB2FE4B573}" srcOrd="0" destOrd="0" parTransId="{54B5867C-AD50-4E7A-AD3D-5F7C9D2345C4}" sibTransId="{9060E536-58B7-4FA5-A084-39D96795E39F}"/>
    <dgm:cxn modelId="{26735E15-FF32-4D8F-84BE-58D41D26B453}" type="presOf" srcId="{2D26B644-EE11-4707-AD8A-B79B4ECEDB59}" destId="{82775160-D36C-4CB4-92F6-522744178E91}" srcOrd="0" destOrd="0" presId="urn:microsoft.com/office/officeart/2008/layout/SquareAccentList"/>
    <dgm:cxn modelId="{7B37A716-5046-4B43-8631-3BA3B928E3B6}" srcId="{3498B9E7-EA88-4A4D-891F-2735B802E444}" destId="{711B6D7F-FC0C-4DFC-AEDC-21CB9C672DE3}" srcOrd="0" destOrd="0" parTransId="{97C37CE8-F0B2-43C3-8036-54160330D1DA}" sibTransId="{9ED7D666-3329-4BE1-97D4-C09B888448B6}"/>
    <dgm:cxn modelId="{E11FE817-B818-4A44-BAAD-80284285CE08}" type="presOf" srcId="{E28BB111-B5AE-45F3-AAD2-0ED01B1C1E13}" destId="{3883E14F-EECF-462C-8AAA-0FD205D9F148}" srcOrd="0" destOrd="0" presId="urn:microsoft.com/office/officeart/2008/layout/SquareAccentList"/>
    <dgm:cxn modelId="{C609F517-D549-4D8D-867C-656C1CB087E6}" type="presOf" srcId="{70E748F6-6F19-4680-945E-96E6E3A8E48F}" destId="{BE2679F3-4485-4382-A41E-F218CBF8EAA9}" srcOrd="0" destOrd="0" presId="urn:microsoft.com/office/officeart/2008/layout/SquareAccentList"/>
    <dgm:cxn modelId="{E4E7311B-B769-43D8-B027-64BC13A57738}" type="presOf" srcId="{C4F0CDC9-8495-4668-8202-47EA7B358EB4}" destId="{2F2DEB2A-4293-45ED-A10B-B54F9206B8D7}" srcOrd="0" destOrd="0" presId="urn:microsoft.com/office/officeart/2008/layout/SquareAccentList"/>
    <dgm:cxn modelId="{C92DED1B-E9F4-4304-AC2E-0B86C8AA99D9}" srcId="{E28BB111-B5AE-45F3-AAD2-0ED01B1C1E13}" destId="{8EDBA81D-799C-4D0B-894D-05D0A952D642}" srcOrd="0" destOrd="0" parTransId="{15CF91D3-3C40-4533-9537-579D3A167597}" sibTransId="{9E172E68-8417-46BC-9657-3A1B4A195BBB}"/>
    <dgm:cxn modelId="{09FA941C-214A-47C0-83C7-9011D8F5042B}" type="presOf" srcId="{0982FFE5-F3A7-4A84-9013-3DBB37414FCB}" destId="{53ED47A3-15CE-448B-9E19-75F35AB06C73}" srcOrd="0" destOrd="0" presId="urn:microsoft.com/office/officeart/2008/layout/SquareAccentList"/>
    <dgm:cxn modelId="{69D24024-52EB-42BB-9407-DD1516FF1397}" srcId="{3498B9E7-EA88-4A4D-891F-2735B802E444}" destId="{2B672AF1-9468-4B05-BAC1-38C3AC45D3E7}" srcOrd="3" destOrd="0" parTransId="{CF0E67F9-BBCE-4249-A4F7-2F3C2118CFE6}" sibTransId="{9F3A56C1-3BD8-44C7-AAE2-D6706CA216C3}"/>
    <dgm:cxn modelId="{4679A726-EF73-467A-B3B0-E9BCE6F4121B}" srcId="{2B672AF1-9468-4B05-BAC1-38C3AC45D3E7}" destId="{C4F0CDC9-8495-4668-8202-47EA7B358EB4}" srcOrd="1" destOrd="0" parTransId="{60FE36E7-F11E-485D-9D73-598D2BC4A6B3}" sibTransId="{8A6ED830-526E-4119-BD6D-CAD55ADDDB36}"/>
    <dgm:cxn modelId="{92399128-F95B-48DB-9599-1D02527764A5}" type="presOf" srcId="{65EBAE6C-F024-4597-9ADF-FDF729AB1F19}" destId="{5D84CDE1-D685-4591-AA4D-3332793DCD27}" srcOrd="0" destOrd="0" presId="urn:microsoft.com/office/officeart/2008/layout/SquareAccentList"/>
    <dgm:cxn modelId="{DDEFB729-58C5-4DE6-9060-75A130F8ACF6}" type="presOf" srcId="{D372FF71-4888-4CDA-814D-B3A793358290}" destId="{4F3A1875-7C62-418A-9A57-716A9A3F0EFD}" srcOrd="0" destOrd="0" presId="urn:microsoft.com/office/officeart/2008/layout/SquareAccentList"/>
    <dgm:cxn modelId="{83AA0D2B-7D84-4CCC-8E6C-C7A83D04FC0A}" type="presOf" srcId="{3498B9E7-EA88-4A4D-891F-2735B802E444}" destId="{A19903EE-52F7-45E6-995D-524B4B0395C3}" srcOrd="0" destOrd="0" presId="urn:microsoft.com/office/officeart/2008/layout/SquareAccentList"/>
    <dgm:cxn modelId="{46B8D331-52C8-4FAE-907F-8F012F9CE96A}" srcId="{E28BB111-B5AE-45F3-AAD2-0ED01B1C1E13}" destId="{507D6FA0-8D7F-466C-A75E-0523EC37A658}" srcOrd="1" destOrd="0" parTransId="{0C1DB903-8112-4AF1-8FA0-16821A70D0A7}" sibTransId="{7C5EC833-94D0-4B5A-8214-789B607F53C6}"/>
    <dgm:cxn modelId="{7FC84B3B-0AA4-4AEA-B6B7-51A270961CEF}" type="presOf" srcId="{A14E1EB6-F430-4B63-9D50-C4E6235AF9D8}" destId="{E5D60968-99AA-48D1-B137-3FABA33FDD3A}" srcOrd="0" destOrd="0" presId="urn:microsoft.com/office/officeart/2008/layout/SquareAccentList"/>
    <dgm:cxn modelId="{DCCCB43C-C4B9-48E7-87A2-18CA2C135C66}" type="presOf" srcId="{4EA86883-4AAE-4FFA-8911-64DE274DF99B}" destId="{52085719-DD02-4AA6-B844-D817D18BF9FD}" srcOrd="0" destOrd="0" presId="urn:microsoft.com/office/officeart/2008/layout/SquareAccentList"/>
    <dgm:cxn modelId="{0064953F-57FC-4DC3-A464-9F49113A2F82}" srcId="{711B6D7F-FC0C-4DFC-AEDC-21CB9C672DE3}" destId="{A38D2FD5-7517-4D9D-A5AD-DFCF61C06278}" srcOrd="10" destOrd="0" parTransId="{7ADBEFBC-E65E-49B7-9559-E5C45B73A866}" sibTransId="{0E97DE8E-12CC-4D18-829A-A8D291844540}"/>
    <dgm:cxn modelId="{482BA740-7738-4C3C-9AB6-059A9EE19E37}" srcId="{E28BB111-B5AE-45F3-AAD2-0ED01B1C1E13}" destId="{676AE970-6C96-4BE4-B132-0C47E4DC607D}" srcOrd="4" destOrd="0" parTransId="{34CC571D-AAE5-4A58-AEC9-5325591978CC}" sibTransId="{1F9E056B-7ED0-4B74-93E1-7BD34019114E}"/>
    <dgm:cxn modelId="{BBDD8043-BCCB-49E8-B205-786CD9CE70EC}" type="presOf" srcId="{A8FC9517-8A14-40F7-B4D1-8BBF3CB625D7}" destId="{DDB2CA28-CF3F-472A-A23A-A175F799DCB4}" srcOrd="0" destOrd="0" presId="urn:microsoft.com/office/officeart/2008/layout/SquareAccentList"/>
    <dgm:cxn modelId="{B393CD47-6139-424E-804B-A9F45510D89B}" type="presOf" srcId="{9CD3E170-33D1-4E28-88E5-9BCFD1C3B6E7}" destId="{2C371402-E7E8-4E41-96D1-BB8C09A11D37}" srcOrd="0" destOrd="0" presId="urn:microsoft.com/office/officeart/2008/layout/SquareAccentList"/>
    <dgm:cxn modelId="{666A2E48-AD18-4502-8A4E-B3702B38508C}" type="presOf" srcId="{783BF633-646D-49D0-9E4F-5BFB2FE4B573}" destId="{14CE2CA7-A395-4160-B186-0F170D7495E7}" srcOrd="0" destOrd="0" presId="urn:microsoft.com/office/officeart/2008/layout/SquareAccentList"/>
    <dgm:cxn modelId="{9CA8E049-7F72-407C-9CEA-E9016FFD193A}" srcId="{3498B9E7-EA88-4A4D-891F-2735B802E444}" destId="{E28BB111-B5AE-45F3-AAD2-0ED01B1C1E13}" srcOrd="2" destOrd="0" parTransId="{84CFE16B-8D42-45FB-BBA1-26DF13276914}" sibTransId="{C3403DD3-7175-4127-8076-485DCD8F3135}"/>
    <dgm:cxn modelId="{E9F5964A-C6C2-497C-812F-CABC7FB9ADD0}" srcId="{E28BB111-B5AE-45F3-AAD2-0ED01B1C1E13}" destId="{9592E199-402E-4648-B02B-A9E6FFFFA2F4}" srcOrd="3" destOrd="0" parTransId="{F30779D8-C662-4670-BE24-32F0274FD888}" sibTransId="{7BD9C4E8-74EF-403A-BD09-E41FED2433A6}"/>
    <dgm:cxn modelId="{BD21B750-6746-4DFB-A58D-55C5D16E88B5}" type="presOf" srcId="{711B6D7F-FC0C-4DFC-AEDC-21CB9C672DE3}" destId="{0147541A-71C6-44C9-8587-3EB242570A3D}" srcOrd="0" destOrd="0" presId="urn:microsoft.com/office/officeart/2008/layout/SquareAccentList"/>
    <dgm:cxn modelId="{A56C7E52-B581-4BEE-9415-B9FB6109BF96}" srcId="{20802572-8B1B-41DF-848F-B739B766F7D4}" destId="{E7167673-4AE6-4CDE-8706-5DD945906EC4}" srcOrd="2" destOrd="0" parTransId="{AD13362B-FE72-4D6A-9FD5-32A0000418A4}" sibTransId="{B64F28A4-09C7-4E08-B450-817AE1A9DF59}"/>
    <dgm:cxn modelId="{2FAD5259-8AD2-44A7-BFDC-A9EE93080A38}" srcId="{2B672AF1-9468-4B05-BAC1-38C3AC45D3E7}" destId="{375ED2B1-7C16-4E95-8143-69E1451CF313}" srcOrd="4" destOrd="0" parTransId="{702239DF-34B8-448C-B79B-FD30041A34EE}" sibTransId="{B5B7E4CD-4090-4FF5-A196-1AA768A1F43D}"/>
    <dgm:cxn modelId="{CA0D315C-B3B1-4FE5-82CB-F1EE32B8AF46}" type="presOf" srcId="{E621320B-4977-4222-96BD-8D2C0B6513F8}" destId="{71432154-C1A1-40D4-91FB-C0E4997BA73F}" srcOrd="0" destOrd="0" presId="urn:microsoft.com/office/officeart/2008/layout/SquareAccentList"/>
    <dgm:cxn modelId="{884E8F60-2704-42E9-A46E-5F9165A9FEAC}" srcId="{711B6D7F-FC0C-4DFC-AEDC-21CB9C672DE3}" destId="{A4CC570A-0F0E-4CBA-BFE3-61A6617466ED}" srcOrd="9" destOrd="0" parTransId="{861F7953-AC13-4649-865F-23E809C6A2E0}" sibTransId="{A25B7A95-B03D-4F8F-B68F-900E61C69AB9}"/>
    <dgm:cxn modelId="{A8E91264-199A-4698-BBA1-A6B9303868EF}" type="presOf" srcId="{6D6981E5-ECAE-4747-955A-E163A87BD048}" destId="{D9378AE5-52D2-4758-A130-F55FA2059197}" srcOrd="0" destOrd="0" presId="urn:microsoft.com/office/officeart/2008/layout/SquareAccentList"/>
    <dgm:cxn modelId="{0789D66F-66C1-4049-B525-ABF78D5617A1}" type="presOf" srcId="{47778B11-3358-44BC-8F8E-ED7656B4E50B}" destId="{B0153A18-E193-40FC-BCA1-C598254BBC7B}" srcOrd="0" destOrd="0" presId="urn:microsoft.com/office/officeart/2008/layout/SquareAccentList"/>
    <dgm:cxn modelId="{DA808870-7C58-41D8-838E-3446147A602F}" type="presOf" srcId="{4A22E74D-6468-431B-85A5-818ACEA80DE4}" destId="{E394BB9B-BEEA-4A6D-8E1F-BC5DC86986AD}" srcOrd="0" destOrd="0" presId="urn:microsoft.com/office/officeart/2008/layout/SquareAccentList"/>
    <dgm:cxn modelId="{97A83E72-D872-4B17-B6B8-323F54AF2977}" type="presOf" srcId="{522A04BA-ECBB-4295-AF44-94BBF7CD2C3A}" destId="{BD8EDB80-F0DC-4671-AD3A-1C82D7D660CE}" srcOrd="0" destOrd="0" presId="urn:microsoft.com/office/officeart/2008/layout/SquareAccentList"/>
    <dgm:cxn modelId="{85842375-8E5C-4D59-B6E6-68D3E0AD21C4}" srcId="{20802572-8B1B-41DF-848F-B739B766F7D4}" destId="{8A16CBC5-5F10-4D6D-863A-17569F07ED2E}" srcOrd="1" destOrd="0" parTransId="{5442F82E-27F4-4456-88FD-4ED57E9F7317}" sibTransId="{6ACB1DA6-87C3-44A7-BBC4-3DAA11651229}"/>
    <dgm:cxn modelId="{C9C63875-869E-49BD-B16A-E3B2F6BE1E62}" type="presOf" srcId="{676AE970-6C96-4BE4-B132-0C47E4DC607D}" destId="{82ADC2D3-3082-4A69-89F1-B6CF20445E89}" srcOrd="0" destOrd="0" presId="urn:microsoft.com/office/officeart/2008/layout/SquareAccentList"/>
    <dgm:cxn modelId="{BB6E6276-6B92-4A1F-A5E5-07517B5352C6}" srcId="{2B672AF1-9468-4B05-BAC1-38C3AC45D3E7}" destId="{522A04BA-ECBB-4295-AF44-94BBF7CD2C3A}" srcOrd="5" destOrd="0" parTransId="{FA734E4F-E50E-4961-AC2A-624B216A2487}" sibTransId="{08DA7B67-BD9E-4368-8430-937C01E261CC}"/>
    <dgm:cxn modelId="{B2D7A177-6CCA-4E33-872D-A510EC73E8ED}" type="presOf" srcId="{20802572-8B1B-41DF-848F-B739B766F7D4}" destId="{4D8C5D43-8273-4603-B8C3-B90A33EEEFF5}" srcOrd="0" destOrd="0" presId="urn:microsoft.com/office/officeart/2008/layout/SquareAccentList"/>
    <dgm:cxn modelId="{7C32667E-1BE5-4EC4-B1AE-08A4BC515DC3}" type="presOf" srcId="{639397C6-FF40-4D97-892C-389AAED49683}" destId="{CF420BB7-CD89-4446-807C-9C426D951CFE}" srcOrd="0" destOrd="0" presId="urn:microsoft.com/office/officeart/2008/layout/SquareAccentList"/>
    <dgm:cxn modelId="{2F187A80-7779-4601-ADF8-6659E0ACBD0A}" srcId="{20802572-8B1B-41DF-848F-B739B766F7D4}" destId="{32E295F1-D2E6-4DA0-A49F-3946A77959C9}" srcOrd="3" destOrd="0" parTransId="{86EEC934-66E5-4911-A3B7-51878CA769E4}" sibTransId="{22AF93D3-21A3-43D5-8005-1A218493EED5}"/>
    <dgm:cxn modelId="{B1B13A81-4643-47C7-9376-ADD64DB95527}" srcId="{711B6D7F-FC0C-4DFC-AEDC-21CB9C672DE3}" destId="{70E748F6-6F19-4680-945E-96E6E3A8E48F}" srcOrd="7" destOrd="0" parTransId="{A5B2F2DC-BB6C-4485-9E27-AB94461D54EF}" sibTransId="{C43949DD-9CA9-462C-9F6E-C09A74D4D182}"/>
    <dgm:cxn modelId="{EBB1FD82-D79B-4544-B46C-330F8B33ED5A}" srcId="{2B672AF1-9468-4B05-BAC1-38C3AC45D3E7}" destId="{1DF8FB7D-6485-48D0-85D2-EC8667DB9EAA}" srcOrd="2" destOrd="0" parTransId="{0C0C84A9-0A72-4690-B697-33425924A7B5}" sibTransId="{82B58C94-5FA5-4DC5-8DF8-E4C9650490E8}"/>
    <dgm:cxn modelId="{18DD9B89-F761-4F4F-8C8C-6CFBBFA0916C}" srcId="{4EA86883-4AAE-4FFA-8911-64DE274DF99B}" destId="{6ABD5765-F42D-49D3-9EB0-23999978ADDF}" srcOrd="1" destOrd="0" parTransId="{803157E6-99FD-4992-AE04-BFA847F92242}" sibTransId="{3C2FED72-8C45-468F-850C-246450EFE699}"/>
    <dgm:cxn modelId="{B443368A-F582-43A9-ADD3-94E08E86F25F}" srcId="{711B6D7F-FC0C-4DFC-AEDC-21CB9C672DE3}" destId="{A14E1EB6-F430-4B63-9D50-C4E6235AF9D8}" srcOrd="0" destOrd="0" parTransId="{FD636F0B-857C-4C99-B2E2-BC96D10FA559}" sibTransId="{E73C327C-47F1-4967-99D3-6F902EFFE46C}"/>
    <dgm:cxn modelId="{0E2B868A-BEC4-49F5-9503-E2DE52EC969A}" type="presOf" srcId="{2DEBBA32-C529-48C8-9244-459294D9EA37}" destId="{C8819EEE-A383-457A-9039-119524DE5052}" srcOrd="0" destOrd="0" presId="urn:microsoft.com/office/officeart/2008/layout/SquareAccentList"/>
    <dgm:cxn modelId="{DF13EF8E-83B1-42FD-8944-E67ACA80AF4D}" type="presOf" srcId="{9592E199-402E-4648-B02B-A9E6FFFFA2F4}" destId="{38B01739-DEC0-484B-B97F-B9F8F8B2260D}" srcOrd="0" destOrd="0" presId="urn:microsoft.com/office/officeart/2008/layout/SquareAccentList"/>
    <dgm:cxn modelId="{4DA69A95-06C0-4D66-9A9F-19B3D8527617}" type="presOf" srcId="{732100D6-EC5C-403A-809A-0EF5C0F1BFFE}" destId="{FF56290D-62FC-4A9E-93F8-D989E0B87912}" srcOrd="0" destOrd="0" presId="urn:microsoft.com/office/officeart/2008/layout/SquareAccentList"/>
    <dgm:cxn modelId="{F001B597-9D00-40A1-8A95-74CB422CA5CE}" type="presOf" srcId="{375ED2B1-7C16-4E95-8143-69E1451CF313}" destId="{9B756E04-8AFB-46C4-82E4-ABC70CA6D0C2}" srcOrd="0" destOrd="0" presId="urn:microsoft.com/office/officeart/2008/layout/SquareAccentList"/>
    <dgm:cxn modelId="{258D4599-CD49-48E2-811A-F190A00C5A3D}" srcId="{711B6D7F-FC0C-4DFC-AEDC-21CB9C672DE3}" destId="{C24D435F-4D55-4DD6-A854-C2FF5CC6C2DE}" srcOrd="3" destOrd="0" parTransId="{F8B5909F-EDF3-4744-87B6-0657F01A7A0D}" sibTransId="{35D3EF3B-4582-4CEC-96E2-C6A29D61C674}"/>
    <dgm:cxn modelId="{6191A399-7F3F-4299-A852-CDF9C68B6602}" type="presOf" srcId="{8A16CBC5-5F10-4D6D-863A-17569F07ED2E}" destId="{3047CD56-6253-4718-BA80-92768EDB648B}" srcOrd="0" destOrd="0" presId="urn:microsoft.com/office/officeart/2008/layout/SquareAccentList"/>
    <dgm:cxn modelId="{6D60249B-9A59-46DF-8B9C-1812E7216170}" srcId="{3498B9E7-EA88-4A4D-891F-2735B802E444}" destId="{6286585E-B43A-44D3-A575-AAD0F63D5A30}" srcOrd="4" destOrd="0" parTransId="{478638DA-FE9F-4F04-9974-CC0145159326}" sibTransId="{E9ED77DC-609F-452D-B4E6-761452411290}"/>
    <dgm:cxn modelId="{2263FD9E-E21D-43BD-AB04-641D6D2F8E9E}" srcId="{4EA86883-4AAE-4FFA-8911-64DE274DF99B}" destId="{6D6981E5-ECAE-4747-955A-E163A87BD048}" srcOrd="2" destOrd="0" parTransId="{E78D49C9-E009-42EA-807C-79016DF4C7DF}" sibTransId="{D7A4C298-804E-4476-8F1B-42ED31B3BBA6}"/>
    <dgm:cxn modelId="{5969CC9F-F633-445B-8AB3-94FB94CD460A}" srcId="{20802572-8B1B-41DF-848F-B739B766F7D4}" destId="{A8FC9517-8A14-40F7-B4D1-8BBF3CB625D7}" srcOrd="5" destOrd="0" parTransId="{C330BCFE-32C0-41B6-BDA9-AE4E7F654847}" sibTransId="{F6CD8C07-561E-45B0-B6E4-12E30A9B1FD3}"/>
    <dgm:cxn modelId="{180E16A1-7A56-40F4-9EE8-ACBBB23D0EEB}" srcId="{711B6D7F-FC0C-4DFC-AEDC-21CB9C672DE3}" destId="{2D26B644-EE11-4707-AD8A-B79B4ECEDB59}" srcOrd="8" destOrd="0" parTransId="{2BAC414D-2ADD-4E8E-B46F-CE3682F5A301}" sibTransId="{03BEC45B-9DF0-4FB1-B84B-2C787343AFF9}"/>
    <dgm:cxn modelId="{655923A1-457E-4BE7-BB74-88C055014544}" type="presOf" srcId="{00D22446-4578-4F64-AFE6-385CB267F634}" destId="{F831D84A-8962-4B8D-98B1-DC48D50B3CE7}" srcOrd="0" destOrd="0" presId="urn:microsoft.com/office/officeart/2008/layout/SquareAccentList"/>
    <dgm:cxn modelId="{B52E7BA6-9C1B-449A-A426-4B82075469A3}" srcId="{2B672AF1-9468-4B05-BAC1-38C3AC45D3E7}" destId="{26DE0F05-657B-402B-A5B2-3293C10857DA}" srcOrd="6" destOrd="0" parTransId="{D147B723-F28E-402E-828C-9A9E57B411B6}" sibTransId="{F77E87D0-1841-40E5-B7E0-75A5F1776D91}"/>
    <dgm:cxn modelId="{CD581FA8-EE6B-402B-9EEA-B943888BB631}" type="presOf" srcId="{26DE0F05-657B-402B-A5B2-3293C10857DA}" destId="{56C9C455-3786-427E-8EC0-5345DF904C7F}" srcOrd="0" destOrd="0" presId="urn:microsoft.com/office/officeart/2008/layout/SquareAccentList"/>
    <dgm:cxn modelId="{8B25C8AE-FCB9-498A-9DAD-D57CADCD19E5}" srcId="{2B672AF1-9468-4B05-BAC1-38C3AC45D3E7}" destId="{0982FFE5-F3A7-4A84-9013-3DBB37414FCB}" srcOrd="3" destOrd="0" parTransId="{1ACD05D0-81AC-4E8E-81DF-D8499548E415}" sibTransId="{B6C4925A-E934-4A19-A598-5DD007D0DDF3}"/>
    <dgm:cxn modelId="{5192C3AF-30E7-4C16-B7B0-79421736C84F}" srcId="{2B672AF1-9468-4B05-BAC1-38C3AC45D3E7}" destId="{11C500A5-EEB2-40BF-B384-48CE078BC365}" srcOrd="8" destOrd="0" parTransId="{5C68EB87-4E1E-4F99-B31D-C605C9BAA367}" sibTransId="{F3E22D1F-9334-4FD6-96A8-C2FACE55C086}"/>
    <dgm:cxn modelId="{5B5124B0-8AA7-4008-AA47-82F183D2BDC2}" srcId="{4EA86883-4AAE-4FFA-8911-64DE274DF99B}" destId="{4A22E74D-6468-431B-85A5-818ACEA80DE4}" srcOrd="0" destOrd="0" parTransId="{4F7FDFA8-1C5C-4099-90F0-C2B1AFF4A2AB}" sibTransId="{A726AAEC-DADA-4A02-9CF6-329AF8631795}"/>
    <dgm:cxn modelId="{1D524FB0-72DF-4D3E-B449-B13A2A34C537}" type="presOf" srcId="{2B672AF1-9468-4B05-BAC1-38C3AC45D3E7}" destId="{1665570A-5752-46A3-821C-5D3831BEA0E1}" srcOrd="0" destOrd="0" presId="urn:microsoft.com/office/officeart/2008/layout/SquareAccentList"/>
    <dgm:cxn modelId="{D26B38B4-04EA-4237-9079-6BC6D18C8DE5}" type="presOf" srcId="{507D6FA0-8D7F-466C-A75E-0523EC37A658}" destId="{33FDC39C-298C-4600-93A6-C7358B69A403}" srcOrd="0" destOrd="0" presId="urn:microsoft.com/office/officeart/2008/layout/SquareAccentList"/>
    <dgm:cxn modelId="{7816B5B5-117F-48B7-AB4A-16DC739B424A}" type="presOf" srcId="{8CEC0706-A5A5-4D89-9784-2EF2F654E458}" destId="{57CF5925-71A0-4C9D-B8F1-6C5496146C25}" srcOrd="0" destOrd="0" presId="urn:microsoft.com/office/officeart/2008/layout/SquareAccentList"/>
    <dgm:cxn modelId="{0905D4B8-A31B-4268-B001-FB2AFFAFC840}" type="presOf" srcId="{A4CC570A-0F0E-4CBA-BFE3-61A6617466ED}" destId="{F6CC9584-A200-4F18-9AD9-5B2952C56E01}" srcOrd="0" destOrd="0" presId="urn:microsoft.com/office/officeart/2008/layout/SquareAccentList"/>
    <dgm:cxn modelId="{FE35E0BD-3BBB-44FC-874E-9D00EE81D23C}" type="presOf" srcId="{8EDBA81D-799C-4D0B-894D-05D0A952D642}" destId="{21906541-84C6-40BC-BF62-E7781A0EE5FF}" srcOrd="0" destOrd="0" presId="urn:microsoft.com/office/officeart/2008/layout/SquareAccentList"/>
    <dgm:cxn modelId="{D86822BF-7B7A-4CEA-8356-343724E12758}" type="presOf" srcId="{CEAE3DF1-19B8-4FCC-8AD8-70A44E941369}" destId="{4EB606A7-EAE8-455C-A239-613866D971CC}" srcOrd="0" destOrd="0" presId="urn:microsoft.com/office/officeart/2008/layout/SquareAccentList"/>
    <dgm:cxn modelId="{9AA940C2-AFB2-4E8C-85D4-E90E8A0C66B9}" srcId="{6286585E-B43A-44D3-A575-AAD0F63D5A30}" destId="{D372FF71-4888-4CDA-814D-B3A793358290}" srcOrd="1" destOrd="0" parTransId="{544F83CE-64D7-41C3-BA1D-3DA1DCCEA972}" sibTransId="{A001AA67-9F8D-42C9-B26B-66338A28D28B}"/>
    <dgm:cxn modelId="{78B294CA-06E2-452B-8E78-4AC03DAE7136}" type="presOf" srcId="{EC21B7DC-F226-43BF-B3D8-737E4E905883}" destId="{FD52B3B7-7DA5-412D-A8D8-0B108C25CEB8}" srcOrd="0" destOrd="0" presId="urn:microsoft.com/office/officeart/2008/layout/SquareAccentList"/>
    <dgm:cxn modelId="{A45296CE-FFF2-49C2-A32B-EAF7A47FE9F4}" srcId="{2B672AF1-9468-4B05-BAC1-38C3AC45D3E7}" destId="{9938F69B-2D1C-4CCD-83DF-4198A4D283DF}" srcOrd="7" destOrd="0" parTransId="{F0D462CA-9E50-4295-B2CC-6B538E39A388}" sibTransId="{395D91AB-CE42-41B5-B0C8-907DDA2026E0}"/>
    <dgm:cxn modelId="{252621D2-B29F-418E-88EC-8EC70A8B9FAA}" srcId="{711B6D7F-FC0C-4DFC-AEDC-21CB9C672DE3}" destId="{9CD3E170-33D1-4E28-88E5-9BCFD1C3B6E7}" srcOrd="6" destOrd="0" parTransId="{9F0A68AB-E1EB-410F-8CF0-03D0784F3A15}" sibTransId="{F6349D66-2BF2-4575-B9A6-70EFF39DFB8F}"/>
    <dgm:cxn modelId="{021E5AD3-25CC-49E2-BE59-F2170B8E5FCB}" srcId="{6286585E-B43A-44D3-A575-AAD0F63D5A30}" destId="{732100D6-EC5C-403A-809A-0EF5C0F1BFFE}" srcOrd="2" destOrd="0" parTransId="{59A55DBC-5B53-40BA-973B-C1D5C080AC18}" sibTransId="{3A75C9F9-3EB2-42B5-B2C4-149C4B83795E}"/>
    <dgm:cxn modelId="{E55A66D3-3F11-4D62-A534-410EAAE9411D}" type="presOf" srcId="{6286585E-B43A-44D3-A575-AAD0F63D5A30}" destId="{FAC2ED01-0F8D-4835-B6DF-B8D45A73D46F}" srcOrd="0" destOrd="0" presId="urn:microsoft.com/office/officeart/2008/layout/SquareAccentList"/>
    <dgm:cxn modelId="{7A6E10D4-2056-4988-8F9A-F7514709A1AC}" type="presOf" srcId="{40109247-AD41-4996-BF29-9444828C7383}" destId="{F990723E-529A-4341-B93B-4460E65D0E79}" srcOrd="0" destOrd="0" presId="urn:microsoft.com/office/officeart/2008/layout/SquareAccentList"/>
    <dgm:cxn modelId="{549F05D5-D932-4014-A368-84B99595FAB2}" srcId="{E28BB111-B5AE-45F3-AAD2-0ED01B1C1E13}" destId="{C29FC48A-2832-430D-B9E8-8ADE8D3C4FD9}" srcOrd="5" destOrd="0" parTransId="{D5E301B6-899C-44ED-BB32-5AAD6A088E5E}" sibTransId="{33D66691-F67F-4B0A-AA71-5F5D440E24B1}"/>
    <dgm:cxn modelId="{E42EC3D8-D326-4206-AC0F-EE14EC55D8D2}" srcId="{E28BB111-B5AE-45F3-AAD2-0ED01B1C1E13}" destId="{CEAE3DF1-19B8-4FCC-8AD8-70A44E941369}" srcOrd="6" destOrd="0" parTransId="{13DDBF33-5350-4F08-BCE2-E725F2D47CBF}" sibTransId="{2CDFEA34-3588-4750-9C9A-D8EB3955B596}"/>
    <dgm:cxn modelId="{A23534DE-B372-41C1-90AB-07830BFF4BA4}" srcId="{20802572-8B1B-41DF-848F-B739B766F7D4}" destId="{40109247-AD41-4996-BF29-9444828C7383}" srcOrd="6" destOrd="0" parTransId="{267D9EEC-3DDB-41E5-AA26-54083CAF3A3E}" sibTransId="{378C5939-8414-428E-B294-A82315D19B74}"/>
    <dgm:cxn modelId="{93192FDF-07BC-4C6F-99C5-53F831EDBCD0}" srcId="{711B6D7F-FC0C-4DFC-AEDC-21CB9C672DE3}" destId="{47778B11-3358-44BC-8F8E-ED7656B4E50B}" srcOrd="4" destOrd="0" parTransId="{1B9FB505-DC29-4BDE-81B9-1443E64F4538}" sibTransId="{A0527ED8-F506-4F9D-8FE4-34DCE2D6D2EC}"/>
    <dgm:cxn modelId="{42B043E4-0509-49E0-8213-CC0976F92B2E}" type="presOf" srcId="{32E295F1-D2E6-4DA0-A49F-3946A77959C9}" destId="{CB9097D8-21B2-4C42-A395-31B3903C4259}" srcOrd="0" destOrd="0" presId="urn:microsoft.com/office/officeart/2008/layout/SquareAccentList"/>
    <dgm:cxn modelId="{53E9A7E7-9D2A-4BAC-938D-82C9F026A6C0}" type="presOf" srcId="{C29FC48A-2832-430D-B9E8-8ADE8D3C4FD9}" destId="{4C301F92-26D4-4869-A08A-4D3E5ABA2D72}" srcOrd="0" destOrd="0" presId="urn:microsoft.com/office/officeart/2008/layout/SquareAccentList"/>
    <dgm:cxn modelId="{607B56EB-263C-417F-A468-998C2C0DF5ED}" srcId="{3498B9E7-EA88-4A4D-891F-2735B802E444}" destId="{4EA86883-4AAE-4FFA-8911-64DE274DF99B}" srcOrd="5" destOrd="0" parTransId="{E2F314FD-6F17-49B6-BDF3-EBC816049834}" sibTransId="{B6099781-6C9E-4E0C-876A-1A36D75FB2DF}"/>
    <dgm:cxn modelId="{A6563CED-C382-466D-94E5-CEDDAB83356F}" type="presOf" srcId="{9938F69B-2D1C-4CCD-83DF-4198A4D283DF}" destId="{87E24563-DE18-4478-9D11-03A24814E44E}" srcOrd="0" destOrd="0" presId="urn:microsoft.com/office/officeart/2008/layout/SquareAccentList"/>
    <dgm:cxn modelId="{CA642DF0-C996-4408-BC1C-955648BC60B2}" type="presOf" srcId="{A38D2FD5-7517-4D9D-A5AD-DFCF61C06278}" destId="{1D28AE59-C9F7-4CD8-BA23-8AF7C7D70D5A}" srcOrd="0" destOrd="0" presId="urn:microsoft.com/office/officeart/2008/layout/SquareAccentList"/>
    <dgm:cxn modelId="{F051E8F0-5E37-42EE-A35B-22DEC3C6D967}" srcId="{E28BB111-B5AE-45F3-AAD2-0ED01B1C1E13}" destId="{E621320B-4977-4222-96BD-8D2C0B6513F8}" srcOrd="2" destOrd="0" parTransId="{63D3092B-87C3-4601-A82F-8CD6A7422A45}" sibTransId="{B1D8C068-8B68-4678-A8B0-98686E05089A}"/>
    <dgm:cxn modelId="{2C2704F2-69F2-4430-A98D-DA8B4E6DEC51}" type="presOf" srcId="{11C500A5-EEB2-40BF-B384-48CE078BC365}" destId="{F3D36E2C-0D20-48D4-82E0-8F24220E1625}" srcOrd="0" destOrd="0" presId="urn:microsoft.com/office/officeart/2008/layout/SquareAccentList"/>
    <dgm:cxn modelId="{96330CF2-BB65-4612-8317-274DCE886153}" srcId="{6286585E-B43A-44D3-A575-AAD0F63D5A30}" destId="{639397C6-FF40-4D97-892C-389AAED49683}" srcOrd="3" destOrd="0" parTransId="{110BF215-C389-41D7-8C71-077CA27BEB77}" sibTransId="{AE463930-DF74-4815-8812-90DD47CAC90A}"/>
    <dgm:cxn modelId="{665295F2-DE15-4C3E-AF31-43B6D2DB1740}" srcId="{711B6D7F-FC0C-4DFC-AEDC-21CB9C672DE3}" destId="{B8AF8BEF-38A5-41C8-89D8-B386D75D777A}" srcOrd="2" destOrd="0" parTransId="{0E53190A-22C2-49F0-A7ED-7A5EB4ED9FEE}" sibTransId="{0B4D81DC-63CA-4BCA-916C-F6A3ED357A8C}"/>
    <dgm:cxn modelId="{510AFCF4-67BB-4E0A-89C9-D0B54200A0D9}" srcId="{20802572-8B1B-41DF-848F-B739B766F7D4}" destId="{2DEBBA32-C529-48C8-9244-459294D9EA37}" srcOrd="7" destOrd="0" parTransId="{138FF565-7A4C-43DA-813B-A97F395227B2}" sibTransId="{D8595AC0-2EE9-45D3-93DD-DB932CACE42E}"/>
    <dgm:cxn modelId="{8C006AF6-B856-4C3D-A666-7160408C172A}" srcId="{2B672AF1-9468-4B05-BAC1-38C3AC45D3E7}" destId="{8CEC0706-A5A5-4D89-9784-2EF2F654E458}" srcOrd="0" destOrd="0" parTransId="{A78E6E9B-5EA8-4130-9770-1B9F3DC17116}" sibTransId="{458E95CA-58CC-4633-BE42-6FA1AA960C71}"/>
    <dgm:cxn modelId="{804D17F8-17D9-4E54-8CF4-AC598743367B}" srcId="{6286585E-B43A-44D3-A575-AAD0F63D5A30}" destId="{EC21B7DC-F226-43BF-B3D8-737E4E905883}" srcOrd="0" destOrd="0" parTransId="{4E34F39E-C14E-4AC0-97B5-2949F6D0CDF0}" sibTransId="{099162D4-723A-4FD6-B811-E9DBA9C84728}"/>
    <dgm:cxn modelId="{2A8249F9-6208-43EC-9393-D9E71CB471A2}" type="presOf" srcId="{B8AF8BEF-38A5-41C8-89D8-B386D75D777A}" destId="{61D4FF4E-8BDA-46CB-AA1B-42C18DE5EE47}" srcOrd="0" destOrd="0" presId="urn:microsoft.com/office/officeart/2008/layout/SquareAccentList"/>
    <dgm:cxn modelId="{4A17DAF9-114D-41F2-8D95-ECBF9690D994}" type="presOf" srcId="{9966A985-ECE6-4B32-B53C-0DB2D298D708}" destId="{5AF6EE23-41E6-4226-948F-73E9AF56ABD1}" srcOrd="0" destOrd="0" presId="urn:microsoft.com/office/officeart/2008/layout/SquareAccentList"/>
    <dgm:cxn modelId="{41F2C3FB-AB59-48B4-9929-BA58D0D6F594}" srcId="{3498B9E7-EA88-4A4D-891F-2735B802E444}" destId="{20802572-8B1B-41DF-848F-B739B766F7D4}" srcOrd="1" destOrd="0" parTransId="{0F8CE235-0220-4314-83AB-D62023FE88A3}" sibTransId="{A30F78AD-CAD7-422E-9E4F-581CEA60FBBD}"/>
    <dgm:cxn modelId="{EA0177FE-3B81-4D1D-9971-3FC8583C2F94}" srcId="{711B6D7F-FC0C-4DFC-AEDC-21CB9C672DE3}" destId="{65EBAE6C-F024-4597-9ADF-FDF729AB1F19}" srcOrd="5" destOrd="0" parTransId="{60B3FC81-0247-4206-984F-4AEE9A76EF60}" sibTransId="{A40EA0B4-4BCA-40F5-BBE0-FAC0E803E480}"/>
    <dgm:cxn modelId="{830EEF73-6369-48C7-B27D-F38C9983BB6D}" type="presParOf" srcId="{A19903EE-52F7-45E6-995D-524B4B0395C3}" destId="{090D0865-F4F7-44DD-AB8C-ACB04A662277}" srcOrd="0" destOrd="0" presId="urn:microsoft.com/office/officeart/2008/layout/SquareAccentList"/>
    <dgm:cxn modelId="{7E205605-DF58-4991-954C-40F337035266}" type="presParOf" srcId="{090D0865-F4F7-44DD-AB8C-ACB04A662277}" destId="{8F2EB836-E0C2-468F-88E1-8E50A5538D2B}" srcOrd="0" destOrd="0" presId="urn:microsoft.com/office/officeart/2008/layout/SquareAccentList"/>
    <dgm:cxn modelId="{D89A102F-88F3-4B74-8E2A-80166AC4014A}" type="presParOf" srcId="{8F2EB836-E0C2-468F-88E1-8E50A5538D2B}" destId="{BA35C7CA-D056-486B-A925-7137A2122ADB}" srcOrd="0" destOrd="0" presId="urn:microsoft.com/office/officeart/2008/layout/SquareAccentList"/>
    <dgm:cxn modelId="{38D54284-071D-4EDD-937E-9220A14B146C}" type="presParOf" srcId="{8F2EB836-E0C2-468F-88E1-8E50A5538D2B}" destId="{4E14BE90-C10E-4164-839A-904BAA98815A}" srcOrd="1" destOrd="0" presId="urn:microsoft.com/office/officeart/2008/layout/SquareAccentList"/>
    <dgm:cxn modelId="{2E42F410-85E0-4A2D-A155-7225F237018D}" type="presParOf" srcId="{8F2EB836-E0C2-468F-88E1-8E50A5538D2B}" destId="{0147541A-71C6-44C9-8587-3EB242570A3D}" srcOrd="2" destOrd="0" presId="urn:microsoft.com/office/officeart/2008/layout/SquareAccentList"/>
    <dgm:cxn modelId="{D958B4BC-7811-43A8-A52F-A671EEAE94EB}" type="presParOf" srcId="{090D0865-F4F7-44DD-AB8C-ACB04A662277}" destId="{A84D68C9-0EB6-425D-8593-6EDA6AE56E5E}" srcOrd="1" destOrd="0" presId="urn:microsoft.com/office/officeart/2008/layout/SquareAccentList"/>
    <dgm:cxn modelId="{17551AAE-207D-4138-965A-FF25908F6A16}" type="presParOf" srcId="{A84D68C9-0EB6-425D-8593-6EDA6AE56E5E}" destId="{2793B7E5-8D12-4C13-B6D9-12B3D114B993}" srcOrd="0" destOrd="0" presId="urn:microsoft.com/office/officeart/2008/layout/SquareAccentList"/>
    <dgm:cxn modelId="{C4B73EC1-8CC2-4987-86A4-625F99108D9E}" type="presParOf" srcId="{2793B7E5-8D12-4C13-B6D9-12B3D114B993}" destId="{D3D5E950-C7BF-47C6-83CD-C1EC69F7A6D6}" srcOrd="0" destOrd="0" presId="urn:microsoft.com/office/officeart/2008/layout/SquareAccentList"/>
    <dgm:cxn modelId="{8A459CCB-C244-4008-A772-F62C6E94D5CA}" type="presParOf" srcId="{2793B7E5-8D12-4C13-B6D9-12B3D114B993}" destId="{E5D60968-99AA-48D1-B137-3FABA33FDD3A}" srcOrd="1" destOrd="0" presId="urn:microsoft.com/office/officeart/2008/layout/SquareAccentList"/>
    <dgm:cxn modelId="{0A804B12-A42B-4B36-9FA6-89342A0873EE}" type="presParOf" srcId="{A84D68C9-0EB6-425D-8593-6EDA6AE56E5E}" destId="{B8FDE975-C772-4AD6-8D59-C03A07030286}" srcOrd="1" destOrd="0" presId="urn:microsoft.com/office/officeart/2008/layout/SquareAccentList"/>
    <dgm:cxn modelId="{1CE287D9-6CFC-4C20-B125-7050383BB06C}" type="presParOf" srcId="{B8FDE975-C772-4AD6-8D59-C03A07030286}" destId="{8FAA565E-AF14-479D-8C39-77E5F9F93DC6}" srcOrd="0" destOrd="0" presId="urn:microsoft.com/office/officeart/2008/layout/SquareAccentList"/>
    <dgm:cxn modelId="{F877D9F9-6A8D-4314-BDF0-7E200F3BBD61}" type="presParOf" srcId="{B8FDE975-C772-4AD6-8D59-C03A07030286}" destId="{5AF6EE23-41E6-4226-948F-73E9AF56ABD1}" srcOrd="1" destOrd="0" presId="urn:microsoft.com/office/officeart/2008/layout/SquareAccentList"/>
    <dgm:cxn modelId="{08E8FBEC-1BCE-4A9C-A582-BD6C13A882AB}" type="presParOf" srcId="{A84D68C9-0EB6-425D-8593-6EDA6AE56E5E}" destId="{6D6C071B-8B96-40B9-90A7-D7ABE3337785}" srcOrd="2" destOrd="0" presId="urn:microsoft.com/office/officeart/2008/layout/SquareAccentList"/>
    <dgm:cxn modelId="{91611AA6-301C-4A78-97DB-99134DB2EB0C}" type="presParOf" srcId="{6D6C071B-8B96-40B9-90A7-D7ABE3337785}" destId="{21D185C9-1BB8-424F-A6C5-B2A86EE48835}" srcOrd="0" destOrd="0" presId="urn:microsoft.com/office/officeart/2008/layout/SquareAccentList"/>
    <dgm:cxn modelId="{52695E36-8A2C-4811-9014-70A44E383AC7}" type="presParOf" srcId="{6D6C071B-8B96-40B9-90A7-D7ABE3337785}" destId="{61D4FF4E-8BDA-46CB-AA1B-42C18DE5EE47}" srcOrd="1" destOrd="0" presId="urn:microsoft.com/office/officeart/2008/layout/SquareAccentList"/>
    <dgm:cxn modelId="{6181F792-DC09-4A9D-A8F0-F9B1578E5915}" type="presParOf" srcId="{A84D68C9-0EB6-425D-8593-6EDA6AE56E5E}" destId="{ACB6E168-893F-4C51-86FC-06D0B99791AD}" srcOrd="3" destOrd="0" presId="urn:microsoft.com/office/officeart/2008/layout/SquareAccentList"/>
    <dgm:cxn modelId="{5AD9010C-BFCF-4138-BA3C-C122B03178BC}" type="presParOf" srcId="{ACB6E168-893F-4C51-86FC-06D0B99791AD}" destId="{99245D7D-3F9E-41B8-A350-A8B866595E21}" srcOrd="0" destOrd="0" presId="urn:microsoft.com/office/officeart/2008/layout/SquareAccentList"/>
    <dgm:cxn modelId="{24550F35-796C-45B9-94DD-7E116A10B6E2}" type="presParOf" srcId="{ACB6E168-893F-4C51-86FC-06D0B99791AD}" destId="{AE6E250A-FD1D-4556-9DAF-433299E0C07E}" srcOrd="1" destOrd="0" presId="urn:microsoft.com/office/officeart/2008/layout/SquareAccentList"/>
    <dgm:cxn modelId="{E210D659-00C3-4A57-AB6A-54657C019CE4}" type="presParOf" srcId="{A84D68C9-0EB6-425D-8593-6EDA6AE56E5E}" destId="{65094899-49B5-45E2-B28A-F90612C94EF0}" srcOrd="4" destOrd="0" presId="urn:microsoft.com/office/officeart/2008/layout/SquareAccentList"/>
    <dgm:cxn modelId="{0040D07F-2494-42A2-80F7-B114C35BE9BC}" type="presParOf" srcId="{65094899-49B5-45E2-B28A-F90612C94EF0}" destId="{036B82A8-7F4C-441C-9803-43E48FCC8CBB}" srcOrd="0" destOrd="0" presId="urn:microsoft.com/office/officeart/2008/layout/SquareAccentList"/>
    <dgm:cxn modelId="{37DEE377-C933-4997-9140-FBE97BE3B3D4}" type="presParOf" srcId="{65094899-49B5-45E2-B28A-F90612C94EF0}" destId="{B0153A18-E193-40FC-BCA1-C598254BBC7B}" srcOrd="1" destOrd="0" presId="urn:microsoft.com/office/officeart/2008/layout/SquareAccentList"/>
    <dgm:cxn modelId="{ADD9F902-F5B7-45FF-B6C2-05B533E50D3E}" type="presParOf" srcId="{A84D68C9-0EB6-425D-8593-6EDA6AE56E5E}" destId="{0E067B5D-2A21-4686-9153-5DE2A40F97F5}" srcOrd="5" destOrd="0" presId="urn:microsoft.com/office/officeart/2008/layout/SquareAccentList"/>
    <dgm:cxn modelId="{44491464-C7E5-4F15-8FE4-03C2BE3B8768}" type="presParOf" srcId="{0E067B5D-2A21-4686-9153-5DE2A40F97F5}" destId="{457A2A78-A855-47BD-AF21-DB5187F4C0F6}" srcOrd="0" destOrd="0" presId="urn:microsoft.com/office/officeart/2008/layout/SquareAccentList"/>
    <dgm:cxn modelId="{F8EFA90F-80A2-4475-ABA1-E9C2EB136CA1}" type="presParOf" srcId="{0E067B5D-2A21-4686-9153-5DE2A40F97F5}" destId="{5D84CDE1-D685-4591-AA4D-3332793DCD27}" srcOrd="1" destOrd="0" presId="urn:microsoft.com/office/officeart/2008/layout/SquareAccentList"/>
    <dgm:cxn modelId="{4B8A945F-454B-40FB-88FC-4B4D3C8FD682}" type="presParOf" srcId="{A84D68C9-0EB6-425D-8593-6EDA6AE56E5E}" destId="{4DAC176A-2964-44AE-84F4-54F5B97867DA}" srcOrd="6" destOrd="0" presId="urn:microsoft.com/office/officeart/2008/layout/SquareAccentList"/>
    <dgm:cxn modelId="{071EBF3C-DFB6-4D1D-A432-F079F0A12736}" type="presParOf" srcId="{4DAC176A-2964-44AE-84F4-54F5B97867DA}" destId="{9439A801-9905-4A0B-89E2-9802B6B7E89A}" srcOrd="0" destOrd="0" presId="urn:microsoft.com/office/officeart/2008/layout/SquareAccentList"/>
    <dgm:cxn modelId="{1DBC69AA-8402-4EF4-9C9A-8DA51CED7215}" type="presParOf" srcId="{4DAC176A-2964-44AE-84F4-54F5B97867DA}" destId="{2C371402-E7E8-4E41-96D1-BB8C09A11D37}" srcOrd="1" destOrd="0" presId="urn:microsoft.com/office/officeart/2008/layout/SquareAccentList"/>
    <dgm:cxn modelId="{D719998B-07A8-4774-9E26-FCC3A340FFF1}" type="presParOf" srcId="{A84D68C9-0EB6-425D-8593-6EDA6AE56E5E}" destId="{BDF74F34-54B2-4C33-954A-F5BDA563EBC8}" srcOrd="7" destOrd="0" presId="urn:microsoft.com/office/officeart/2008/layout/SquareAccentList"/>
    <dgm:cxn modelId="{922B6E77-ED7B-4D85-9779-5D5F4CF3597B}" type="presParOf" srcId="{BDF74F34-54B2-4C33-954A-F5BDA563EBC8}" destId="{9E00B41F-5475-4779-8EBB-71CD1A3EBD2C}" srcOrd="0" destOrd="0" presId="urn:microsoft.com/office/officeart/2008/layout/SquareAccentList"/>
    <dgm:cxn modelId="{5E6BEC55-083F-4846-8FB1-774DCF2B91A1}" type="presParOf" srcId="{BDF74F34-54B2-4C33-954A-F5BDA563EBC8}" destId="{BE2679F3-4485-4382-A41E-F218CBF8EAA9}" srcOrd="1" destOrd="0" presId="urn:microsoft.com/office/officeart/2008/layout/SquareAccentList"/>
    <dgm:cxn modelId="{1163FAE9-A62B-4D02-B980-8A070062A4CD}" type="presParOf" srcId="{A84D68C9-0EB6-425D-8593-6EDA6AE56E5E}" destId="{596145AE-C12D-4FF1-A79A-C727632DD3E3}" srcOrd="8" destOrd="0" presId="urn:microsoft.com/office/officeart/2008/layout/SquareAccentList"/>
    <dgm:cxn modelId="{82F7DCD5-26C0-40BB-9583-D5C85CEB55B5}" type="presParOf" srcId="{596145AE-C12D-4FF1-A79A-C727632DD3E3}" destId="{0F0C1F42-FF59-4FBA-A746-162BA0CA9815}" srcOrd="0" destOrd="0" presId="urn:microsoft.com/office/officeart/2008/layout/SquareAccentList"/>
    <dgm:cxn modelId="{30378D5D-CC69-4B33-B6A9-2C3139F10DE5}" type="presParOf" srcId="{596145AE-C12D-4FF1-A79A-C727632DD3E3}" destId="{82775160-D36C-4CB4-92F6-522744178E91}" srcOrd="1" destOrd="0" presId="urn:microsoft.com/office/officeart/2008/layout/SquareAccentList"/>
    <dgm:cxn modelId="{DAB1F413-DAE9-4C61-9724-AA36354C5533}" type="presParOf" srcId="{A84D68C9-0EB6-425D-8593-6EDA6AE56E5E}" destId="{738BCB76-30B9-4E55-ADE4-B5E1B81C0BB4}" srcOrd="9" destOrd="0" presId="urn:microsoft.com/office/officeart/2008/layout/SquareAccentList"/>
    <dgm:cxn modelId="{EB0C73B7-69F2-44A8-94BC-28CEE0193BAB}" type="presParOf" srcId="{738BCB76-30B9-4E55-ADE4-B5E1B81C0BB4}" destId="{9653A3E7-DB45-434E-AD39-77954C8D152E}" srcOrd="0" destOrd="0" presId="urn:microsoft.com/office/officeart/2008/layout/SquareAccentList"/>
    <dgm:cxn modelId="{C861EB9F-1F0E-4A9A-B6D7-05A6519774A6}" type="presParOf" srcId="{738BCB76-30B9-4E55-ADE4-B5E1B81C0BB4}" destId="{F6CC9584-A200-4F18-9AD9-5B2952C56E01}" srcOrd="1" destOrd="0" presId="urn:microsoft.com/office/officeart/2008/layout/SquareAccentList"/>
    <dgm:cxn modelId="{12647948-7D07-4BF1-B9B0-9CEA9FB1B9A1}" type="presParOf" srcId="{A84D68C9-0EB6-425D-8593-6EDA6AE56E5E}" destId="{9728CFF5-BC12-45F9-A23A-AB135462AF87}" srcOrd="10" destOrd="0" presId="urn:microsoft.com/office/officeart/2008/layout/SquareAccentList"/>
    <dgm:cxn modelId="{A8B72397-61C1-40D4-A54D-88D1962378CE}" type="presParOf" srcId="{9728CFF5-BC12-45F9-A23A-AB135462AF87}" destId="{F1A56302-2C43-4E87-94B1-EEFDB1C07F15}" srcOrd="0" destOrd="0" presId="urn:microsoft.com/office/officeart/2008/layout/SquareAccentList"/>
    <dgm:cxn modelId="{F6057F02-4436-4BBE-9FD5-F137A77ABDAC}" type="presParOf" srcId="{9728CFF5-BC12-45F9-A23A-AB135462AF87}" destId="{1D28AE59-C9F7-4CD8-BA23-8AF7C7D70D5A}" srcOrd="1" destOrd="0" presId="urn:microsoft.com/office/officeart/2008/layout/SquareAccentList"/>
    <dgm:cxn modelId="{28C54C97-766E-4CFC-A33F-8A7009B52C8B}" type="presParOf" srcId="{A19903EE-52F7-45E6-995D-524B4B0395C3}" destId="{5376655B-E6AE-48C6-8165-76DDE1302305}" srcOrd="1" destOrd="0" presId="urn:microsoft.com/office/officeart/2008/layout/SquareAccentList"/>
    <dgm:cxn modelId="{71FF429F-808B-496A-9FA6-3A8D81BF3FF4}" type="presParOf" srcId="{5376655B-E6AE-48C6-8165-76DDE1302305}" destId="{191BA948-6DB1-4CFF-B09F-07C237AD849E}" srcOrd="0" destOrd="0" presId="urn:microsoft.com/office/officeart/2008/layout/SquareAccentList"/>
    <dgm:cxn modelId="{7712DF55-18F0-4211-812D-62F770E0364F}" type="presParOf" srcId="{191BA948-6DB1-4CFF-B09F-07C237AD849E}" destId="{7ECB709D-80A8-4DE6-A788-E77EC0D67C9A}" srcOrd="0" destOrd="0" presId="urn:microsoft.com/office/officeart/2008/layout/SquareAccentList"/>
    <dgm:cxn modelId="{3C778B87-F27F-459F-ACDC-8502277A9301}" type="presParOf" srcId="{191BA948-6DB1-4CFF-B09F-07C237AD849E}" destId="{D23BDC21-3313-4B19-8AB9-8C5A1322D059}" srcOrd="1" destOrd="0" presId="urn:microsoft.com/office/officeart/2008/layout/SquareAccentList"/>
    <dgm:cxn modelId="{3BC14BC5-C5B7-45DC-AF30-5869B66E173A}" type="presParOf" srcId="{191BA948-6DB1-4CFF-B09F-07C237AD849E}" destId="{4D8C5D43-8273-4603-B8C3-B90A33EEEFF5}" srcOrd="2" destOrd="0" presId="urn:microsoft.com/office/officeart/2008/layout/SquareAccentList"/>
    <dgm:cxn modelId="{68C5F6A8-D411-4C4D-9FFC-9E4857CA0EDA}" type="presParOf" srcId="{5376655B-E6AE-48C6-8165-76DDE1302305}" destId="{44E50418-991D-4465-AA18-E5217FC60C90}" srcOrd="1" destOrd="0" presId="urn:microsoft.com/office/officeart/2008/layout/SquareAccentList"/>
    <dgm:cxn modelId="{0A936FFA-A171-4EEA-87DB-9FD99D9E6CB0}" type="presParOf" srcId="{44E50418-991D-4465-AA18-E5217FC60C90}" destId="{BB55FEAA-62CD-49F6-886E-CB5E041A6BC3}" srcOrd="0" destOrd="0" presId="urn:microsoft.com/office/officeart/2008/layout/SquareAccentList"/>
    <dgm:cxn modelId="{A6A3A3BA-A0FE-4551-9B37-21FE0FA27583}" type="presParOf" srcId="{BB55FEAA-62CD-49F6-886E-CB5E041A6BC3}" destId="{1AE065AC-3853-4FE8-ABEA-20A2B93097D0}" srcOrd="0" destOrd="0" presId="urn:microsoft.com/office/officeart/2008/layout/SquareAccentList"/>
    <dgm:cxn modelId="{61509D01-8609-4C57-878D-5E1548FCF6B8}" type="presParOf" srcId="{BB55FEAA-62CD-49F6-886E-CB5E041A6BC3}" destId="{14CE2CA7-A395-4160-B186-0F170D7495E7}" srcOrd="1" destOrd="0" presId="urn:microsoft.com/office/officeart/2008/layout/SquareAccentList"/>
    <dgm:cxn modelId="{E5CF4344-6D60-463D-A16E-AEEE36CD3DBD}" type="presParOf" srcId="{44E50418-991D-4465-AA18-E5217FC60C90}" destId="{CCBE3253-A1A3-4D0E-B69B-3627E1398CD5}" srcOrd="1" destOrd="0" presId="urn:microsoft.com/office/officeart/2008/layout/SquareAccentList"/>
    <dgm:cxn modelId="{FA3CD92B-3889-41CD-87A2-106502518FD4}" type="presParOf" srcId="{CCBE3253-A1A3-4D0E-B69B-3627E1398CD5}" destId="{883D7AB0-608B-46A3-B2D4-9846D53BABE0}" srcOrd="0" destOrd="0" presId="urn:microsoft.com/office/officeart/2008/layout/SquareAccentList"/>
    <dgm:cxn modelId="{6AC69851-F6A5-42C4-BD4C-10DE69BED699}" type="presParOf" srcId="{CCBE3253-A1A3-4D0E-B69B-3627E1398CD5}" destId="{3047CD56-6253-4718-BA80-92768EDB648B}" srcOrd="1" destOrd="0" presId="urn:microsoft.com/office/officeart/2008/layout/SquareAccentList"/>
    <dgm:cxn modelId="{4A238125-F30F-4732-B9FD-8C1E31C12ADD}" type="presParOf" srcId="{44E50418-991D-4465-AA18-E5217FC60C90}" destId="{15A5F51B-80B0-47C5-B74D-9F316C555386}" srcOrd="2" destOrd="0" presId="urn:microsoft.com/office/officeart/2008/layout/SquareAccentList"/>
    <dgm:cxn modelId="{397E8660-57EB-4436-AE8A-DB84C691E06F}" type="presParOf" srcId="{15A5F51B-80B0-47C5-B74D-9F316C555386}" destId="{D417CEC5-0AC7-4986-A734-314DB98088A7}" srcOrd="0" destOrd="0" presId="urn:microsoft.com/office/officeart/2008/layout/SquareAccentList"/>
    <dgm:cxn modelId="{DA05B446-829D-4572-9702-3A3276C2452C}" type="presParOf" srcId="{15A5F51B-80B0-47C5-B74D-9F316C555386}" destId="{AB5C9B9A-D044-4E1D-99D0-45EA1096DBF1}" srcOrd="1" destOrd="0" presId="urn:microsoft.com/office/officeart/2008/layout/SquareAccentList"/>
    <dgm:cxn modelId="{0BA00E03-58AF-47C7-9EE9-4AA8B6E39901}" type="presParOf" srcId="{44E50418-991D-4465-AA18-E5217FC60C90}" destId="{4576343E-AEA5-49B4-8209-4C1EA685773D}" srcOrd="3" destOrd="0" presId="urn:microsoft.com/office/officeart/2008/layout/SquareAccentList"/>
    <dgm:cxn modelId="{5DF58744-A179-4D58-B46F-8EB4608E42EF}" type="presParOf" srcId="{4576343E-AEA5-49B4-8209-4C1EA685773D}" destId="{CFAB6BCA-E408-48AE-AB0B-35030ECF981D}" srcOrd="0" destOrd="0" presId="urn:microsoft.com/office/officeart/2008/layout/SquareAccentList"/>
    <dgm:cxn modelId="{7162EDE7-33C7-47AD-AAA8-32818BAC5F15}" type="presParOf" srcId="{4576343E-AEA5-49B4-8209-4C1EA685773D}" destId="{CB9097D8-21B2-4C42-A395-31B3903C4259}" srcOrd="1" destOrd="0" presId="urn:microsoft.com/office/officeart/2008/layout/SquareAccentList"/>
    <dgm:cxn modelId="{C687F391-40FD-4C16-85B7-956C9CA9695B}" type="presParOf" srcId="{44E50418-991D-4465-AA18-E5217FC60C90}" destId="{4FF1AF15-71D7-4130-BC32-7ECB6F683EB3}" srcOrd="4" destOrd="0" presId="urn:microsoft.com/office/officeart/2008/layout/SquareAccentList"/>
    <dgm:cxn modelId="{9E2B3865-04D7-4155-AEFE-AF4CF7E66C15}" type="presParOf" srcId="{4FF1AF15-71D7-4130-BC32-7ECB6F683EB3}" destId="{EE15A7C1-0D35-45B7-A39E-F432436E8880}" srcOrd="0" destOrd="0" presId="urn:microsoft.com/office/officeart/2008/layout/SquareAccentList"/>
    <dgm:cxn modelId="{37B5FAC0-93C8-4F23-AC78-CDC0796A77B6}" type="presParOf" srcId="{4FF1AF15-71D7-4130-BC32-7ECB6F683EB3}" destId="{F831D84A-8962-4B8D-98B1-DC48D50B3CE7}" srcOrd="1" destOrd="0" presId="urn:microsoft.com/office/officeart/2008/layout/SquareAccentList"/>
    <dgm:cxn modelId="{61AEDF5A-2C5F-4246-9079-6F2663433B9A}" type="presParOf" srcId="{44E50418-991D-4465-AA18-E5217FC60C90}" destId="{68A97148-4060-4DE5-8632-8888B9BB61CD}" srcOrd="5" destOrd="0" presId="urn:microsoft.com/office/officeart/2008/layout/SquareAccentList"/>
    <dgm:cxn modelId="{B79D2365-20ED-4E5D-92F7-63C993E2AA97}" type="presParOf" srcId="{68A97148-4060-4DE5-8632-8888B9BB61CD}" destId="{DBAB18A7-6B13-4EE7-8F4B-D66F74225B45}" srcOrd="0" destOrd="0" presId="urn:microsoft.com/office/officeart/2008/layout/SquareAccentList"/>
    <dgm:cxn modelId="{3C04F335-2C90-4CE0-8362-7F1863BF2A46}" type="presParOf" srcId="{68A97148-4060-4DE5-8632-8888B9BB61CD}" destId="{DDB2CA28-CF3F-472A-A23A-A175F799DCB4}" srcOrd="1" destOrd="0" presId="urn:microsoft.com/office/officeart/2008/layout/SquareAccentList"/>
    <dgm:cxn modelId="{5C06ADFE-CDCA-4B9D-8EC5-36A6E173B568}" type="presParOf" srcId="{44E50418-991D-4465-AA18-E5217FC60C90}" destId="{FE86AFFC-1632-4F71-9DDA-5402BCDEDD87}" srcOrd="6" destOrd="0" presId="urn:microsoft.com/office/officeart/2008/layout/SquareAccentList"/>
    <dgm:cxn modelId="{2D2C7599-60FE-46E6-8483-B32797BF22B5}" type="presParOf" srcId="{FE86AFFC-1632-4F71-9DDA-5402BCDEDD87}" destId="{77448B35-5D89-48AB-88E0-B8B1221B86E5}" srcOrd="0" destOrd="0" presId="urn:microsoft.com/office/officeart/2008/layout/SquareAccentList"/>
    <dgm:cxn modelId="{F4B6340F-2BF4-494A-9568-B7E6620EDC19}" type="presParOf" srcId="{FE86AFFC-1632-4F71-9DDA-5402BCDEDD87}" destId="{F990723E-529A-4341-B93B-4460E65D0E79}" srcOrd="1" destOrd="0" presId="urn:microsoft.com/office/officeart/2008/layout/SquareAccentList"/>
    <dgm:cxn modelId="{01330B9B-A472-42B2-81A1-EC9BD61D0E06}" type="presParOf" srcId="{44E50418-991D-4465-AA18-E5217FC60C90}" destId="{7FA032CF-0F2A-464C-922C-3BBB2D229946}" srcOrd="7" destOrd="0" presId="urn:microsoft.com/office/officeart/2008/layout/SquareAccentList"/>
    <dgm:cxn modelId="{B24E6A22-F7A7-4665-AD9D-780E682366EE}" type="presParOf" srcId="{7FA032CF-0F2A-464C-922C-3BBB2D229946}" destId="{A734FE56-593D-4FCE-814C-756084440264}" srcOrd="0" destOrd="0" presId="urn:microsoft.com/office/officeart/2008/layout/SquareAccentList"/>
    <dgm:cxn modelId="{6A55C165-FEB6-476A-9D61-071A27E15450}" type="presParOf" srcId="{7FA032CF-0F2A-464C-922C-3BBB2D229946}" destId="{C8819EEE-A383-457A-9039-119524DE5052}" srcOrd="1" destOrd="0" presId="urn:microsoft.com/office/officeart/2008/layout/SquareAccentList"/>
    <dgm:cxn modelId="{099712D4-4118-4738-B076-C6AE9145E882}" type="presParOf" srcId="{A19903EE-52F7-45E6-995D-524B4B0395C3}" destId="{DA2D1317-8681-4794-89BD-95F1538DE574}" srcOrd="2" destOrd="0" presId="urn:microsoft.com/office/officeart/2008/layout/SquareAccentList"/>
    <dgm:cxn modelId="{5A6445B8-7CB2-411F-B396-F6B071A5F9F2}" type="presParOf" srcId="{DA2D1317-8681-4794-89BD-95F1538DE574}" destId="{57269410-1D12-49BB-B8B0-DB96654D1B9A}" srcOrd="0" destOrd="0" presId="urn:microsoft.com/office/officeart/2008/layout/SquareAccentList"/>
    <dgm:cxn modelId="{BDDCD333-4CDB-4D57-BD05-45D458887899}" type="presParOf" srcId="{57269410-1D12-49BB-B8B0-DB96654D1B9A}" destId="{ECB54860-6017-40AD-AC16-DC2664456154}" srcOrd="0" destOrd="0" presId="urn:microsoft.com/office/officeart/2008/layout/SquareAccentList"/>
    <dgm:cxn modelId="{99155EEE-5751-473D-878A-8E783BC966F6}" type="presParOf" srcId="{57269410-1D12-49BB-B8B0-DB96654D1B9A}" destId="{4766A4F9-054D-4A8C-9435-62FFC922A73F}" srcOrd="1" destOrd="0" presId="urn:microsoft.com/office/officeart/2008/layout/SquareAccentList"/>
    <dgm:cxn modelId="{9F77618C-5817-48FE-AB39-7E70B0879477}" type="presParOf" srcId="{57269410-1D12-49BB-B8B0-DB96654D1B9A}" destId="{3883E14F-EECF-462C-8AAA-0FD205D9F148}" srcOrd="2" destOrd="0" presId="urn:microsoft.com/office/officeart/2008/layout/SquareAccentList"/>
    <dgm:cxn modelId="{7435D2EF-1780-4C75-A79F-B4340DA3F3D0}" type="presParOf" srcId="{DA2D1317-8681-4794-89BD-95F1538DE574}" destId="{53AE7854-EA73-4190-B7DB-515EBEC996C5}" srcOrd="1" destOrd="0" presId="urn:microsoft.com/office/officeart/2008/layout/SquareAccentList"/>
    <dgm:cxn modelId="{A01AC97F-B824-448B-B27C-8BD5D1898234}" type="presParOf" srcId="{53AE7854-EA73-4190-B7DB-515EBEC996C5}" destId="{8CF67C5C-90DD-409C-AC5C-814A9B34424C}" srcOrd="0" destOrd="0" presId="urn:microsoft.com/office/officeart/2008/layout/SquareAccentList"/>
    <dgm:cxn modelId="{9613820B-9C3A-4B8B-B87D-6842E7EF59AA}" type="presParOf" srcId="{8CF67C5C-90DD-409C-AC5C-814A9B34424C}" destId="{A13E5B54-4EDE-4671-BE25-559F1A393D05}" srcOrd="0" destOrd="0" presId="urn:microsoft.com/office/officeart/2008/layout/SquareAccentList"/>
    <dgm:cxn modelId="{CBD84BAB-A611-4B4F-94EF-F92323081F98}" type="presParOf" srcId="{8CF67C5C-90DD-409C-AC5C-814A9B34424C}" destId="{21906541-84C6-40BC-BF62-E7781A0EE5FF}" srcOrd="1" destOrd="0" presId="urn:microsoft.com/office/officeart/2008/layout/SquareAccentList"/>
    <dgm:cxn modelId="{1F2D4060-BC7E-4F7C-9333-FE030A28D7C0}" type="presParOf" srcId="{53AE7854-EA73-4190-B7DB-515EBEC996C5}" destId="{3F5E759A-C0F3-489B-9F15-A9A5598FC965}" srcOrd="1" destOrd="0" presId="urn:microsoft.com/office/officeart/2008/layout/SquareAccentList"/>
    <dgm:cxn modelId="{9BCE22F5-F0BB-4473-8364-177807FCC551}" type="presParOf" srcId="{3F5E759A-C0F3-489B-9F15-A9A5598FC965}" destId="{D8825AD2-7584-49DC-A08A-B2E4FF078BBB}" srcOrd="0" destOrd="0" presId="urn:microsoft.com/office/officeart/2008/layout/SquareAccentList"/>
    <dgm:cxn modelId="{EC80FF6F-D643-40EB-8F0A-0B907AA91F3A}" type="presParOf" srcId="{3F5E759A-C0F3-489B-9F15-A9A5598FC965}" destId="{33FDC39C-298C-4600-93A6-C7358B69A403}" srcOrd="1" destOrd="0" presId="urn:microsoft.com/office/officeart/2008/layout/SquareAccentList"/>
    <dgm:cxn modelId="{499AB0A0-010C-484A-8873-76C5699465F5}" type="presParOf" srcId="{53AE7854-EA73-4190-B7DB-515EBEC996C5}" destId="{78F36D19-F5B3-4086-BAF2-4369EE0A5177}" srcOrd="2" destOrd="0" presId="urn:microsoft.com/office/officeart/2008/layout/SquareAccentList"/>
    <dgm:cxn modelId="{2EFDEB0C-1370-445E-844C-E4C0E72D3F9E}" type="presParOf" srcId="{78F36D19-F5B3-4086-BAF2-4369EE0A5177}" destId="{F1619AB5-865A-41EA-B352-E7BC95AB0BEB}" srcOrd="0" destOrd="0" presId="urn:microsoft.com/office/officeart/2008/layout/SquareAccentList"/>
    <dgm:cxn modelId="{51A9603B-7D62-4FF6-BDCF-7D399F5B5CC0}" type="presParOf" srcId="{78F36D19-F5B3-4086-BAF2-4369EE0A5177}" destId="{71432154-C1A1-40D4-91FB-C0E4997BA73F}" srcOrd="1" destOrd="0" presId="urn:microsoft.com/office/officeart/2008/layout/SquareAccentList"/>
    <dgm:cxn modelId="{03965F48-140B-4B72-8206-AA6C2320B97D}" type="presParOf" srcId="{53AE7854-EA73-4190-B7DB-515EBEC996C5}" destId="{5B4A801B-A3FB-47D2-B8FB-396CBBE3E3D4}" srcOrd="3" destOrd="0" presId="urn:microsoft.com/office/officeart/2008/layout/SquareAccentList"/>
    <dgm:cxn modelId="{20A6D4ED-F48F-48FE-B56A-6FC554BA6548}" type="presParOf" srcId="{5B4A801B-A3FB-47D2-B8FB-396CBBE3E3D4}" destId="{51C01F07-194D-413D-94DF-F7A55431A11E}" srcOrd="0" destOrd="0" presId="urn:microsoft.com/office/officeart/2008/layout/SquareAccentList"/>
    <dgm:cxn modelId="{0DF23841-D6B4-4CD5-90CB-72D01B3E1049}" type="presParOf" srcId="{5B4A801B-A3FB-47D2-B8FB-396CBBE3E3D4}" destId="{38B01739-DEC0-484B-B97F-B9F8F8B2260D}" srcOrd="1" destOrd="0" presId="urn:microsoft.com/office/officeart/2008/layout/SquareAccentList"/>
    <dgm:cxn modelId="{F7EC6E14-8E0B-4D7E-AD20-28BF35C34879}" type="presParOf" srcId="{53AE7854-EA73-4190-B7DB-515EBEC996C5}" destId="{AC22715C-94EA-4F57-A323-314268742CEE}" srcOrd="4" destOrd="0" presId="urn:microsoft.com/office/officeart/2008/layout/SquareAccentList"/>
    <dgm:cxn modelId="{A7858DDB-58AE-4A9F-A41A-DD61536FBF36}" type="presParOf" srcId="{AC22715C-94EA-4F57-A323-314268742CEE}" destId="{F76BCB0D-F312-494C-8A0E-A44442CE44C3}" srcOrd="0" destOrd="0" presId="urn:microsoft.com/office/officeart/2008/layout/SquareAccentList"/>
    <dgm:cxn modelId="{E6E69A2D-5DD6-439A-ABDB-AA2B7F0D2413}" type="presParOf" srcId="{AC22715C-94EA-4F57-A323-314268742CEE}" destId="{82ADC2D3-3082-4A69-89F1-B6CF20445E89}" srcOrd="1" destOrd="0" presId="urn:microsoft.com/office/officeart/2008/layout/SquareAccentList"/>
    <dgm:cxn modelId="{B8D41561-00F2-424B-9282-2CD28C005BBF}" type="presParOf" srcId="{53AE7854-EA73-4190-B7DB-515EBEC996C5}" destId="{F56FC7C0-D85E-41B0-998D-F6DEF6CB80CF}" srcOrd="5" destOrd="0" presId="urn:microsoft.com/office/officeart/2008/layout/SquareAccentList"/>
    <dgm:cxn modelId="{F5A98BF9-98D1-4BBD-90A3-1FBC431CFACC}" type="presParOf" srcId="{F56FC7C0-D85E-41B0-998D-F6DEF6CB80CF}" destId="{9B0A5E79-8A79-46AF-A5C8-DAB91A48048F}" srcOrd="0" destOrd="0" presId="urn:microsoft.com/office/officeart/2008/layout/SquareAccentList"/>
    <dgm:cxn modelId="{1F8F3B3F-F09A-4794-9C53-845F162F047E}" type="presParOf" srcId="{F56FC7C0-D85E-41B0-998D-F6DEF6CB80CF}" destId="{4C301F92-26D4-4869-A08A-4D3E5ABA2D72}" srcOrd="1" destOrd="0" presId="urn:microsoft.com/office/officeart/2008/layout/SquareAccentList"/>
    <dgm:cxn modelId="{5E28B028-081B-4F22-AF46-2AAFFF3C6D36}" type="presParOf" srcId="{53AE7854-EA73-4190-B7DB-515EBEC996C5}" destId="{4ACF06FD-1F9D-413D-9107-7E8C9B8CF530}" srcOrd="6" destOrd="0" presId="urn:microsoft.com/office/officeart/2008/layout/SquareAccentList"/>
    <dgm:cxn modelId="{60D29A21-1573-4CB2-BD1D-AE059293D38C}" type="presParOf" srcId="{4ACF06FD-1F9D-413D-9107-7E8C9B8CF530}" destId="{8587F595-C92E-456B-9EEF-EFF6C65CAE08}" srcOrd="0" destOrd="0" presId="urn:microsoft.com/office/officeart/2008/layout/SquareAccentList"/>
    <dgm:cxn modelId="{B29B70A3-8462-4851-BE7A-2DAB2887973E}" type="presParOf" srcId="{4ACF06FD-1F9D-413D-9107-7E8C9B8CF530}" destId="{4EB606A7-EAE8-455C-A239-613866D971CC}" srcOrd="1" destOrd="0" presId="urn:microsoft.com/office/officeart/2008/layout/SquareAccentList"/>
    <dgm:cxn modelId="{27C37809-52C2-4993-A2DA-0D3E231CE36B}" type="presParOf" srcId="{A19903EE-52F7-45E6-995D-524B4B0395C3}" destId="{585EA33F-7BFC-44F9-8BF4-5F5A5C642DAA}" srcOrd="3" destOrd="0" presId="urn:microsoft.com/office/officeart/2008/layout/SquareAccentList"/>
    <dgm:cxn modelId="{5AEF9342-E4C1-4FC0-B9F8-79E8F87ECFCD}" type="presParOf" srcId="{585EA33F-7BFC-44F9-8BF4-5F5A5C642DAA}" destId="{9772137B-2277-4057-9913-C98E3648021E}" srcOrd="0" destOrd="0" presId="urn:microsoft.com/office/officeart/2008/layout/SquareAccentList"/>
    <dgm:cxn modelId="{28B512AE-1180-45B6-A13C-EBCA03DEA879}" type="presParOf" srcId="{9772137B-2277-4057-9913-C98E3648021E}" destId="{76C3E818-858C-4E43-A05D-638A5148A499}" srcOrd="0" destOrd="0" presId="urn:microsoft.com/office/officeart/2008/layout/SquareAccentList"/>
    <dgm:cxn modelId="{67C0E674-42D5-4685-A530-9BA2E65F6F3B}" type="presParOf" srcId="{9772137B-2277-4057-9913-C98E3648021E}" destId="{1D4B2C40-9BC4-4DDF-AA44-2ED3E9813D53}" srcOrd="1" destOrd="0" presId="urn:microsoft.com/office/officeart/2008/layout/SquareAccentList"/>
    <dgm:cxn modelId="{6C4FA437-F343-468A-828A-9A88CA9B37DC}" type="presParOf" srcId="{9772137B-2277-4057-9913-C98E3648021E}" destId="{1665570A-5752-46A3-821C-5D3831BEA0E1}" srcOrd="2" destOrd="0" presId="urn:microsoft.com/office/officeart/2008/layout/SquareAccentList"/>
    <dgm:cxn modelId="{34B312F9-D3AF-4E7D-86E4-F05073458817}" type="presParOf" srcId="{585EA33F-7BFC-44F9-8BF4-5F5A5C642DAA}" destId="{F35E551B-7364-4D43-B1E6-583A01689888}" srcOrd="1" destOrd="0" presId="urn:microsoft.com/office/officeart/2008/layout/SquareAccentList"/>
    <dgm:cxn modelId="{3266D407-94FB-4039-8E19-BCD9C0A78782}" type="presParOf" srcId="{F35E551B-7364-4D43-B1E6-583A01689888}" destId="{D564DEDC-F278-4A6D-9AC1-97FD804C4E8A}" srcOrd="0" destOrd="0" presId="urn:microsoft.com/office/officeart/2008/layout/SquareAccentList"/>
    <dgm:cxn modelId="{8EFB37E5-840E-4123-9B1B-43BBE43A917B}" type="presParOf" srcId="{D564DEDC-F278-4A6D-9AC1-97FD804C4E8A}" destId="{85724CA8-D271-46C4-B9F3-8709D0EBC05F}" srcOrd="0" destOrd="0" presId="urn:microsoft.com/office/officeart/2008/layout/SquareAccentList"/>
    <dgm:cxn modelId="{F59EA47C-B231-4FE8-9E7D-B0CAC9DCDF3E}" type="presParOf" srcId="{D564DEDC-F278-4A6D-9AC1-97FD804C4E8A}" destId="{57CF5925-71A0-4C9D-B8F1-6C5496146C25}" srcOrd="1" destOrd="0" presId="urn:microsoft.com/office/officeart/2008/layout/SquareAccentList"/>
    <dgm:cxn modelId="{727B5100-8903-46AB-9FF3-8C1C360D5D7A}" type="presParOf" srcId="{F35E551B-7364-4D43-B1E6-583A01689888}" destId="{25F83927-F8E9-43A1-8E80-B6BDFD34FA93}" srcOrd="1" destOrd="0" presId="urn:microsoft.com/office/officeart/2008/layout/SquareAccentList"/>
    <dgm:cxn modelId="{8CF0B254-E07E-41D0-A50C-DAD6415BEC0E}" type="presParOf" srcId="{25F83927-F8E9-43A1-8E80-B6BDFD34FA93}" destId="{038DFC4A-73B1-4FB3-97E5-A25EE6784998}" srcOrd="0" destOrd="0" presId="urn:microsoft.com/office/officeart/2008/layout/SquareAccentList"/>
    <dgm:cxn modelId="{034D14D0-777E-45F0-ABC3-AD520DDA8FAA}" type="presParOf" srcId="{25F83927-F8E9-43A1-8E80-B6BDFD34FA93}" destId="{2F2DEB2A-4293-45ED-A10B-B54F9206B8D7}" srcOrd="1" destOrd="0" presId="urn:microsoft.com/office/officeart/2008/layout/SquareAccentList"/>
    <dgm:cxn modelId="{2FE52F45-2DA2-4F0A-A430-682EDC47A8B0}" type="presParOf" srcId="{F35E551B-7364-4D43-B1E6-583A01689888}" destId="{3EFBCEBD-4E58-4C6E-BDC5-F3EFC9D6D7CF}" srcOrd="2" destOrd="0" presId="urn:microsoft.com/office/officeart/2008/layout/SquareAccentList"/>
    <dgm:cxn modelId="{2FC5395C-569A-4DF4-B815-329B17C3E7B0}" type="presParOf" srcId="{3EFBCEBD-4E58-4C6E-BDC5-F3EFC9D6D7CF}" destId="{7EF092E5-23EE-421C-87E0-5465A449490E}" srcOrd="0" destOrd="0" presId="urn:microsoft.com/office/officeart/2008/layout/SquareAccentList"/>
    <dgm:cxn modelId="{5EF16EBB-4CA4-44B6-A244-FE92E213A08D}" type="presParOf" srcId="{3EFBCEBD-4E58-4C6E-BDC5-F3EFC9D6D7CF}" destId="{22A16962-909F-4BCB-8F0F-6620222EE1FE}" srcOrd="1" destOrd="0" presId="urn:microsoft.com/office/officeart/2008/layout/SquareAccentList"/>
    <dgm:cxn modelId="{467FEB04-40A2-4FA5-BEE1-7555531A9990}" type="presParOf" srcId="{F35E551B-7364-4D43-B1E6-583A01689888}" destId="{CDEF17D7-D2A1-43AB-9BC6-FDE1AFF6E493}" srcOrd="3" destOrd="0" presId="urn:microsoft.com/office/officeart/2008/layout/SquareAccentList"/>
    <dgm:cxn modelId="{BF3B3B03-3DC7-472A-9A48-4EE90D590D51}" type="presParOf" srcId="{CDEF17D7-D2A1-43AB-9BC6-FDE1AFF6E493}" destId="{B129BBDB-E973-49C6-9698-37705B1AFC0E}" srcOrd="0" destOrd="0" presId="urn:microsoft.com/office/officeart/2008/layout/SquareAccentList"/>
    <dgm:cxn modelId="{FD453D82-D429-4629-9459-02199EE9BC57}" type="presParOf" srcId="{CDEF17D7-D2A1-43AB-9BC6-FDE1AFF6E493}" destId="{53ED47A3-15CE-448B-9E19-75F35AB06C73}" srcOrd="1" destOrd="0" presId="urn:microsoft.com/office/officeart/2008/layout/SquareAccentList"/>
    <dgm:cxn modelId="{D9EF7D58-E75E-4654-9DB2-9346529B6EC6}" type="presParOf" srcId="{F35E551B-7364-4D43-B1E6-583A01689888}" destId="{FA068E4C-B3F6-478A-BCEF-6D4431ADA446}" srcOrd="4" destOrd="0" presId="urn:microsoft.com/office/officeart/2008/layout/SquareAccentList"/>
    <dgm:cxn modelId="{DD682D19-16A9-4FBB-B6F5-18E6D785A790}" type="presParOf" srcId="{FA068E4C-B3F6-478A-BCEF-6D4431ADA446}" destId="{40F0EC40-5AE7-491E-8FE2-870A3D8CA014}" srcOrd="0" destOrd="0" presId="urn:microsoft.com/office/officeart/2008/layout/SquareAccentList"/>
    <dgm:cxn modelId="{24F9A3CF-756E-4173-AEC1-D605D6A56821}" type="presParOf" srcId="{FA068E4C-B3F6-478A-BCEF-6D4431ADA446}" destId="{9B756E04-8AFB-46C4-82E4-ABC70CA6D0C2}" srcOrd="1" destOrd="0" presId="urn:microsoft.com/office/officeart/2008/layout/SquareAccentList"/>
    <dgm:cxn modelId="{5A1C4804-7AA2-4EE4-804C-76B774EAF5D1}" type="presParOf" srcId="{F35E551B-7364-4D43-B1E6-583A01689888}" destId="{4321C7F2-6DE9-4FDA-ADB0-10974E59B6D9}" srcOrd="5" destOrd="0" presId="urn:microsoft.com/office/officeart/2008/layout/SquareAccentList"/>
    <dgm:cxn modelId="{0CCBB0DC-6021-42AF-95AE-60B044FEF5CB}" type="presParOf" srcId="{4321C7F2-6DE9-4FDA-ADB0-10974E59B6D9}" destId="{2A4FCBF1-E9FE-4B17-810E-83FEC4BD94E6}" srcOrd="0" destOrd="0" presId="urn:microsoft.com/office/officeart/2008/layout/SquareAccentList"/>
    <dgm:cxn modelId="{0F60E4E1-ED53-4EE5-A416-8BF7A31E8718}" type="presParOf" srcId="{4321C7F2-6DE9-4FDA-ADB0-10974E59B6D9}" destId="{BD8EDB80-F0DC-4671-AD3A-1C82D7D660CE}" srcOrd="1" destOrd="0" presId="urn:microsoft.com/office/officeart/2008/layout/SquareAccentList"/>
    <dgm:cxn modelId="{3A70CFB7-3A82-4CEB-AAE6-D9B79165342D}" type="presParOf" srcId="{F35E551B-7364-4D43-B1E6-583A01689888}" destId="{6689017F-7FBA-49B8-884C-73C9F216CB91}" srcOrd="6" destOrd="0" presId="urn:microsoft.com/office/officeart/2008/layout/SquareAccentList"/>
    <dgm:cxn modelId="{998D5EA3-D274-42EE-8514-B80DBE0CF94F}" type="presParOf" srcId="{6689017F-7FBA-49B8-884C-73C9F216CB91}" destId="{0E3954F3-4834-4102-96B8-E8A0BE378DD4}" srcOrd="0" destOrd="0" presId="urn:microsoft.com/office/officeart/2008/layout/SquareAccentList"/>
    <dgm:cxn modelId="{ABA6BFE6-7BE4-452C-BC99-8D2B0CDDAFB7}" type="presParOf" srcId="{6689017F-7FBA-49B8-884C-73C9F216CB91}" destId="{56C9C455-3786-427E-8EC0-5345DF904C7F}" srcOrd="1" destOrd="0" presId="urn:microsoft.com/office/officeart/2008/layout/SquareAccentList"/>
    <dgm:cxn modelId="{3F354097-7BCC-46AF-87DB-74C300320068}" type="presParOf" srcId="{F35E551B-7364-4D43-B1E6-583A01689888}" destId="{DD7D4E42-FE21-427F-81F8-C20AB06E3CCD}" srcOrd="7" destOrd="0" presId="urn:microsoft.com/office/officeart/2008/layout/SquareAccentList"/>
    <dgm:cxn modelId="{083079D6-7645-4A04-B39E-E7B97AF7626E}" type="presParOf" srcId="{DD7D4E42-FE21-427F-81F8-C20AB06E3CCD}" destId="{0E005C4D-101B-4D2A-8AEA-82A40F854586}" srcOrd="0" destOrd="0" presId="urn:microsoft.com/office/officeart/2008/layout/SquareAccentList"/>
    <dgm:cxn modelId="{041D9ADC-43B1-47E1-9A9D-EB7BBB4F1A34}" type="presParOf" srcId="{DD7D4E42-FE21-427F-81F8-C20AB06E3CCD}" destId="{87E24563-DE18-4478-9D11-03A24814E44E}" srcOrd="1" destOrd="0" presId="urn:microsoft.com/office/officeart/2008/layout/SquareAccentList"/>
    <dgm:cxn modelId="{798DD85B-F0B9-4588-9730-110FDF3F8BFD}" type="presParOf" srcId="{F35E551B-7364-4D43-B1E6-583A01689888}" destId="{60F4489E-58B3-469C-9A64-A4F5F8103483}" srcOrd="8" destOrd="0" presId="urn:microsoft.com/office/officeart/2008/layout/SquareAccentList"/>
    <dgm:cxn modelId="{95652447-E871-4DAC-8800-89AFE9E83650}" type="presParOf" srcId="{60F4489E-58B3-469C-9A64-A4F5F8103483}" destId="{A7031456-CADA-47A2-B25E-36D8E3163DF6}" srcOrd="0" destOrd="0" presId="urn:microsoft.com/office/officeart/2008/layout/SquareAccentList"/>
    <dgm:cxn modelId="{D8011B28-5607-4601-84D2-757C67FC3B9F}" type="presParOf" srcId="{60F4489E-58B3-469C-9A64-A4F5F8103483}" destId="{F3D36E2C-0D20-48D4-82E0-8F24220E1625}" srcOrd="1" destOrd="0" presId="urn:microsoft.com/office/officeart/2008/layout/SquareAccentList"/>
    <dgm:cxn modelId="{1AC079F8-D083-4BF3-8330-4118E5876221}" type="presParOf" srcId="{A19903EE-52F7-45E6-995D-524B4B0395C3}" destId="{19B90B54-1F09-4188-8EA9-422D9B644156}" srcOrd="4" destOrd="0" presId="urn:microsoft.com/office/officeart/2008/layout/SquareAccentList"/>
    <dgm:cxn modelId="{8C15AD96-7080-4566-B59C-50F23F40BEDD}" type="presParOf" srcId="{19B90B54-1F09-4188-8EA9-422D9B644156}" destId="{74ACE73B-7CDF-40BA-A9F2-8624535C7070}" srcOrd="0" destOrd="0" presId="urn:microsoft.com/office/officeart/2008/layout/SquareAccentList"/>
    <dgm:cxn modelId="{56B46499-F5DB-40B0-891E-0856D9884592}" type="presParOf" srcId="{74ACE73B-7CDF-40BA-A9F2-8624535C7070}" destId="{8215543D-4BA4-4989-8D72-68E147A1E7C9}" srcOrd="0" destOrd="0" presId="urn:microsoft.com/office/officeart/2008/layout/SquareAccentList"/>
    <dgm:cxn modelId="{DF77D63C-A8CE-4E6D-A236-46B86E04871F}" type="presParOf" srcId="{74ACE73B-7CDF-40BA-A9F2-8624535C7070}" destId="{C27474CD-9B3E-4BFE-94B9-603F479A5A09}" srcOrd="1" destOrd="0" presId="urn:microsoft.com/office/officeart/2008/layout/SquareAccentList"/>
    <dgm:cxn modelId="{F5731EDD-B5E8-4F2A-A597-07A30ADAA52A}" type="presParOf" srcId="{74ACE73B-7CDF-40BA-A9F2-8624535C7070}" destId="{FAC2ED01-0F8D-4835-B6DF-B8D45A73D46F}" srcOrd="2" destOrd="0" presId="urn:microsoft.com/office/officeart/2008/layout/SquareAccentList"/>
    <dgm:cxn modelId="{67F7E4AF-C5F7-4E64-93B8-EB632988B8C4}" type="presParOf" srcId="{19B90B54-1F09-4188-8EA9-422D9B644156}" destId="{9B40B789-C2A0-4232-B136-387B9F5D7654}" srcOrd="1" destOrd="0" presId="urn:microsoft.com/office/officeart/2008/layout/SquareAccentList"/>
    <dgm:cxn modelId="{C1CBF8C4-5EB3-4ACB-A0EE-60C5A001EB70}" type="presParOf" srcId="{9B40B789-C2A0-4232-B136-387B9F5D7654}" destId="{89DD2F51-04FB-4574-BCC5-64370C3C4D75}" srcOrd="0" destOrd="0" presId="urn:microsoft.com/office/officeart/2008/layout/SquareAccentList"/>
    <dgm:cxn modelId="{5246DBE2-B038-4AED-9688-1C0651273A11}" type="presParOf" srcId="{89DD2F51-04FB-4574-BCC5-64370C3C4D75}" destId="{A8EDAA26-1F5F-43F4-9B2C-7B3500C4B0D8}" srcOrd="0" destOrd="0" presId="urn:microsoft.com/office/officeart/2008/layout/SquareAccentList"/>
    <dgm:cxn modelId="{0ED63852-7E94-4D2F-8EC2-AC0A9772BF70}" type="presParOf" srcId="{89DD2F51-04FB-4574-BCC5-64370C3C4D75}" destId="{FD52B3B7-7DA5-412D-A8D8-0B108C25CEB8}" srcOrd="1" destOrd="0" presId="urn:microsoft.com/office/officeart/2008/layout/SquareAccentList"/>
    <dgm:cxn modelId="{1C73EA85-2E19-4288-A6AB-CB55CB83EFAB}" type="presParOf" srcId="{9B40B789-C2A0-4232-B136-387B9F5D7654}" destId="{28B08C2F-62FB-437A-80CE-CF4ACB7DBC40}" srcOrd="1" destOrd="0" presId="urn:microsoft.com/office/officeart/2008/layout/SquareAccentList"/>
    <dgm:cxn modelId="{621E4D11-F585-4CCD-9FED-AD0ECBE6F1A1}" type="presParOf" srcId="{28B08C2F-62FB-437A-80CE-CF4ACB7DBC40}" destId="{DBAB78D3-B5FE-43F8-B3D3-85A6CE396820}" srcOrd="0" destOrd="0" presId="urn:microsoft.com/office/officeart/2008/layout/SquareAccentList"/>
    <dgm:cxn modelId="{EA969892-2093-4E4E-A525-9153A08ED0B2}" type="presParOf" srcId="{28B08C2F-62FB-437A-80CE-CF4ACB7DBC40}" destId="{4F3A1875-7C62-418A-9A57-716A9A3F0EFD}" srcOrd="1" destOrd="0" presId="urn:microsoft.com/office/officeart/2008/layout/SquareAccentList"/>
    <dgm:cxn modelId="{CA21702E-77D9-44FA-AB06-AE3D8AB9E7D2}" type="presParOf" srcId="{9B40B789-C2A0-4232-B136-387B9F5D7654}" destId="{61CB2DB4-C08D-4FFE-8908-6AF843F3EDA5}" srcOrd="2" destOrd="0" presId="urn:microsoft.com/office/officeart/2008/layout/SquareAccentList"/>
    <dgm:cxn modelId="{AEE56FF8-36A8-480B-AD33-C5B01E69D2EA}" type="presParOf" srcId="{61CB2DB4-C08D-4FFE-8908-6AF843F3EDA5}" destId="{6C6B1748-D881-43B7-AB67-BCADE598182D}" srcOrd="0" destOrd="0" presId="urn:microsoft.com/office/officeart/2008/layout/SquareAccentList"/>
    <dgm:cxn modelId="{C8EDADDC-CE98-4005-AB8A-1DDA96E98E7E}" type="presParOf" srcId="{61CB2DB4-C08D-4FFE-8908-6AF843F3EDA5}" destId="{FF56290D-62FC-4A9E-93F8-D989E0B87912}" srcOrd="1" destOrd="0" presId="urn:microsoft.com/office/officeart/2008/layout/SquareAccentList"/>
    <dgm:cxn modelId="{0739C13A-704E-4E0D-8133-6C7C9C98C844}" type="presParOf" srcId="{9B40B789-C2A0-4232-B136-387B9F5D7654}" destId="{EBFF6CA0-B2CA-4F57-BA93-C624449FDF1B}" srcOrd="3" destOrd="0" presId="urn:microsoft.com/office/officeart/2008/layout/SquareAccentList"/>
    <dgm:cxn modelId="{9CA04052-4D37-4F26-8126-D0274544E339}" type="presParOf" srcId="{EBFF6CA0-B2CA-4F57-BA93-C624449FDF1B}" destId="{48BB2E11-39B5-45E9-BC7D-A97062B5DB38}" srcOrd="0" destOrd="0" presId="urn:microsoft.com/office/officeart/2008/layout/SquareAccentList"/>
    <dgm:cxn modelId="{485712CE-1F24-46D4-8A06-6AC9570EC416}" type="presParOf" srcId="{EBFF6CA0-B2CA-4F57-BA93-C624449FDF1B}" destId="{CF420BB7-CD89-4446-807C-9C426D951CFE}" srcOrd="1" destOrd="0" presId="urn:microsoft.com/office/officeart/2008/layout/SquareAccentList"/>
    <dgm:cxn modelId="{9FEE8970-5DC3-471A-B78E-0B1E1F42322C}" type="presParOf" srcId="{A19903EE-52F7-45E6-995D-524B4B0395C3}" destId="{37F9D2BF-7BA6-4443-8C19-58BDC4629D7E}" srcOrd="5" destOrd="0" presId="urn:microsoft.com/office/officeart/2008/layout/SquareAccentList"/>
    <dgm:cxn modelId="{317CC62D-15D9-483F-8C1D-448FE721AA87}" type="presParOf" srcId="{37F9D2BF-7BA6-4443-8C19-58BDC4629D7E}" destId="{6C9BB4C6-9A0A-4AC5-9C80-742A06AB5057}" srcOrd="0" destOrd="0" presId="urn:microsoft.com/office/officeart/2008/layout/SquareAccentList"/>
    <dgm:cxn modelId="{C27BA688-89FB-4B9F-8867-CCDC55808419}" type="presParOf" srcId="{6C9BB4C6-9A0A-4AC5-9C80-742A06AB5057}" destId="{21D5F40E-CF1B-4183-AAA9-A4998A8D1E74}" srcOrd="0" destOrd="0" presId="urn:microsoft.com/office/officeart/2008/layout/SquareAccentList"/>
    <dgm:cxn modelId="{5A741DD9-658D-441C-8B6D-A3A970E7DA86}" type="presParOf" srcId="{6C9BB4C6-9A0A-4AC5-9C80-742A06AB5057}" destId="{A36CAAD2-4B91-4B1F-9E52-75E6ADB0AC8F}" srcOrd="1" destOrd="0" presId="urn:microsoft.com/office/officeart/2008/layout/SquareAccentList"/>
    <dgm:cxn modelId="{3FEB81C5-955B-4479-BB51-7BD7D1FF7A17}" type="presParOf" srcId="{6C9BB4C6-9A0A-4AC5-9C80-742A06AB5057}" destId="{52085719-DD02-4AA6-B844-D817D18BF9FD}" srcOrd="2" destOrd="0" presId="urn:microsoft.com/office/officeart/2008/layout/SquareAccentList"/>
    <dgm:cxn modelId="{D8642A0A-8732-4636-838B-93F7D0B4EA84}" type="presParOf" srcId="{37F9D2BF-7BA6-4443-8C19-58BDC4629D7E}" destId="{A8FFBCD3-523E-43B0-8C4B-E4E66C46C99F}" srcOrd="1" destOrd="0" presId="urn:microsoft.com/office/officeart/2008/layout/SquareAccentList"/>
    <dgm:cxn modelId="{6F67067E-B2F7-4736-AA39-DD330EAA3E60}" type="presParOf" srcId="{A8FFBCD3-523E-43B0-8C4B-E4E66C46C99F}" destId="{21F44731-37C5-4A6E-BC45-32DE50EBAD6F}" srcOrd="0" destOrd="0" presId="urn:microsoft.com/office/officeart/2008/layout/SquareAccentList"/>
    <dgm:cxn modelId="{F141D746-1109-4984-AB1F-C3D728808926}" type="presParOf" srcId="{21F44731-37C5-4A6E-BC45-32DE50EBAD6F}" destId="{866B4603-7C7E-4955-ACC8-65F807143393}" srcOrd="0" destOrd="0" presId="urn:microsoft.com/office/officeart/2008/layout/SquareAccentList"/>
    <dgm:cxn modelId="{6F4F7428-4B35-40CA-A93D-488E14051898}" type="presParOf" srcId="{21F44731-37C5-4A6E-BC45-32DE50EBAD6F}" destId="{E394BB9B-BEEA-4A6D-8E1F-BC5DC86986AD}" srcOrd="1" destOrd="0" presId="urn:microsoft.com/office/officeart/2008/layout/SquareAccentList"/>
    <dgm:cxn modelId="{06141E71-51CE-4895-846B-295B7F18BBFA}" type="presParOf" srcId="{A8FFBCD3-523E-43B0-8C4B-E4E66C46C99F}" destId="{E5B26084-F147-4F0A-8996-F1D3C7B6DBDC}" srcOrd="1" destOrd="0" presId="urn:microsoft.com/office/officeart/2008/layout/SquareAccentList"/>
    <dgm:cxn modelId="{78F094A9-749C-421B-9389-9DE2C7EBB224}" type="presParOf" srcId="{E5B26084-F147-4F0A-8996-F1D3C7B6DBDC}" destId="{EF78FF39-7DA8-4817-B06C-B6BC0D261160}" srcOrd="0" destOrd="0" presId="urn:microsoft.com/office/officeart/2008/layout/SquareAccentList"/>
    <dgm:cxn modelId="{68C983C8-8D58-44EF-A8F4-60D3D7D176E3}" type="presParOf" srcId="{E5B26084-F147-4F0A-8996-F1D3C7B6DBDC}" destId="{FE648D5A-E75D-47A1-8BC4-AFB3E8087933}" srcOrd="1" destOrd="0" presId="urn:microsoft.com/office/officeart/2008/layout/SquareAccentList"/>
    <dgm:cxn modelId="{D947B04B-E76C-4DE5-B099-6AC861A5B0E3}" type="presParOf" srcId="{A8FFBCD3-523E-43B0-8C4B-E4E66C46C99F}" destId="{A2252A10-055D-4ADD-B444-93AD6B3D3284}" srcOrd="2" destOrd="0" presId="urn:microsoft.com/office/officeart/2008/layout/SquareAccentList"/>
    <dgm:cxn modelId="{B61E1FA6-B57F-400A-BA02-4D0700001F4D}" type="presParOf" srcId="{A2252A10-055D-4ADD-B444-93AD6B3D3284}" destId="{2B9BE414-5BAC-4066-AB5A-D32DC5225B5F}" srcOrd="0" destOrd="0" presId="urn:microsoft.com/office/officeart/2008/layout/SquareAccentList"/>
    <dgm:cxn modelId="{10E053D3-CC84-4273-A7B4-8980213E8DFE}" type="presParOf" srcId="{A2252A10-055D-4ADD-B444-93AD6B3D3284}" destId="{D9378AE5-52D2-4758-A130-F55FA2059197}"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98B9E7-EA88-4A4D-891F-2735B802E444}" type="doc">
      <dgm:prSet loTypeId="urn:diagrams.loki3.com/BracketList" loCatId="list" qsTypeId="urn:microsoft.com/office/officeart/2005/8/quickstyle/simple4" qsCatId="simple" csTypeId="urn:microsoft.com/office/officeart/2005/8/colors/colorful1" csCatId="colorful" phldr="1"/>
      <dgm:spPr/>
      <dgm:t>
        <a:bodyPr/>
        <a:lstStyle/>
        <a:p>
          <a:endParaRPr lang="en-US"/>
        </a:p>
      </dgm:t>
    </dgm:pt>
    <dgm:pt modelId="{028BE18B-971D-4A2B-B919-0B60B16728E3}">
      <dgm:prSet phldrT="[Text]"/>
      <dgm:spPr/>
      <dgm:t>
        <a:bodyPr/>
        <a:lstStyle/>
        <a:p>
          <a:r>
            <a:rPr lang="en-US" dirty="0"/>
            <a:t>US Core</a:t>
          </a:r>
        </a:p>
      </dgm:t>
    </dgm:pt>
    <dgm:pt modelId="{44141A37-799B-4E14-8DA5-C75F62A1742A}" type="parTrans" cxnId="{D3E01AB4-3217-4F4C-8420-1D066123E281}">
      <dgm:prSet/>
      <dgm:spPr/>
      <dgm:t>
        <a:bodyPr/>
        <a:lstStyle/>
        <a:p>
          <a:endParaRPr lang="en-US"/>
        </a:p>
      </dgm:t>
    </dgm:pt>
    <dgm:pt modelId="{7D208661-DE66-4A3F-A16C-7DD0C9883671}" type="sibTrans" cxnId="{D3E01AB4-3217-4F4C-8420-1D066123E281}">
      <dgm:prSet/>
      <dgm:spPr/>
      <dgm:t>
        <a:bodyPr/>
        <a:lstStyle/>
        <a:p>
          <a:endParaRPr lang="en-US"/>
        </a:p>
      </dgm:t>
    </dgm:pt>
    <dgm:pt modelId="{C3ED03B6-CDE1-49D1-83D9-E9634E2E3C31}">
      <dgm:prSet phldrT="[Text]"/>
      <dgm:spPr/>
      <dgm:t>
        <a:bodyPr/>
        <a:lstStyle/>
        <a:p>
          <a:r>
            <a:rPr lang="en-US" dirty="0"/>
            <a:t>Practitioner Profile</a:t>
          </a:r>
        </a:p>
      </dgm:t>
    </dgm:pt>
    <dgm:pt modelId="{F8D31DA6-FCE9-45D2-BE51-12ABDDA9DBFC}" type="parTrans" cxnId="{A45D6323-FA4D-4493-BAF5-42E4D8CEA263}">
      <dgm:prSet/>
      <dgm:spPr/>
      <dgm:t>
        <a:bodyPr/>
        <a:lstStyle/>
        <a:p>
          <a:endParaRPr lang="en-US"/>
        </a:p>
      </dgm:t>
    </dgm:pt>
    <dgm:pt modelId="{A5745382-12CA-46F4-BC77-1526D34E2666}" type="sibTrans" cxnId="{A45D6323-FA4D-4493-BAF5-42E4D8CEA263}">
      <dgm:prSet/>
      <dgm:spPr/>
      <dgm:t>
        <a:bodyPr/>
        <a:lstStyle/>
        <a:p>
          <a:endParaRPr lang="en-US"/>
        </a:p>
      </dgm:t>
    </dgm:pt>
    <dgm:pt modelId="{87242756-DD88-4146-864D-B3FA64B6C0E1}">
      <dgm:prSet phldrT="[Text]"/>
      <dgm:spPr/>
      <dgm:t>
        <a:bodyPr/>
        <a:lstStyle/>
        <a:p>
          <a:r>
            <a:rPr lang="en-US" dirty="0"/>
            <a:t>Patient Profile</a:t>
          </a:r>
        </a:p>
      </dgm:t>
    </dgm:pt>
    <dgm:pt modelId="{4B40B858-4280-4C74-99F7-927A8A26145C}" type="parTrans" cxnId="{F5A2D05F-7B01-4163-BE4B-EB2D51CF1F47}">
      <dgm:prSet/>
      <dgm:spPr/>
      <dgm:t>
        <a:bodyPr/>
        <a:lstStyle/>
        <a:p>
          <a:endParaRPr lang="en-US"/>
        </a:p>
      </dgm:t>
    </dgm:pt>
    <dgm:pt modelId="{EA27EEDA-D26E-4D9F-97FB-4034753E50DC}" type="sibTrans" cxnId="{F5A2D05F-7B01-4163-BE4B-EB2D51CF1F47}">
      <dgm:prSet/>
      <dgm:spPr/>
      <dgm:t>
        <a:bodyPr/>
        <a:lstStyle/>
        <a:p>
          <a:endParaRPr lang="en-US"/>
        </a:p>
      </dgm:t>
    </dgm:pt>
    <dgm:pt modelId="{096929D8-144E-46D1-B34D-8FAB10D21B4C}">
      <dgm:prSet phldrT="[Text]"/>
      <dgm:spPr/>
      <dgm:t>
        <a:bodyPr/>
        <a:lstStyle/>
        <a:p>
          <a:r>
            <a:rPr lang="en-US" dirty="0"/>
            <a:t>PractitionerRole Profile (new)</a:t>
          </a:r>
        </a:p>
      </dgm:t>
    </dgm:pt>
    <dgm:pt modelId="{4100CA43-F3BC-4A53-8D1F-4325C687DFAC}" type="parTrans" cxnId="{4DF5087D-9AA9-458A-B171-2FEFC935D547}">
      <dgm:prSet/>
      <dgm:spPr/>
      <dgm:t>
        <a:bodyPr/>
        <a:lstStyle/>
        <a:p>
          <a:endParaRPr lang="en-US"/>
        </a:p>
      </dgm:t>
    </dgm:pt>
    <dgm:pt modelId="{108255E7-3A78-49C3-B57B-49E3CF5DA82F}" type="sibTrans" cxnId="{4DF5087D-9AA9-458A-B171-2FEFC935D547}">
      <dgm:prSet/>
      <dgm:spPr/>
      <dgm:t>
        <a:bodyPr/>
        <a:lstStyle/>
        <a:p>
          <a:endParaRPr lang="en-US"/>
        </a:p>
      </dgm:t>
    </dgm:pt>
    <dgm:pt modelId="{9C155107-1489-4F29-B39F-943EB227100D}">
      <dgm:prSet phldrT="[Text]"/>
      <dgm:spPr/>
      <dgm:t>
        <a:bodyPr/>
        <a:lstStyle/>
        <a:p>
          <a:r>
            <a:rPr lang="en-US" dirty="0"/>
            <a:t>Location Profile</a:t>
          </a:r>
        </a:p>
      </dgm:t>
    </dgm:pt>
    <dgm:pt modelId="{D9432A77-45BE-49D6-82BA-B721BF4C2EFF}" type="parTrans" cxnId="{8FA886F4-DD1F-4274-A2D1-8E17D2066CFB}">
      <dgm:prSet/>
      <dgm:spPr/>
      <dgm:t>
        <a:bodyPr/>
        <a:lstStyle/>
        <a:p>
          <a:endParaRPr lang="en-US"/>
        </a:p>
      </dgm:t>
    </dgm:pt>
    <dgm:pt modelId="{4C419CA7-3489-4367-8C22-6F9089859ED3}" type="sibTrans" cxnId="{8FA886F4-DD1F-4274-A2D1-8E17D2066CFB}">
      <dgm:prSet/>
      <dgm:spPr/>
      <dgm:t>
        <a:bodyPr/>
        <a:lstStyle/>
        <a:p>
          <a:endParaRPr lang="en-US"/>
        </a:p>
      </dgm:t>
    </dgm:pt>
    <dgm:pt modelId="{A5A40682-0D31-49CD-AE5F-09C34FA70452}">
      <dgm:prSet phldrT="[Text]"/>
      <dgm:spPr/>
      <dgm:t>
        <a:bodyPr/>
        <a:lstStyle/>
        <a:p>
          <a:r>
            <a:rPr lang="en-US" dirty="0"/>
            <a:t>CarePlan Profile</a:t>
          </a:r>
        </a:p>
      </dgm:t>
    </dgm:pt>
    <dgm:pt modelId="{FBFE1916-866B-41CE-8A09-FF66BDB03541}" type="parTrans" cxnId="{CDD9C9E1-D594-4621-BA18-775811859550}">
      <dgm:prSet/>
      <dgm:spPr/>
      <dgm:t>
        <a:bodyPr/>
        <a:lstStyle/>
        <a:p>
          <a:endParaRPr lang="en-US"/>
        </a:p>
      </dgm:t>
    </dgm:pt>
    <dgm:pt modelId="{7C8360CE-C675-421C-BD32-4C20008BB5F9}" type="sibTrans" cxnId="{CDD9C9E1-D594-4621-BA18-775811859550}">
      <dgm:prSet/>
      <dgm:spPr/>
      <dgm:t>
        <a:bodyPr/>
        <a:lstStyle/>
        <a:p>
          <a:endParaRPr lang="en-US"/>
        </a:p>
      </dgm:t>
    </dgm:pt>
    <dgm:pt modelId="{5598110B-89D2-48B4-A1AF-2FE4A58436A5}">
      <dgm:prSet phldrT="[Text]"/>
      <dgm:spPr/>
      <dgm:t>
        <a:bodyPr/>
        <a:lstStyle/>
        <a:p>
          <a:r>
            <a:rPr lang="en-US" dirty="0"/>
            <a:t>CareTeam Profile</a:t>
          </a:r>
        </a:p>
      </dgm:t>
    </dgm:pt>
    <dgm:pt modelId="{6D53FD1A-6F21-4D3D-B8F2-8AAF8244CA03}" type="parTrans" cxnId="{ACBD0B8D-96BD-4991-95CF-BC0AB88F643C}">
      <dgm:prSet/>
      <dgm:spPr/>
      <dgm:t>
        <a:bodyPr/>
        <a:lstStyle/>
        <a:p>
          <a:endParaRPr lang="en-US"/>
        </a:p>
      </dgm:t>
    </dgm:pt>
    <dgm:pt modelId="{F3F8CAC9-9967-42F6-B59A-14C6A95C01B4}" type="sibTrans" cxnId="{ACBD0B8D-96BD-4991-95CF-BC0AB88F643C}">
      <dgm:prSet/>
      <dgm:spPr/>
      <dgm:t>
        <a:bodyPr/>
        <a:lstStyle/>
        <a:p>
          <a:endParaRPr lang="en-US"/>
        </a:p>
      </dgm:t>
    </dgm:pt>
    <dgm:pt modelId="{6AB3BBE5-6371-488A-81E5-D1D040B94980}">
      <dgm:prSet phldrT="[Text]"/>
      <dgm:spPr/>
      <dgm:t>
        <a:bodyPr/>
        <a:lstStyle/>
        <a:p>
          <a:r>
            <a:rPr lang="en-US" dirty="0"/>
            <a:t>OCP</a:t>
          </a:r>
        </a:p>
      </dgm:t>
    </dgm:pt>
    <dgm:pt modelId="{73BFB284-3DC9-41BF-A7CA-385D2E6F46B1}" type="parTrans" cxnId="{8DBBB8CE-6A2A-4A10-B646-7B731E631E62}">
      <dgm:prSet/>
      <dgm:spPr/>
      <dgm:t>
        <a:bodyPr/>
        <a:lstStyle/>
        <a:p>
          <a:endParaRPr lang="en-US"/>
        </a:p>
      </dgm:t>
    </dgm:pt>
    <dgm:pt modelId="{940BDF46-4FE0-4840-A760-E9415FA44591}" type="sibTrans" cxnId="{8DBBB8CE-6A2A-4A10-B646-7B731E631E62}">
      <dgm:prSet/>
      <dgm:spPr/>
      <dgm:t>
        <a:bodyPr/>
        <a:lstStyle/>
        <a:p>
          <a:endParaRPr lang="en-US"/>
        </a:p>
      </dgm:t>
    </dgm:pt>
    <dgm:pt modelId="{5645E9BA-0CE4-4D94-973C-ACE50414B545}">
      <dgm:prSet phldrT="[Text]"/>
      <dgm:spPr/>
      <dgm:t>
        <a:bodyPr/>
        <a:lstStyle/>
        <a:p>
          <a:r>
            <a:rPr lang="en-US" dirty="0"/>
            <a:t>RelatedPerson Profile</a:t>
          </a:r>
        </a:p>
      </dgm:t>
    </dgm:pt>
    <dgm:pt modelId="{4AC29BBB-F2E0-4C53-8B63-15A99C13139D}" type="parTrans" cxnId="{62F705CB-64EB-4A8A-BAB4-E5D661C46584}">
      <dgm:prSet/>
      <dgm:spPr/>
      <dgm:t>
        <a:bodyPr/>
        <a:lstStyle/>
        <a:p>
          <a:endParaRPr lang="en-US"/>
        </a:p>
      </dgm:t>
    </dgm:pt>
    <dgm:pt modelId="{5B58797E-774F-4B1E-9B50-0D113D52160D}" type="sibTrans" cxnId="{62F705CB-64EB-4A8A-BAB4-E5D661C46584}">
      <dgm:prSet/>
      <dgm:spPr/>
      <dgm:t>
        <a:bodyPr/>
        <a:lstStyle/>
        <a:p>
          <a:endParaRPr lang="en-US"/>
        </a:p>
      </dgm:t>
    </dgm:pt>
    <dgm:pt modelId="{085AE060-2DF4-46F7-AD66-594B72021459}">
      <dgm:prSet phldrT="[Text]"/>
      <dgm:spPr/>
      <dgm:t>
        <a:bodyPr/>
        <a:lstStyle/>
        <a:p>
          <a:r>
            <a:rPr lang="en-US" dirty="0"/>
            <a:t>EpisodeOfCare Profile</a:t>
          </a:r>
        </a:p>
      </dgm:t>
    </dgm:pt>
    <dgm:pt modelId="{EF8A195E-A6ED-4F93-9708-0F794CAEB19B}" type="parTrans" cxnId="{74B24BE5-DE31-46B3-B05E-01989562694E}">
      <dgm:prSet/>
      <dgm:spPr/>
      <dgm:t>
        <a:bodyPr/>
        <a:lstStyle/>
        <a:p>
          <a:endParaRPr lang="en-US"/>
        </a:p>
      </dgm:t>
    </dgm:pt>
    <dgm:pt modelId="{2C2AB84B-E082-4EF3-9887-26651AFAB2A9}" type="sibTrans" cxnId="{74B24BE5-DE31-46B3-B05E-01989562694E}">
      <dgm:prSet/>
      <dgm:spPr/>
      <dgm:t>
        <a:bodyPr/>
        <a:lstStyle/>
        <a:p>
          <a:endParaRPr lang="en-US"/>
        </a:p>
      </dgm:t>
    </dgm:pt>
    <dgm:pt modelId="{B9EEFF2A-D06E-4D5E-822D-54B91DD1BBBC}">
      <dgm:prSet phldrT="[Text]"/>
      <dgm:spPr/>
      <dgm:t>
        <a:bodyPr/>
        <a:lstStyle/>
        <a:p>
          <a:r>
            <a:rPr lang="en-US" dirty="0"/>
            <a:t>Communication Profile</a:t>
          </a:r>
        </a:p>
      </dgm:t>
    </dgm:pt>
    <dgm:pt modelId="{E96A147A-A132-4177-8147-9FB66D7517F0}" type="parTrans" cxnId="{D15A04E3-CFE3-4651-B070-C95893A38803}">
      <dgm:prSet/>
      <dgm:spPr/>
      <dgm:t>
        <a:bodyPr/>
        <a:lstStyle/>
        <a:p>
          <a:endParaRPr lang="en-US"/>
        </a:p>
      </dgm:t>
    </dgm:pt>
    <dgm:pt modelId="{4CDECDD2-25CF-4071-A0F9-AE18FD75B763}" type="sibTrans" cxnId="{D15A04E3-CFE3-4651-B070-C95893A38803}">
      <dgm:prSet/>
      <dgm:spPr/>
      <dgm:t>
        <a:bodyPr/>
        <a:lstStyle/>
        <a:p>
          <a:endParaRPr lang="en-US"/>
        </a:p>
      </dgm:t>
    </dgm:pt>
    <dgm:pt modelId="{945924DC-B596-46C6-9464-56D6B664F8B1}">
      <dgm:prSet phldrT="[Text]"/>
      <dgm:spPr/>
      <dgm:t>
        <a:bodyPr/>
        <a:lstStyle/>
        <a:p>
          <a:r>
            <a:rPr lang="en-US" dirty="0"/>
            <a:t>Flag Profile</a:t>
          </a:r>
        </a:p>
      </dgm:t>
    </dgm:pt>
    <dgm:pt modelId="{47163F22-0AD2-4C9D-BD2B-368EE6F58CD5}" type="parTrans" cxnId="{46456F56-3E4C-4A45-9998-E1524438ED17}">
      <dgm:prSet/>
      <dgm:spPr/>
      <dgm:t>
        <a:bodyPr/>
        <a:lstStyle/>
        <a:p>
          <a:endParaRPr lang="en-US"/>
        </a:p>
      </dgm:t>
    </dgm:pt>
    <dgm:pt modelId="{34D270EE-0CD1-4E76-919A-87D9229DDC41}" type="sibTrans" cxnId="{46456F56-3E4C-4A45-9998-E1524438ED17}">
      <dgm:prSet/>
      <dgm:spPr/>
      <dgm:t>
        <a:bodyPr/>
        <a:lstStyle/>
        <a:p>
          <a:endParaRPr lang="en-US"/>
        </a:p>
      </dgm:t>
    </dgm:pt>
    <dgm:pt modelId="{C8C7EF3D-24F6-4824-B709-CB9DEE0D8C7E}">
      <dgm:prSet phldrT="[Text]"/>
      <dgm:spPr/>
      <dgm:t>
        <a:bodyPr/>
        <a:lstStyle/>
        <a:p>
          <a:r>
            <a:rPr lang="en-US" dirty="0"/>
            <a:t>ActivityDefinition Profile </a:t>
          </a:r>
        </a:p>
      </dgm:t>
    </dgm:pt>
    <dgm:pt modelId="{DD53CD6A-39BF-4412-9C3E-4A24AC8A5783}" type="parTrans" cxnId="{3E4DB340-9C13-4C95-87E1-A76CCFB1656B}">
      <dgm:prSet/>
      <dgm:spPr/>
      <dgm:t>
        <a:bodyPr/>
        <a:lstStyle/>
        <a:p>
          <a:endParaRPr lang="en-US"/>
        </a:p>
      </dgm:t>
    </dgm:pt>
    <dgm:pt modelId="{D880F776-5604-43E4-8761-1A4BF89770F7}" type="sibTrans" cxnId="{3E4DB340-9C13-4C95-87E1-A76CCFB1656B}">
      <dgm:prSet/>
      <dgm:spPr/>
      <dgm:t>
        <a:bodyPr/>
        <a:lstStyle/>
        <a:p>
          <a:endParaRPr lang="en-US"/>
        </a:p>
      </dgm:t>
    </dgm:pt>
    <dgm:pt modelId="{FEE63340-A4EC-4272-9DFB-54C26FD53299}">
      <dgm:prSet phldrT="[Text]"/>
      <dgm:spPr/>
      <dgm:t>
        <a:bodyPr/>
        <a:lstStyle/>
        <a:p>
          <a:r>
            <a:rPr lang="en-US" dirty="0"/>
            <a:t>Appointment Profile</a:t>
          </a:r>
        </a:p>
      </dgm:t>
    </dgm:pt>
    <dgm:pt modelId="{B6FA28C9-77BF-49FB-8401-3421D2B410DA}" type="parTrans" cxnId="{5C6F53D5-88F7-4373-9878-2825E79CE032}">
      <dgm:prSet/>
      <dgm:spPr/>
      <dgm:t>
        <a:bodyPr/>
        <a:lstStyle/>
        <a:p>
          <a:endParaRPr lang="en-US"/>
        </a:p>
      </dgm:t>
    </dgm:pt>
    <dgm:pt modelId="{38A23A61-C1A4-4A35-BE2D-A22D0456C2B2}" type="sibTrans" cxnId="{5C6F53D5-88F7-4373-9878-2825E79CE032}">
      <dgm:prSet/>
      <dgm:spPr/>
      <dgm:t>
        <a:bodyPr/>
        <a:lstStyle/>
        <a:p>
          <a:endParaRPr lang="en-US"/>
        </a:p>
      </dgm:t>
    </dgm:pt>
    <dgm:pt modelId="{23CD82CA-EE21-47C9-B56D-DC88B9B193D3}">
      <dgm:prSet phldrT="[Text]"/>
      <dgm:spPr/>
      <dgm:t>
        <a:bodyPr/>
        <a:lstStyle/>
        <a:p>
          <a:r>
            <a:rPr lang="en-US" dirty="0"/>
            <a:t>Organization Profile</a:t>
          </a:r>
        </a:p>
      </dgm:t>
    </dgm:pt>
    <dgm:pt modelId="{AF1A7B95-35D8-458C-88A5-F389608B3562}" type="parTrans" cxnId="{B535B3F5-2F5B-4F85-960C-F4B3F3647709}">
      <dgm:prSet/>
      <dgm:spPr/>
      <dgm:t>
        <a:bodyPr/>
        <a:lstStyle/>
        <a:p>
          <a:endParaRPr lang="en-US"/>
        </a:p>
      </dgm:t>
    </dgm:pt>
    <dgm:pt modelId="{1C893344-2B82-48E7-B93F-D0834AC5B111}" type="sibTrans" cxnId="{B535B3F5-2F5B-4F85-960C-F4B3F3647709}">
      <dgm:prSet/>
      <dgm:spPr/>
      <dgm:t>
        <a:bodyPr/>
        <a:lstStyle/>
        <a:p>
          <a:endParaRPr lang="en-US"/>
        </a:p>
      </dgm:t>
    </dgm:pt>
    <dgm:pt modelId="{C7E0ABAC-B19C-4ECB-A108-5D3DCAFE431E}">
      <dgm:prSet phldrT="[Text]"/>
      <dgm:spPr/>
      <dgm:t>
        <a:bodyPr/>
        <a:lstStyle/>
        <a:p>
          <a:r>
            <a:rPr lang="en-US" dirty="0"/>
            <a:t>HealthcareService Profile</a:t>
          </a:r>
        </a:p>
      </dgm:t>
    </dgm:pt>
    <dgm:pt modelId="{4EEE1C61-CB0B-4B03-8100-E093A560CB23}" type="parTrans" cxnId="{6FDCC2C6-8765-4701-8396-BAAC2BADFC00}">
      <dgm:prSet/>
      <dgm:spPr/>
      <dgm:t>
        <a:bodyPr/>
        <a:lstStyle/>
        <a:p>
          <a:endParaRPr lang="en-US"/>
        </a:p>
      </dgm:t>
    </dgm:pt>
    <dgm:pt modelId="{2069E83F-64C7-4A67-85D8-9561AF57B7E5}" type="sibTrans" cxnId="{6FDCC2C6-8765-4701-8396-BAAC2BADFC00}">
      <dgm:prSet/>
      <dgm:spPr/>
      <dgm:t>
        <a:bodyPr/>
        <a:lstStyle/>
        <a:p>
          <a:endParaRPr lang="en-US"/>
        </a:p>
      </dgm:t>
    </dgm:pt>
    <dgm:pt modelId="{845E644A-F92E-48FF-AB1D-06DF5FC3172B}">
      <dgm:prSet phldrT="[Text]"/>
      <dgm:spPr/>
      <dgm:t>
        <a:bodyPr/>
        <a:lstStyle/>
        <a:p>
          <a:r>
            <a:rPr lang="en-US" dirty="0"/>
            <a:t>Program Profile</a:t>
          </a:r>
        </a:p>
      </dgm:t>
    </dgm:pt>
    <dgm:pt modelId="{EE8DD9CF-6DD0-4E7F-B1A0-2C1DC834A57B}" type="parTrans" cxnId="{1D144C0E-0B33-43D1-A105-3869901F130A}">
      <dgm:prSet/>
      <dgm:spPr/>
      <dgm:t>
        <a:bodyPr/>
        <a:lstStyle/>
        <a:p>
          <a:endParaRPr lang="en-US"/>
        </a:p>
      </dgm:t>
    </dgm:pt>
    <dgm:pt modelId="{261B52FF-16FE-4796-A86E-E514AA2C29CD}" type="sibTrans" cxnId="{1D144C0E-0B33-43D1-A105-3869901F130A}">
      <dgm:prSet/>
      <dgm:spPr/>
      <dgm:t>
        <a:bodyPr/>
        <a:lstStyle/>
        <a:p>
          <a:endParaRPr lang="en-US"/>
        </a:p>
      </dgm:t>
    </dgm:pt>
    <dgm:pt modelId="{202314C6-3D2C-4702-9F3E-0B279C5DD862}">
      <dgm:prSet phldrT="[Text]"/>
      <dgm:spPr/>
      <dgm:t>
        <a:bodyPr/>
        <a:lstStyle/>
        <a:p>
          <a:r>
            <a:rPr lang="en-US" dirty="0"/>
            <a:t>RelatedArtifact Profile</a:t>
          </a:r>
        </a:p>
      </dgm:t>
    </dgm:pt>
    <dgm:pt modelId="{5B6B5C2B-2B8C-405B-8810-4AA32D0931E1}" type="parTrans" cxnId="{A4A8A12F-72D0-4247-B77A-30B971C3518B}">
      <dgm:prSet/>
      <dgm:spPr/>
      <dgm:t>
        <a:bodyPr/>
        <a:lstStyle/>
        <a:p>
          <a:endParaRPr lang="en-US"/>
        </a:p>
      </dgm:t>
    </dgm:pt>
    <dgm:pt modelId="{BB88F2EC-0B99-4775-8BCF-ADFE565406EC}" type="sibTrans" cxnId="{A4A8A12F-72D0-4247-B77A-30B971C3518B}">
      <dgm:prSet/>
      <dgm:spPr/>
      <dgm:t>
        <a:bodyPr/>
        <a:lstStyle/>
        <a:p>
          <a:endParaRPr lang="en-US"/>
        </a:p>
      </dgm:t>
    </dgm:pt>
    <dgm:pt modelId="{3DAEF9C9-19F1-4A4E-A7FD-77983DEA4EA7}">
      <dgm:prSet phldrT="[Text]"/>
      <dgm:spPr/>
      <dgm:t>
        <a:bodyPr/>
        <a:lstStyle/>
        <a:p>
          <a:r>
            <a:rPr lang="en-US"/>
            <a:t>Task </a:t>
          </a:r>
          <a:r>
            <a:rPr lang="en-US" dirty="0"/>
            <a:t>Profile</a:t>
          </a:r>
          <a:endParaRPr lang="en-US"/>
        </a:p>
      </dgm:t>
    </dgm:pt>
    <dgm:pt modelId="{EDC6F631-8E6E-4655-A033-6D4D9BC2DD44}" type="parTrans" cxnId="{CE8440B2-EE92-4BC1-A624-32809559DF6C}">
      <dgm:prSet/>
      <dgm:spPr/>
      <dgm:t>
        <a:bodyPr/>
        <a:lstStyle/>
        <a:p>
          <a:endParaRPr lang="en-US"/>
        </a:p>
      </dgm:t>
    </dgm:pt>
    <dgm:pt modelId="{C12FDC55-7CC3-42F4-BBB1-0B102EB230EE}" type="sibTrans" cxnId="{CE8440B2-EE92-4BC1-A624-32809559DF6C}">
      <dgm:prSet/>
      <dgm:spPr/>
      <dgm:t>
        <a:bodyPr/>
        <a:lstStyle/>
        <a:p>
          <a:endParaRPr lang="en-US"/>
        </a:p>
      </dgm:t>
    </dgm:pt>
    <dgm:pt modelId="{62F56F0F-B857-48BC-BC82-34C09F514C07}" type="pres">
      <dgm:prSet presAssocID="{3498B9E7-EA88-4A4D-891F-2735B802E444}" presName="Name0" presStyleCnt="0">
        <dgm:presLayoutVars>
          <dgm:dir/>
          <dgm:animLvl val="lvl"/>
          <dgm:resizeHandles val="exact"/>
        </dgm:presLayoutVars>
      </dgm:prSet>
      <dgm:spPr/>
    </dgm:pt>
    <dgm:pt modelId="{29B9FBD5-7BC5-40A6-8509-43C95925DF33}" type="pres">
      <dgm:prSet presAssocID="{028BE18B-971D-4A2B-B919-0B60B16728E3}" presName="linNode" presStyleCnt="0"/>
      <dgm:spPr/>
    </dgm:pt>
    <dgm:pt modelId="{A3B7AE47-D659-4398-9D81-F6B01E6CCA9F}" type="pres">
      <dgm:prSet presAssocID="{028BE18B-971D-4A2B-B919-0B60B16728E3}" presName="parTx" presStyleLbl="revTx" presStyleIdx="0" presStyleCnt="2">
        <dgm:presLayoutVars>
          <dgm:chMax val="1"/>
          <dgm:bulletEnabled val="1"/>
        </dgm:presLayoutVars>
      </dgm:prSet>
      <dgm:spPr/>
    </dgm:pt>
    <dgm:pt modelId="{418E27CF-D7EA-4AE7-B1B4-F23B899C0027}" type="pres">
      <dgm:prSet presAssocID="{028BE18B-971D-4A2B-B919-0B60B16728E3}" presName="bracket" presStyleLbl="parChTrans1D1" presStyleIdx="0" presStyleCnt="2"/>
      <dgm:spPr/>
    </dgm:pt>
    <dgm:pt modelId="{8FBAEF32-A81E-4DCE-BB63-2D6481F19235}" type="pres">
      <dgm:prSet presAssocID="{028BE18B-971D-4A2B-B919-0B60B16728E3}" presName="spH" presStyleCnt="0"/>
      <dgm:spPr/>
    </dgm:pt>
    <dgm:pt modelId="{3DF7D18B-EC4E-4AFE-A59D-0462CD0D2E2C}" type="pres">
      <dgm:prSet presAssocID="{028BE18B-971D-4A2B-B919-0B60B16728E3}" presName="desTx" presStyleLbl="node1" presStyleIdx="0" presStyleCnt="2">
        <dgm:presLayoutVars>
          <dgm:bulletEnabled val="1"/>
        </dgm:presLayoutVars>
      </dgm:prSet>
      <dgm:spPr/>
    </dgm:pt>
    <dgm:pt modelId="{CA9D825C-4E02-430D-99F9-C4B025BDAB11}" type="pres">
      <dgm:prSet presAssocID="{7D208661-DE66-4A3F-A16C-7DD0C9883671}" presName="spV" presStyleCnt="0"/>
      <dgm:spPr/>
    </dgm:pt>
    <dgm:pt modelId="{57B1B134-8888-4674-AC0B-51CDF8DB0862}" type="pres">
      <dgm:prSet presAssocID="{6AB3BBE5-6371-488A-81E5-D1D040B94980}" presName="linNode" presStyleCnt="0"/>
      <dgm:spPr/>
    </dgm:pt>
    <dgm:pt modelId="{DFC55CEC-4134-43B6-B3FB-5A6B349B68A7}" type="pres">
      <dgm:prSet presAssocID="{6AB3BBE5-6371-488A-81E5-D1D040B94980}" presName="parTx" presStyleLbl="revTx" presStyleIdx="1" presStyleCnt="2">
        <dgm:presLayoutVars>
          <dgm:chMax val="1"/>
          <dgm:bulletEnabled val="1"/>
        </dgm:presLayoutVars>
      </dgm:prSet>
      <dgm:spPr/>
    </dgm:pt>
    <dgm:pt modelId="{FD1DE165-0C1D-4AFC-BF92-FE70103683AD}" type="pres">
      <dgm:prSet presAssocID="{6AB3BBE5-6371-488A-81E5-D1D040B94980}" presName="bracket" presStyleLbl="parChTrans1D1" presStyleIdx="1" presStyleCnt="2"/>
      <dgm:spPr/>
    </dgm:pt>
    <dgm:pt modelId="{520FCE41-BC57-4FAE-836C-D0BA2B5D1225}" type="pres">
      <dgm:prSet presAssocID="{6AB3BBE5-6371-488A-81E5-D1D040B94980}" presName="spH" presStyleCnt="0"/>
      <dgm:spPr/>
    </dgm:pt>
    <dgm:pt modelId="{BC47453C-3924-41EA-ACB7-91459B29AF36}" type="pres">
      <dgm:prSet presAssocID="{6AB3BBE5-6371-488A-81E5-D1D040B94980}" presName="desTx" presStyleLbl="node1" presStyleIdx="1" presStyleCnt="2">
        <dgm:presLayoutVars>
          <dgm:bulletEnabled val="1"/>
        </dgm:presLayoutVars>
      </dgm:prSet>
      <dgm:spPr/>
    </dgm:pt>
  </dgm:ptLst>
  <dgm:cxnLst>
    <dgm:cxn modelId="{8C213901-1A68-444F-A658-1893237B857A}" type="presOf" srcId="{6AB3BBE5-6371-488A-81E5-D1D040B94980}" destId="{DFC55CEC-4134-43B6-B3FB-5A6B349B68A7}" srcOrd="0" destOrd="0" presId="urn:diagrams.loki3.com/BracketList"/>
    <dgm:cxn modelId="{1D144C0E-0B33-43D1-A105-3869901F130A}" srcId="{6AB3BBE5-6371-488A-81E5-D1D040B94980}" destId="{845E644A-F92E-48FF-AB1D-06DF5FC3172B}" srcOrd="1" destOrd="0" parTransId="{EE8DD9CF-6DD0-4E7F-B1A0-2C1DC834A57B}" sibTransId="{261B52FF-16FE-4796-A86E-E514AA2C29CD}"/>
    <dgm:cxn modelId="{9C5D610E-0F77-48FD-9549-A158E8362BDF}" type="presOf" srcId="{3DAEF9C9-19F1-4A4E-A7FD-77983DEA4EA7}" destId="{BC47453C-3924-41EA-ACB7-91459B29AF36}" srcOrd="0" destOrd="8" presId="urn:diagrams.loki3.com/BracketList"/>
    <dgm:cxn modelId="{9463AF14-8081-4707-BCEE-9FB11504E386}" type="presOf" srcId="{3498B9E7-EA88-4A4D-891F-2735B802E444}" destId="{62F56F0F-B857-48BC-BC82-34C09F514C07}" srcOrd="0" destOrd="0" presId="urn:diagrams.loki3.com/BracketList"/>
    <dgm:cxn modelId="{40024E19-5D80-4A21-98DB-975DF1A46060}" type="presOf" srcId="{085AE060-2DF4-46F7-AD66-594B72021459}" destId="{BC47453C-3924-41EA-ACB7-91459B29AF36}" srcOrd="0" destOrd="3" presId="urn:diagrams.loki3.com/BracketList"/>
    <dgm:cxn modelId="{A45D6323-FA4D-4493-BAF5-42E4D8CEA263}" srcId="{028BE18B-971D-4A2B-B919-0B60B16728E3}" destId="{C3ED03B6-CDE1-49D1-83D9-E9634E2E3C31}" srcOrd="2" destOrd="0" parTransId="{F8D31DA6-FCE9-45D2-BE51-12ABDDA9DBFC}" sibTransId="{A5745382-12CA-46F4-BC77-1526D34E2666}"/>
    <dgm:cxn modelId="{A4A8A12F-72D0-4247-B77A-30B971C3518B}" srcId="{6AB3BBE5-6371-488A-81E5-D1D040B94980}" destId="{202314C6-3D2C-4702-9F3E-0B279C5DD862}" srcOrd="7" destOrd="0" parTransId="{5B6B5C2B-2B8C-405B-8810-4AA32D0931E1}" sibTransId="{BB88F2EC-0B99-4775-8BCF-ADFE565406EC}"/>
    <dgm:cxn modelId="{06F7D13B-86C6-471F-B425-0B46BD77224F}" type="presOf" srcId="{23CD82CA-EE21-47C9-B56D-DC88B9B193D3}" destId="{3DF7D18B-EC4E-4AFE-A59D-0462CD0D2E2C}" srcOrd="0" destOrd="0" presId="urn:diagrams.loki3.com/BracketList"/>
    <dgm:cxn modelId="{3E4DB340-9C13-4C95-87E1-A76CCFB1656B}" srcId="{6AB3BBE5-6371-488A-81E5-D1D040B94980}" destId="{C8C7EF3D-24F6-4824-B709-CB9DEE0D8C7E}" srcOrd="6" destOrd="0" parTransId="{DD53CD6A-39BF-4412-9C3E-4A24AC8A5783}" sibTransId="{D880F776-5604-43E4-8761-1A4BF89770F7}"/>
    <dgm:cxn modelId="{3E9FB146-E3D3-424F-BC31-FFDEFB8F32B7}" type="presOf" srcId="{A5A40682-0D31-49CD-AE5F-09C34FA70452}" destId="{3DF7D18B-EC4E-4AFE-A59D-0462CD0D2E2C}" srcOrd="0" destOrd="6" presId="urn:diagrams.loki3.com/BracketList"/>
    <dgm:cxn modelId="{46456F56-3E4C-4A45-9998-E1524438ED17}" srcId="{6AB3BBE5-6371-488A-81E5-D1D040B94980}" destId="{945924DC-B596-46C6-9464-56D6B664F8B1}" srcOrd="5" destOrd="0" parTransId="{47163F22-0AD2-4C9D-BD2B-368EE6F58CD5}" sibTransId="{34D270EE-0CD1-4E76-919A-87D9229DDC41}"/>
    <dgm:cxn modelId="{0E988A5C-3EEF-4983-BC6F-47D6D7EAB3DF}" type="presOf" srcId="{945924DC-B596-46C6-9464-56D6B664F8B1}" destId="{BC47453C-3924-41EA-ACB7-91459B29AF36}" srcOrd="0" destOrd="5" presId="urn:diagrams.loki3.com/BracketList"/>
    <dgm:cxn modelId="{F5A2D05F-7B01-4163-BE4B-EB2D51CF1F47}" srcId="{028BE18B-971D-4A2B-B919-0B60B16728E3}" destId="{87242756-DD88-4146-864D-B3FA64B6C0E1}" srcOrd="4" destOrd="0" parTransId="{4B40B858-4280-4C74-99F7-927A8A26145C}" sibTransId="{EA27EEDA-D26E-4D9F-97FB-4034753E50DC}"/>
    <dgm:cxn modelId="{47808B61-EF18-44B1-A495-FA0AFCE4D0CC}" type="presOf" srcId="{87242756-DD88-4146-864D-B3FA64B6C0E1}" destId="{3DF7D18B-EC4E-4AFE-A59D-0462CD0D2E2C}" srcOrd="0" destOrd="4" presId="urn:diagrams.loki3.com/BracketList"/>
    <dgm:cxn modelId="{3D2AE66C-1AD2-4908-9552-4C2641F12ED2}" type="presOf" srcId="{C7E0ABAC-B19C-4ECB-A108-5D3DCAFE431E}" destId="{BC47453C-3924-41EA-ACB7-91459B29AF36}" srcOrd="0" destOrd="0" presId="urn:diagrams.loki3.com/BracketList"/>
    <dgm:cxn modelId="{BD2DB36D-DB47-48CC-BBE3-F07EA724D5F9}" type="presOf" srcId="{9C155107-1489-4F29-B39F-943EB227100D}" destId="{3DF7D18B-EC4E-4AFE-A59D-0462CD0D2E2C}" srcOrd="0" destOrd="1" presId="urn:diagrams.loki3.com/BracketList"/>
    <dgm:cxn modelId="{4DF5087D-9AA9-458A-B171-2FEFC935D547}" srcId="{028BE18B-971D-4A2B-B919-0B60B16728E3}" destId="{096929D8-144E-46D1-B34D-8FAB10D21B4C}" srcOrd="3" destOrd="0" parTransId="{4100CA43-F3BC-4A53-8D1F-4325C687DFAC}" sibTransId="{108255E7-3A78-49C3-B57B-49E3CF5DA82F}"/>
    <dgm:cxn modelId="{47F9718B-E168-423B-8544-896C975DC001}" type="presOf" srcId="{C3ED03B6-CDE1-49D1-83D9-E9634E2E3C31}" destId="{3DF7D18B-EC4E-4AFE-A59D-0462CD0D2E2C}" srcOrd="0" destOrd="2" presId="urn:diagrams.loki3.com/BracketList"/>
    <dgm:cxn modelId="{ACBD0B8D-96BD-4991-95CF-BC0AB88F643C}" srcId="{028BE18B-971D-4A2B-B919-0B60B16728E3}" destId="{5598110B-89D2-48B4-A1AF-2FE4A58436A5}" srcOrd="5" destOrd="0" parTransId="{6D53FD1A-6F21-4D3D-B8F2-8AAF8244CA03}" sibTransId="{F3F8CAC9-9967-42F6-B59A-14C6A95C01B4}"/>
    <dgm:cxn modelId="{E6142F99-B949-425F-B0F7-767F738F1BF3}" type="presOf" srcId="{C8C7EF3D-24F6-4824-B709-CB9DEE0D8C7E}" destId="{BC47453C-3924-41EA-ACB7-91459B29AF36}" srcOrd="0" destOrd="6" presId="urn:diagrams.loki3.com/BracketList"/>
    <dgm:cxn modelId="{89F239A4-D2A9-4FC3-A472-40740DA72173}" type="presOf" srcId="{845E644A-F92E-48FF-AB1D-06DF5FC3172B}" destId="{BC47453C-3924-41EA-ACB7-91459B29AF36}" srcOrd="0" destOrd="1" presId="urn:diagrams.loki3.com/BracketList"/>
    <dgm:cxn modelId="{DF96BBB1-8E9D-497F-AFAE-06409024D0D2}" type="presOf" srcId="{FEE63340-A4EC-4272-9DFB-54C26FD53299}" destId="{BC47453C-3924-41EA-ACB7-91459B29AF36}" srcOrd="0" destOrd="9" presId="urn:diagrams.loki3.com/BracketList"/>
    <dgm:cxn modelId="{CE8440B2-EE92-4BC1-A624-32809559DF6C}" srcId="{6AB3BBE5-6371-488A-81E5-D1D040B94980}" destId="{3DAEF9C9-19F1-4A4E-A7FD-77983DEA4EA7}" srcOrd="8" destOrd="0" parTransId="{EDC6F631-8E6E-4655-A033-6D4D9BC2DD44}" sibTransId="{C12FDC55-7CC3-42F4-BBB1-0B102EB230EE}"/>
    <dgm:cxn modelId="{D3E01AB4-3217-4F4C-8420-1D066123E281}" srcId="{3498B9E7-EA88-4A4D-891F-2735B802E444}" destId="{028BE18B-971D-4A2B-B919-0B60B16728E3}" srcOrd="0" destOrd="0" parTransId="{44141A37-799B-4E14-8DA5-C75F62A1742A}" sibTransId="{7D208661-DE66-4A3F-A16C-7DD0C9883671}"/>
    <dgm:cxn modelId="{EF936EB9-F923-44C7-9C2F-F8D274C846CC}" type="presOf" srcId="{5598110B-89D2-48B4-A1AF-2FE4A58436A5}" destId="{3DF7D18B-EC4E-4AFE-A59D-0462CD0D2E2C}" srcOrd="0" destOrd="5" presId="urn:diagrams.loki3.com/BracketList"/>
    <dgm:cxn modelId="{DF9A89BA-447B-46C2-A8C7-6EC22265E1ED}" type="presOf" srcId="{096929D8-144E-46D1-B34D-8FAB10D21B4C}" destId="{3DF7D18B-EC4E-4AFE-A59D-0462CD0D2E2C}" srcOrd="0" destOrd="3" presId="urn:diagrams.loki3.com/BracketList"/>
    <dgm:cxn modelId="{6FDCC2C6-8765-4701-8396-BAAC2BADFC00}" srcId="{6AB3BBE5-6371-488A-81E5-D1D040B94980}" destId="{C7E0ABAC-B19C-4ECB-A108-5D3DCAFE431E}" srcOrd="0" destOrd="0" parTransId="{4EEE1C61-CB0B-4B03-8100-E093A560CB23}" sibTransId="{2069E83F-64C7-4A67-85D8-9561AF57B7E5}"/>
    <dgm:cxn modelId="{62F705CB-64EB-4A8A-BAB4-E5D661C46584}" srcId="{6AB3BBE5-6371-488A-81E5-D1D040B94980}" destId="{5645E9BA-0CE4-4D94-973C-ACE50414B545}" srcOrd="2" destOrd="0" parTransId="{4AC29BBB-F2E0-4C53-8B63-15A99C13139D}" sibTransId="{5B58797E-774F-4B1E-9B50-0D113D52160D}"/>
    <dgm:cxn modelId="{8DBBB8CE-6A2A-4A10-B646-7B731E631E62}" srcId="{3498B9E7-EA88-4A4D-891F-2735B802E444}" destId="{6AB3BBE5-6371-488A-81E5-D1D040B94980}" srcOrd="1" destOrd="0" parTransId="{73BFB284-3DC9-41BF-A7CA-385D2E6F46B1}" sibTransId="{940BDF46-4FE0-4840-A760-E9415FA44591}"/>
    <dgm:cxn modelId="{828C08D5-57AC-4079-A38D-6970A3408142}" type="presOf" srcId="{B9EEFF2A-D06E-4D5E-822D-54B91DD1BBBC}" destId="{BC47453C-3924-41EA-ACB7-91459B29AF36}" srcOrd="0" destOrd="4" presId="urn:diagrams.loki3.com/BracketList"/>
    <dgm:cxn modelId="{5C6F53D5-88F7-4373-9878-2825E79CE032}" srcId="{6AB3BBE5-6371-488A-81E5-D1D040B94980}" destId="{FEE63340-A4EC-4272-9DFB-54C26FD53299}" srcOrd="9" destOrd="0" parTransId="{B6FA28C9-77BF-49FB-8401-3421D2B410DA}" sibTransId="{38A23A61-C1A4-4A35-BE2D-A22D0456C2B2}"/>
    <dgm:cxn modelId="{CDD9C9E1-D594-4621-BA18-775811859550}" srcId="{028BE18B-971D-4A2B-B919-0B60B16728E3}" destId="{A5A40682-0D31-49CD-AE5F-09C34FA70452}" srcOrd="6" destOrd="0" parTransId="{FBFE1916-866B-41CE-8A09-FF66BDB03541}" sibTransId="{7C8360CE-C675-421C-BD32-4C20008BB5F9}"/>
    <dgm:cxn modelId="{D15A04E3-CFE3-4651-B070-C95893A38803}" srcId="{6AB3BBE5-6371-488A-81E5-D1D040B94980}" destId="{B9EEFF2A-D06E-4D5E-822D-54B91DD1BBBC}" srcOrd="4" destOrd="0" parTransId="{E96A147A-A132-4177-8147-9FB66D7517F0}" sibTransId="{4CDECDD2-25CF-4071-A0F9-AE18FD75B763}"/>
    <dgm:cxn modelId="{4D4233E3-E5E0-4216-8F7F-DF517F68BF56}" type="presOf" srcId="{5645E9BA-0CE4-4D94-973C-ACE50414B545}" destId="{BC47453C-3924-41EA-ACB7-91459B29AF36}" srcOrd="0" destOrd="2" presId="urn:diagrams.loki3.com/BracketList"/>
    <dgm:cxn modelId="{74B24BE5-DE31-46B3-B05E-01989562694E}" srcId="{6AB3BBE5-6371-488A-81E5-D1D040B94980}" destId="{085AE060-2DF4-46F7-AD66-594B72021459}" srcOrd="3" destOrd="0" parTransId="{EF8A195E-A6ED-4F93-9708-0F794CAEB19B}" sibTransId="{2C2AB84B-E082-4EF3-9887-26651AFAB2A9}"/>
    <dgm:cxn modelId="{8FA886F4-DD1F-4274-A2D1-8E17D2066CFB}" srcId="{028BE18B-971D-4A2B-B919-0B60B16728E3}" destId="{9C155107-1489-4F29-B39F-943EB227100D}" srcOrd="1" destOrd="0" parTransId="{D9432A77-45BE-49D6-82BA-B721BF4C2EFF}" sibTransId="{4C419CA7-3489-4367-8C22-6F9089859ED3}"/>
    <dgm:cxn modelId="{B535B3F5-2F5B-4F85-960C-F4B3F3647709}" srcId="{028BE18B-971D-4A2B-B919-0B60B16728E3}" destId="{23CD82CA-EE21-47C9-B56D-DC88B9B193D3}" srcOrd="0" destOrd="0" parTransId="{AF1A7B95-35D8-458C-88A5-F389608B3562}" sibTransId="{1C893344-2B82-48E7-B93F-D0834AC5B111}"/>
    <dgm:cxn modelId="{8885FDF9-C3E8-4136-8E59-F630279A5E6C}" type="presOf" srcId="{028BE18B-971D-4A2B-B919-0B60B16728E3}" destId="{A3B7AE47-D659-4398-9D81-F6B01E6CCA9F}" srcOrd="0" destOrd="0" presId="urn:diagrams.loki3.com/BracketList"/>
    <dgm:cxn modelId="{D63DBBFB-1A3C-451C-8DF6-86CB179743AD}" type="presOf" srcId="{202314C6-3D2C-4702-9F3E-0B279C5DD862}" destId="{BC47453C-3924-41EA-ACB7-91459B29AF36}" srcOrd="0" destOrd="7" presId="urn:diagrams.loki3.com/BracketList"/>
    <dgm:cxn modelId="{56D9C442-A50D-4ABA-8CAC-070C1397DCAE}" type="presParOf" srcId="{62F56F0F-B857-48BC-BC82-34C09F514C07}" destId="{29B9FBD5-7BC5-40A6-8509-43C95925DF33}" srcOrd="0" destOrd="0" presId="urn:diagrams.loki3.com/BracketList"/>
    <dgm:cxn modelId="{A0AE5CA1-FAD4-4A38-B4A2-CA2A9A186B4E}" type="presParOf" srcId="{29B9FBD5-7BC5-40A6-8509-43C95925DF33}" destId="{A3B7AE47-D659-4398-9D81-F6B01E6CCA9F}" srcOrd="0" destOrd="0" presId="urn:diagrams.loki3.com/BracketList"/>
    <dgm:cxn modelId="{5AE0CCE5-4558-4085-840F-E1A93109793A}" type="presParOf" srcId="{29B9FBD5-7BC5-40A6-8509-43C95925DF33}" destId="{418E27CF-D7EA-4AE7-B1B4-F23B899C0027}" srcOrd="1" destOrd="0" presId="urn:diagrams.loki3.com/BracketList"/>
    <dgm:cxn modelId="{5DC25402-297C-458F-9742-DF9BC38F8D3E}" type="presParOf" srcId="{29B9FBD5-7BC5-40A6-8509-43C95925DF33}" destId="{8FBAEF32-A81E-4DCE-BB63-2D6481F19235}" srcOrd="2" destOrd="0" presId="urn:diagrams.loki3.com/BracketList"/>
    <dgm:cxn modelId="{F5AE7B01-4299-4D56-8FB8-C1BBE03A15F6}" type="presParOf" srcId="{29B9FBD5-7BC5-40A6-8509-43C95925DF33}" destId="{3DF7D18B-EC4E-4AFE-A59D-0462CD0D2E2C}" srcOrd="3" destOrd="0" presId="urn:diagrams.loki3.com/BracketList"/>
    <dgm:cxn modelId="{D4FE8F96-0E18-4F64-BE2C-A206B4CBB044}" type="presParOf" srcId="{62F56F0F-B857-48BC-BC82-34C09F514C07}" destId="{CA9D825C-4E02-430D-99F9-C4B025BDAB11}" srcOrd="1" destOrd="0" presId="urn:diagrams.loki3.com/BracketList"/>
    <dgm:cxn modelId="{ED3013DD-A5CF-49F4-840A-BAADFF9908A1}" type="presParOf" srcId="{62F56F0F-B857-48BC-BC82-34C09F514C07}" destId="{57B1B134-8888-4674-AC0B-51CDF8DB0862}" srcOrd="2" destOrd="0" presId="urn:diagrams.loki3.com/BracketList"/>
    <dgm:cxn modelId="{F11DFBF6-3E77-49FA-B537-A37D449386FC}" type="presParOf" srcId="{57B1B134-8888-4674-AC0B-51CDF8DB0862}" destId="{DFC55CEC-4134-43B6-B3FB-5A6B349B68A7}" srcOrd="0" destOrd="0" presId="urn:diagrams.loki3.com/BracketList"/>
    <dgm:cxn modelId="{217E2F0E-6E8E-440B-BB5C-D59746F7A9C3}" type="presParOf" srcId="{57B1B134-8888-4674-AC0B-51CDF8DB0862}" destId="{FD1DE165-0C1D-4AFC-BF92-FE70103683AD}" srcOrd="1" destOrd="0" presId="urn:diagrams.loki3.com/BracketList"/>
    <dgm:cxn modelId="{08BBE888-570B-4ECC-BF71-07F409AE6BF5}" type="presParOf" srcId="{57B1B134-8888-4674-AC0B-51CDF8DB0862}" destId="{520FCE41-BC57-4FAE-836C-D0BA2B5D1225}" srcOrd="2" destOrd="0" presId="urn:diagrams.loki3.com/BracketList"/>
    <dgm:cxn modelId="{31FB6599-7530-4DB2-BB92-D9A0ACE554C8}" type="presParOf" srcId="{57B1B134-8888-4674-AC0B-51CDF8DB0862}" destId="{BC47453C-3924-41EA-ACB7-91459B29AF3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CEE076-796E-46EE-B6FA-F77975C682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FD0BEF-D6CB-4C47-ADCF-01333E2F8F10}">
      <dgm:prSet phldrT="[Text]"/>
      <dgm:spPr/>
      <dgm:t>
        <a:bodyPr/>
        <a:lstStyle/>
        <a:p>
          <a:r>
            <a:rPr lang="en-US" dirty="0"/>
            <a:t>OCP Admin</a:t>
          </a:r>
        </a:p>
      </dgm:t>
    </dgm:pt>
    <dgm:pt modelId="{CE3FC39E-4B79-490C-B9AF-2006FDD0D90C}" type="parTrans" cxnId="{D74BE749-DE92-485E-9E3A-1625BEFEFE8D}">
      <dgm:prSet/>
      <dgm:spPr/>
      <dgm:t>
        <a:bodyPr/>
        <a:lstStyle/>
        <a:p>
          <a:endParaRPr lang="en-US"/>
        </a:p>
      </dgm:t>
    </dgm:pt>
    <dgm:pt modelId="{252DEECD-F2FB-4CF7-9573-5EDD1189484A}" type="sibTrans" cxnId="{D74BE749-DE92-485E-9E3A-1625BEFEFE8D}">
      <dgm:prSet/>
      <dgm:spPr/>
      <dgm:t>
        <a:bodyPr/>
        <a:lstStyle/>
        <a:p>
          <a:endParaRPr lang="en-US"/>
        </a:p>
      </dgm:t>
    </dgm:pt>
    <dgm:pt modelId="{6D4888C2-557E-4B48-8B97-B1B423536E43}">
      <dgm:prSet/>
      <dgm:spPr/>
      <dgm:t>
        <a:bodyPr/>
        <a:lstStyle/>
        <a:p>
          <a:r>
            <a:rPr lang="en-US" dirty="0"/>
            <a:t>Onboarding of organizations to OCP and adding practitioners to OCP</a:t>
          </a:r>
        </a:p>
      </dgm:t>
    </dgm:pt>
    <dgm:pt modelId="{A303A4DC-52BB-4AF1-8E10-72DFAA76265F}" type="parTrans" cxnId="{03103BDB-2B82-4748-BE95-38AE6F0C2B65}">
      <dgm:prSet/>
      <dgm:spPr/>
      <dgm:t>
        <a:bodyPr/>
        <a:lstStyle/>
        <a:p>
          <a:endParaRPr lang="en-US"/>
        </a:p>
      </dgm:t>
    </dgm:pt>
    <dgm:pt modelId="{06A28284-6395-4622-A4AA-5494494ABB2E}" type="sibTrans" cxnId="{03103BDB-2B82-4748-BE95-38AE6F0C2B65}">
      <dgm:prSet/>
      <dgm:spPr/>
      <dgm:t>
        <a:bodyPr/>
        <a:lstStyle/>
        <a:p>
          <a:endParaRPr lang="en-US"/>
        </a:p>
      </dgm:t>
    </dgm:pt>
    <dgm:pt modelId="{93FD870F-873A-4CA6-A347-76A848B657A7}">
      <dgm:prSet/>
      <dgm:spPr/>
      <dgm:t>
        <a:bodyPr/>
        <a:lstStyle/>
        <a:p>
          <a:r>
            <a:rPr lang="en-US"/>
            <a:t>Managing roles/users in UAA and Helpdesk/Troubleshooting </a:t>
          </a:r>
          <a:endParaRPr lang="en-US" dirty="0"/>
        </a:p>
      </dgm:t>
    </dgm:pt>
    <dgm:pt modelId="{65580BED-5B15-4F1B-AC25-CEC86BFE45A4}" type="parTrans" cxnId="{0A75D8CD-4070-41AF-902E-154A682C5CAD}">
      <dgm:prSet/>
      <dgm:spPr/>
      <dgm:t>
        <a:bodyPr/>
        <a:lstStyle/>
        <a:p>
          <a:endParaRPr lang="en-US"/>
        </a:p>
      </dgm:t>
    </dgm:pt>
    <dgm:pt modelId="{4F51A300-35AA-4CD2-842D-19177A6C4AEC}" type="sibTrans" cxnId="{0A75D8CD-4070-41AF-902E-154A682C5CAD}">
      <dgm:prSet/>
      <dgm:spPr/>
      <dgm:t>
        <a:bodyPr/>
        <a:lstStyle/>
        <a:p>
          <a:endParaRPr lang="en-US"/>
        </a:p>
      </dgm:t>
    </dgm:pt>
    <dgm:pt modelId="{04182C11-E158-430F-9A6D-3599DAF0911E}">
      <dgm:prSet/>
      <dgm:spPr/>
      <dgm:t>
        <a:bodyPr/>
        <a:lstStyle/>
        <a:p>
          <a:r>
            <a:rPr lang="en-US"/>
            <a:t>Org Admin</a:t>
          </a:r>
          <a:endParaRPr lang="en-US" dirty="0"/>
        </a:p>
      </dgm:t>
    </dgm:pt>
    <dgm:pt modelId="{93D7AB4C-A8B2-4DAB-8020-5ABE9B2C239B}" type="parTrans" cxnId="{691A974B-3EC1-4B1B-9932-D17FFB81A1CC}">
      <dgm:prSet/>
      <dgm:spPr/>
      <dgm:t>
        <a:bodyPr/>
        <a:lstStyle/>
        <a:p>
          <a:endParaRPr lang="en-US"/>
        </a:p>
      </dgm:t>
    </dgm:pt>
    <dgm:pt modelId="{3B4F4FCB-5835-46AA-BDAB-7AA06AB66290}" type="sibTrans" cxnId="{691A974B-3EC1-4B1B-9932-D17FFB81A1CC}">
      <dgm:prSet/>
      <dgm:spPr/>
      <dgm:t>
        <a:bodyPr/>
        <a:lstStyle/>
        <a:p>
          <a:endParaRPr lang="en-US"/>
        </a:p>
      </dgm:t>
    </dgm:pt>
    <dgm:pt modelId="{298C7C72-BDA1-42E5-98A3-2DAE9434CBDD}">
      <dgm:prSet/>
      <dgm:spPr/>
      <dgm:t>
        <a:bodyPr/>
        <a:lstStyle/>
        <a:p>
          <a:r>
            <a:rPr lang="en-US"/>
            <a:t>Managing organization locations, healthcare services, activity definitions</a:t>
          </a:r>
          <a:endParaRPr lang="en-US" dirty="0"/>
        </a:p>
      </dgm:t>
    </dgm:pt>
    <dgm:pt modelId="{F02697AD-4089-4DF8-BE70-95002746863A}" type="parTrans" cxnId="{1B2EB6A2-749A-4E9B-8CC4-74F2F8E9A7C7}">
      <dgm:prSet/>
      <dgm:spPr/>
      <dgm:t>
        <a:bodyPr/>
        <a:lstStyle/>
        <a:p>
          <a:endParaRPr lang="en-US"/>
        </a:p>
      </dgm:t>
    </dgm:pt>
    <dgm:pt modelId="{76983831-5F9D-4F26-BA51-0D42DF7394FB}" type="sibTrans" cxnId="{1B2EB6A2-749A-4E9B-8CC4-74F2F8E9A7C7}">
      <dgm:prSet/>
      <dgm:spPr/>
      <dgm:t>
        <a:bodyPr/>
        <a:lstStyle/>
        <a:p>
          <a:endParaRPr lang="en-US"/>
        </a:p>
      </dgm:t>
    </dgm:pt>
    <dgm:pt modelId="{6F4ABFA4-A731-421F-AC77-477FFD9A8B65}">
      <dgm:prSet/>
      <dgm:spPr/>
      <dgm:t>
        <a:bodyPr/>
        <a:lstStyle/>
        <a:p>
          <a:r>
            <a:rPr lang="en-US"/>
            <a:t>Associating practitioners to organization/location and assigning roles</a:t>
          </a:r>
          <a:endParaRPr lang="en-US" dirty="0"/>
        </a:p>
      </dgm:t>
    </dgm:pt>
    <dgm:pt modelId="{EEEC90A8-6C54-48CC-BC74-1C5712834B5B}" type="parTrans" cxnId="{9066582B-5491-4CB8-B836-A63EBBB28C48}">
      <dgm:prSet/>
      <dgm:spPr/>
      <dgm:t>
        <a:bodyPr/>
        <a:lstStyle/>
        <a:p>
          <a:endParaRPr lang="en-US"/>
        </a:p>
      </dgm:t>
    </dgm:pt>
    <dgm:pt modelId="{F4CAFA4A-C369-42BD-A1F3-141E479A9749}" type="sibTrans" cxnId="{9066582B-5491-4CB8-B836-A63EBBB28C48}">
      <dgm:prSet/>
      <dgm:spPr/>
      <dgm:t>
        <a:bodyPr/>
        <a:lstStyle/>
        <a:p>
          <a:endParaRPr lang="en-US"/>
        </a:p>
      </dgm:t>
    </dgm:pt>
    <dgm:pt modelId="{662611BB-1223-42D4-8DD8-EEB6DF28B3F0}">
      <dgm:prSet/>
      <dgm:spPr/>
      <dgm:t>
        <a:bodyPr/>
        <a:lstStyle/>
        <a:p>
          <a:r>
            <a:rPr lang="en-US"/>
            <a:t>Care Manager</a:t>
          </a:r>
          <a:endParaRPr lang="en-US" dirty="0"/>
        </a:p>
      </dgm:t>
    </dgm:pt>
    <dgm:pt modelId="{3DBA21C2-D22D-4990-98D5-EF4086A9D77E}" type="parTrans" cxnId="{EAD6A3DC-E8B9-4162-9F48-FCB073CA037D}">
      <dgm:prSet/>
      <dgm:spPr/>
      <dgm:t>
        <a:bodyPr/>
        <a:lstStyle/>
        <a:p>
          <a:endParaRPr lang="en-US"/>
        </a:p>
      </dgm:t>
    </dgm:pt>
    <dgm:pt modelId="{6307EF18-0A02-4D82-B9C5-8E6DE301D273}" type="sibTrans" cxnId="{EAD6A3DC-E8B9-4162-9F48-FCB073CA037D}">
      <dgm:prSet/>
      <dgm:spPr/>
      <dgm:t>
        <a:bodyPr/>
        <a:lstStyle/>
        <a:p>
          <a:endParaRPr lang="en-US"/>
        </a:p>
      </dgm:t>
    </dgm:pt>
    <dgm:pt modelId="{D678D401-1CAA-4D5B-95DD-EBD6E1522DE3}">
      <dgm:prSet/>
      <dgm:spPr/>
      <dgm:t>
        <a:bodyPr/>
        <a:lstStyle/>
        <a:p>
          <a:r>
            <a:rPr lang="en-US"/>
            <a:t>Manage patient information, care teams, and assign care coordinators</a:t>
          </a:r>
          <a:endParaRPr lang="en-US" dirty="0"/>
        </a:p>
      </dgm:t>
    </dgm:pt>
    <dgm:pt modelId="{C8C02412-65B6-4598-A8E1-16FD874EBD32}" type="parTrans" cxnId="{23392F8A-0428-4818-86CF-5567DBE5690C}">
      <dgm:prSet/>
      <dgm:spPr/>
      <dgm:t>
        <a:bodyPr/>
        <a:lstStyle/>
        <a:p>
          <a:endParaRPr lang="en-US"/>
        </a:p>
      </dgm:t>
    </dgm:pt>
    <dgm:pt modelId="{111D6196-144F-43DB-BA78-920F7823ED33}" type="sibTrans" cxnId="{23392F8A-0428-4818-86CF-5567DBE5690C}">
      <dgm:prSet/>
      <dgm:spPr/>
      <dgm:t>
        <a:bodyPr/>
        <a:lstStyle/>
        <a:p>
          <a:endParaRPr lang="en-US"/>
        </a:p>
      </dgm:t>
    </dgm:pt>
    <dgm:pt modelId="{4564F5E0-A5D0-4EE3-8D27-B3A3E987035A}">
      <dgm:prSet/>
      <dgm:spPr/>
      <dgm:t>
        <a:bodyPr/>
        <a:lstStyle/>
        <a:p>
          <a:r>
            <a:rPr lang="en-US"/>
            <a:t>Patient consents</a:t>
          </a:r>
          <a:endParaRPr lang="en-US" dirty="0"/>
        </a:p>
      </dgm:t>
    </dgm:pt>
    <dgm:pt modelId="{B2DF0CC9-C1B9-44F3-80B8-913137D623CA}" type="parTrans" cxnId="{C504D2BF-776F-41F8-BB76-BA5F808F967F}">
      <dgm:prSet/>
      <dgm:spPr/>
      <dgm:t>
        <a:bodyPr/>
        <a:lstStyle/>
        <a:p>
          <a:endParaRPr lang="en-US"/>
        </a:p>
      </dgm:t>
    </dgm:pt>
    <dgm:pt modelId="{1A26FCDB-EFA5-49FD-A9C0-451D039FA915}" type="sibTrans" cxnId="{C504D2BF-776F-41F8-BB76-BA5F808F967F}">
      <dgm:prSet/>
      <dgm:spPr/>
      <dgm:t>
        <a:bodyPr/>
        <a:lstStyle/>
        <a:p>
          <a:endParaRPr lang="en-US"/>
        </a:p>
      </dgm:t>
    </dgm:pt>
    <dgm:pt modelId="{944DE4C8-963C-4201-8DDA-C7A059699B8E}">
      <dgm:prSet/>
      <dgm:spPr/>
      <dgm:t>
        <a:bodyPr/>
        <a:lstStyle/>
        <a:p>
          <a:r>
            <a:rPr lang="en-US"/>
            <a:t>Care Coordinator</a:t>
          </a:r>
          <a:endParaRPr lang="en-US" dirty="0"/>
        </a:p>
      </dgm:t>
    </dgm:pt>
    <dgm:pt modelId="{A69C3A48-867F-4987-AE27-43A5C032107A}" type="parTrans" cxnId="{51E3B018-3A04-4531-B541-E3D08D9FBF58}">
      <dgm:prSet/>
      <dgm:spPr/>
      <dgm:t>
        <a:bodyPr/>
        <a:lstStyle/>
        <a:p>
          <a:endParaRPr lang="en-US"/>
        </a:p>
      </dgm:t>
    </dgm:pt>
    <dgm:pt modelId="{937AE812-77EE-46A1-B3E7-943AF5EB7250}" type="sibTrans" cxnId="{51E3B018-3A04-4531-B541-E3D08D9FBF58}">
      <dgm:prSet/>
      <dgm:spPr/>
      <dgm:t>
        <a:bodyPr/>
        <a:lstStyle/>
        <a:p>
          <a:endParaRPr lang="en-US"/>
        </a:p>
      </dgm:t>
    </dgm:pt>
    <dgm:pt modelId="{5F58EB11-2498-490D-8D4E-F31F5199F490}">
      <dgm:prSet/>
      <dgm:spPr/>
      <dgm:t>
        <a:bodyPr/>
        <a:lstStyle/>
        <a:p>
          <a:r>
            <a:rPr lang="en-US"/>
            <a:t>Tasks, To Do, Appointments, Communication, Assessments</a:t>
          </a:r>
          <a:endParaRPr lang="en-US" dirty="0"/>
        </a:p>
      </dgm:t>
    </dgm:pt>
    <dgm:pt modelId="{8F9171DA-2797-4225-89CE-E48B6B96526A}" type="parTrans" cxnId="{6D74DB07-F5FD-4E93-BF1F-A0B49463A1C9}">
      <dgm:prSet/>
      <dgm:spPr/>
      <dgm:t>
        <a:bodyPr/>
        <a:lstStyle/>
        <a:p>
          <a:endParaRPr lang="en-US"/>
        </a:p>
      </dgm:t>
    </dgm:pt>
    <dgm:pt modelId="{4445DACC-545D-4DB7-845A-0C46146A5399}" type="sibTrans" cxnId="{6D74DB07-F5FD-4E93-BF1F-A0B49463A1C9}">
      <dgm:prSet/>
      <dgm:spPr/>
      <dgm:t>
        <a:bodyPr/>
        <a:lstStyle/>
        <a:p>
          <a:endParaRPr lang="en-US"/>
        </a:p>
      </dgm:t>
    </dgm:pt>
    <dgm:pt modelId="{E0885A76-D9D6-4F75-AB5A-15BC6CAEBEA5}">
      <dgm:prSet/>
      <dgm:spPr/>
      <dgm:t>
        <a:bodyPr/>
        <a:lstStyle/>
        <a:p>
          <a:r>
            <a:rPr lang="en-US"/>
            <a:t>Care Coordination activities and care plan management </a:t>
          </a:r>
          <a:endParaRPr lang="en-US" dirty="0"/>
        </a:p>
      </dgm:t>
    </dgm:pt>
    <dgm:pt modelId="{5C2D8C4F-DE80-4F70-BB48-8306A5A63A8B}" type="parTrans" cxnId="{0A8ABC4B-1A34-4BB3-BCEB-80E877476E3B}">
      <dgm:prSet/>
      <dgm:spPr/>
      <dgm:t>
        <a:bodyPr/>
        <a:lstStyle/>
        <a:p>
          <a:endParaRPr lang="en-US"/>
        </a:p>
      </dgm:t>
    </dgm:pt>
    <dgm:pt modelId="{FB61200E-F169-4034-9A88-AC0A1D5DF02E}" type="sibTrans" cxnId="{0A8ABC4B-1A34-4BB3-BCEB-80E877476E3B}">
      <dgm:prSet/>
      <dgm:spPr/>
      <dgm:t>
        <a:bodyPr/>
        <a:lstStyle/>
        <a:p>
          <a:endParaRPr lang="en-US"/>
        </a:p>
      </dgm:t>
    </dgm:pt>
    <dgm:pt modelId="{3FA42BDA-5F72-4A49-B2EF-C408AC6DA891}">
      <dgm:prSet/>
      <dgm:spPr/>
      <dgm:t>
        <a:bodyPr/>
        <a:lstStyle/>
        <a:p>
          <a:r>
            <a:rPr lang="en-US" dirty="0"/>
            <a:t>Patient</a:t>
          </a:r>
        </a:p>
      </dgm:t>
    </dgm:pt>
    <dgm:pt modelId="{6DD0E760-0047-49AA-AF64-1816E8A712C4}" type="parTrans" cxnId="{7C92EBC6-34D2-487C-ABB4-10A35346921D}">
      <dgm:prSet/>
      <dgm:spPr/>
      <dgm:t>
        <a:bodyPr/>
        <a:lstStyle/>
        <a:p>
          <a:endParaRPr lang="en-US"/>
        </a:p>
      </dgm:t>
    </dgm:pt>
    <dgm:pt modelId="{DC4C67C3-F11C-4011-B882-CDC00DC55764}" type="sibTrans" cxnId="{7C92EBC6-34D2-487C-ABB4-10A35346921D}">
      <dgm:prSet/>
      <dgm:spPr/>
      <dgm:t>
        <a:bodyPr/>
        <a:lstStyle/>
        <a:p>
          <a:endParaRPr lang="en-US"/>
        </a:p>
      </dgm:t>
    </dgm:pt>
    <dgm:pt modelId="{B15C1B97-06B3-4472-8FA5-57CB60E69768}">
      <dgm:prSet/>
      <dgm:spPr/>
      <dgm:t>
        <a:bodyPr/>
        <a:lstStyle/>
        <a:p>
          <a:r>
            <a:rPr lang="en-US" dirty="0"/>
            <a:t>Other Possible Functional Roles</a:t>
          </a:r>
        </a:p>
      </dgm:t>
    </dgm:pt>
    <dgm:pt modelId="{20DB8A2E-AF21-4FD1-99D3-CDB959887EF9}" type="parTrans" cxnId="{8611051C-ED76-4E04-BEA0-1FBAEA1C3355}">
      <dgm:prSet/>
      <dgm:spPr/>
      <dgm:t>
        <a:bodyPr/>
        <a:lstStyle/>
        <a:p>
          <a:endParaRPr lang="en-US"/>
        </a:p>
      </dgm:t>
    </dgm:pt>
    <dgm:pt modelId="{41F24452-1A12-42B7-B464-AA586F9755B4}" type="sibTrans" cxnId="{8611051C-ED76-4E04-BEA0-1FBAEA1C3355}">
      <dgm:prSet/>
      <dgm:spPr/>
      <dgm:t>
        <a:bodyPr/>
        <a:lstStyle/>
        <a:p>
          <a:endParaRPr lang="en-US"/>
        </a:p>
      </dgm:t>
    </dgm:pt>
    <dgm:pt modelId="{E30C9575-DB0E-43EC-BA35-2E8DF4178A00}">
      <dgm:prSet/>
      <dgm:spPr/>
      <dgm:t>
        <a:bodyPr/>
        <a:lstStyle/>
        <a:p>
          <a:r>
            <a:rPr lang="en-US" dirty="0"/>
            <a:t>Similar Care coordination activities for Benefits specialist, Front Office, Health Assistant, and so on</a:t>
          </a:r>
        </a:p>
      </dgm:t>
    </dgm:pt>
    <dgm:pt modelId="{1D0C7861-9EC9-4301-BAB8-CDD14A7A22C1}" type="parTrans" cxnId="{0DCEA03D-D6DC-496C-B942-BDEAE31ED24A}">
      <dgm:prSet/>
      <dgm:spPr/>
      <dgm:t>
        <a:bodyPr/>
        <a:lstStyle/>
        <a:p>
          <a:endParaRPr lang="en-US"/>
        </a:p>
      </dgm:t>
    </dgm:pt>
    <dgm:pt modelId="{52E6B9F3-C24D-4A5D-9B5F-A205C7FA2564}" type="sibTrans" cxnId="{0DCEA03D-D6DC-496C-B942-BDEAE31ED24A}">
      <dgm:prSet/>
      <dgm:spPr/>
      <dgm:t>
        <a:bodyPr/>
        <a:lstStyle/>
        <a:p>
          <a:endParaRPr lang="en-US"/>
        </a:p>
      </dgm:t>
    </dgm:pt>
    <dgm:pt modelId="{34756A6E-C29D-44B3-83A5-BDD66BBFB293}">
      <dgm:prSet/>
      <dgm:spPr/>
      <dgm:t>
        <a:bodyPr/>
        <a:lstStyle/>
        <a:p>
          <a:r>
            <a:rPr lang="en-US" dirty="0"/>
            <a:t>Patient information, Care Team</a:t>
          </a:r>
        </a:p>
      </dgm:t>
    </dgm:pt>
    <dgm:pt modelId="{3F8D366C-3178-4368-B942-DB1DCE9DA9BA}" type="parTrans" cxnId="{BED7EE5A-6769-4069-A2C1-CA5E56D88490}">
      <dgm:prSet/>
      <dgm:spPr/>
      <dgm:t>
        <a:bodyPr/>
        <a:lstStyle/>
        <a:p>
          <a:endParaRPr lang="en-US"/>
        </a:p>
      </dgm:t>
    </dgm:pt>
    <dgm:pt modelId="{F9CBA0DD-8616-40CD-845F-BE686FF0D32E}" type="sibTrans" cxnId="{BED7EE5A-6769-4069-A2C1-CA5E56D88490}">
      <dgm:prSet/>
      <dgm:spPr/>
      <dgm:t>
        <a:bodyPr/>
        <a:lstStyle/>
        <a:p>
          <a:endParaRPr lang="en-US"/>
        </a:p>
      </dgm:t>
    </dgm:pt>
    <dgm:pt modelId="{135C02A3-4FDE-448C-A796-80899E69EC51}">
      <dgm:prSet phldrT="[Text]"/>
      <dgm:spPr/>
      <dgm:t>
        <a:bodyPr/>
        <a:lstStyle/>
        <a:p>
          <a:r>
            <a:rPr lang="en-US" b="1" dirty="0">
              <a:solidFill>
                <a:schemeClr val="accent5"/>
              </a:solidFill>
            </a:rPr>
            <a:t>Business Function Role</a:t>
          </a:r>
        </a:p>
      </dgm:t>
    </dgm:pt>
    <dgm:pt modelId="{2E879EDC-64E0-4AE3-8E96-3988F48C1EE7}" type="parTrans" cxnId="{462CCF67-8B7C-4DE4-BFEB-FC532F3D56D6}">
      <dgm:prSet/>
      <dgm:spPr/>
      <dgm:t>
        <a:bodyPr/>
        <a:lstStyle/>
        <a:p>
          <a:endParaRPr lang="en-US"/>
        </a:p>
      </dgm:t>
    </dgm:pt>
    <dgm:pt modelId="{81F855DC-EC19-4A1D-9EEE-FFBA00E058F6}" type="sibTrans" cxnId="{462CCF67-8B7C-4DE4-BFEB-FC532F3D56D6}">
      <dgm:prSet/>
      <dgm:spPr/>
      <dgm:t>
        <a:bodyPr/>
        <a:lstStyle/>
        <a:p>
          <a:endParaRPr lang="en-US"/>
        </a:p>
      </dgm:t>
    </dgm:pt>
    <dgm:pt modelId="{C22522BC-278E-42BC-B0ED-2D01D44328DD}">
      <dgm:prSet phldrT="[Text]"/>
      <dgm:spPr/>
      <dgm:t>
        <a:bodyPr/>
        <a:lstStyle/>
        <a:p>
          <a:r>
            <a:rPr lang="en-US" b="1" dirty="0">
              <a:solidFill>
                <a:schemeClr val="accent5"/>
              </a:solidFill>
            </a:rPr>
            <a:t>Capabilities to be demonstrated</a:t>
          </a:r>
        </a:p>
      </dgm:t>
    </dgm:pt>
    <dgm:pt modelId="{7FFE0685-1C7E-4423-93A3-6756BE194A62}" type="parTrans" cxnId="{B9C13503-3C49-41D7-83DB-41EC9F69071A}">
      <dgm:prSet/>
      <dgm:spPr/>
      <dgm:t>
        <a:bodyPr/>
        <a:lstStyle/>
        <a:p>
          <a:endParaRPr lang="en-US"/>
        </a:p>
      </dgm:t>
    </dgm:pt>
    <dgm:pt modelId="{58E302B4-AEEF-4EDD-AC39-B377ACB82F58}" type="sibTrans" cxnId="{B9C13503-3C49-41D7-83DB-41EC9F69071A}">
      <dgm:prSet/>
      <dgm:spPr/>
      <dgm:t>
        <a:bodyPr/>
        <a:lstStyle/>
        <a:p>
          <a:endParaRPr lang="en-US"/>
        </a:p>
      </dgm:t>
    </dgm:pt>
    <dgm:pt modelId="{1D050AD1-1F55-4328-99B4-136110A50F17}">
      <dgm:prSet/>
      <dgm:spPr/>
      <dgm:t>
        <a:bodyPr/>
        <a:lstStyle/>
        <a:p>
          <a:r>
            <a:rPr lang="en-US" dirty="0"/>
            <a:t>Appointments, Communication, Consents</a:t>
          </a:r>
        </a:p>
      </dgm:t>
    </dgm:pt>
    <dgm:pt modelId="{519B8504-0E31-4891-A781-D41CFC33B8E2}" type="parTrans" cxnId="{84837E17-BCC4-4213-B6DA-4DED4044FC3F}">
      <dgm:prSet/>
      <dgm:spPr/>
      <dgm:t>
        <a:bodyPr/>
        <a:lstStyle/>
        <a:p>
          <a:endParaRPr lang="en-US"/>
        </a:p>
      </dgm:t>
    </dgm:pt>
    <dgm:pt modelId="{B039DD7E-8C48-4678-B66D-27A512731AA9}" type="sibTrans" cxnId="{84837E17-BCC4-4213-B6DA-4DED4044FC3F}">
      <dgm:prSet/>
      <dgm:spPr/>
      <dgm:t>
        <a:bodyPr/>
        <a:lstStyle/>
        <a:p>
          <a:endParaRPr lang="en-US"/>
        </a:p>
      </dgm:t>
    </dgm:pt>
    <dgm:pt modelId="{D73BF44C-1CC4-4AC6-A516-6ED05AD4B9D2}" type="pres">
      <dgm:prSet presAssocID="{AFCEE076-796E-46EE-B6FA-F77975C6824E}" presName="vert0" presStyleCnt="0">
        <dgm:presLayoutVars>
          <dgm:dir/>
          <dgm:animOne val="branch"/>
          <dgm:animLvl val="lvl"/>
        </dgm:presLayoutVars>
      </dgm:prSet>
      <dgm:spPr/>
    </dgm:pt>
    <dgm:pt modelId="{7E87144D-62A5-4D29-8CBA-F2FE9E704150}" type="pres">
      <dgm:prSet presAssocID="{135C02A3-4FDE-448C-A796-80899E69EC51}" presName="thickLine" presStyleLbl="alignNode1" presStyleIdx="0" presStyleCnt="7"/>
      <dgm:spPr/>
    </dgm:pt>
    <dgm:pt modelId="{4C040C25-96D3-420A-954D-AA9561311DF7}" type="pres">
      <dgm:prSet presAssocID="{135C02A3-4FDE-448C-A796-80899E69EC51}" presName="horz1" presStyleCnt="0"/>
      <dgm:spPr/>
    </dgm:pt>
    <dgm:pt modelId="{D4FA6AFB-DDCE-4831-BFE6-7C4895918C17}" type="pres">
      <dgm:prSet presAssocID="{135C02A3-4FDE-448C-A796-80899E69EC51}" presName="tx1" presStyleLbl="revTx" presStyleIdx="0" presStyleCnt="19"/>
      <dgm:spPr/>
    </dgm:pt>
    <dgm:pt modelId="{CB82CCA1-341D-424D-AC4B-1E6C85AE96FE}" type="pres">
      <dgm:prSet presAssocID="{135C02A3-4FDE-448C-A796-80899E69EC51}" presName="vert1" presStyleCnt="0"/>
      <dgm:spPr/>
    </dgm:pt>
    <dgm:pt modelId="{2CF030F0-915A-4AC3-9BFB-D426984A12FD}" type="pres">
      <dgm:prSet presAssocID="{C22522BC-278E-42BC-B0ED-2D01D44328DD}" presName="vertSpace2a" presStyleCnt="0"/>
      <dgm:spPr/>
    </dgm:pt>
    <dgm:pt modelId="{69832C85-4A58-41E6-880E-BAE06F44293D}" type="pres">
      <dgm:prSet presAssocID="{C22522BC-278E-42BC-B0ED-2D01D44328DD}" presName="horz2" presStyleCnt="0"/>
      <dgm:spPr/>
    </dgm:pt>
    <dgm:pt modelId="{3AF5EAAA-EE8F-455A-8FDA-A9398C32A90C}" type="pres">
      <dgm:prSet presAssocID="{C22522BC-278E-42BC-B0ED-2D01D44328DD}" presName="horzSpace2" presStyleCnt="0"/>
      <dgm:spPr/>
    </dgm:pt>
    <dgm:pt modelId="{1C66A92B-1E6C-48AD-8B8D-40C23D8A9116}" type="pres">
      <dgm:prSet presAssocID="{C22522BC-278E-42BC-B0ED-2D01D44328DD}" presName="tx2" presStyleLbl="revTx" presStyleIdx="1" presStyleCnt="19"/>
      <dgm:spPr/>
    </dgm:pt>
    <dgm:pt modelId="{3663F788-9FE6-4B23-81E9-6E0F85823338}" type="pres">
      <dgm:prSet presAssocID="{C22522BC-278E-42BC-B0ED-2D01D44328DD}" presName="vert2" presStyleCnt="0"/>
      <dgm:spPr/>
    </dgm:pt>
    <dgm:pt modelId="{1BE30B53-55E5-42FB-9501-9699A193B08C}" type="pres">
      <dgm:prSet presAssocID="{C22522BC-278E-42BC-B0ED-2D01D44328DD}" presName="thinLine2b" presStyleLbl="callout" presStyleIdx="0" presStyleCnt="12"/>
      <dgm:spPr/>
    </dgm:pt>
    <dgm:pt modelId="{AB3F2C73-41FF-4E85-B341-7FA3B0ADDEF0}" type="pres">
      <dgm:prSet presAssocID="{C22522BC-278E-42BC-B0ED-2D01D44328DD}" presName="vertSpace2b" presStyleCnt="0"/>
      <dgm:spPr/>
    </dgm:pt>
    <dgm:pt modelId="{F55233B6-4F68-4D7E-B3C6-1DFE44876391}" type="pres">
      <dgm:prSet presAssocID="{6CFD0BEF-D6CB-4C47-ADCF-01333E2F8F10}" presName="thickLine" presStyleLbl="alignNode1" presStyleIdx="1" presStyleCnt="7"/>
      <dgm:spPr/>
    </dgm:pt>
    <dgm:pt modelId="{B0CFB680-A791-4675-ACDE-2ED48F1B0A9C}" type="pres">
      <dgm:prSet presAssocID="{6CFD0BEF-D6CB-4C47-ADCF-01333E2F8F10}" presName="horz1" presStyleCnt="0"/>
      <dgm:spPr/>
    </dgm:pt>
    <dgm:pt modelId="{BE7D1378-DAC7-49FF-9F6F-5C83DA10604D}" type="pres">
      <dgm:prSet presAssocID="{6CFD0BEF-D6CB-4C47-ADCF-01333E2F8F10}" presName="tx1" presStyleLbl="revTx" presStyleIdx="2" presStyleCnt="19"/>
      <dgm:spPr/>
    </dgm:pt>
    <dgm:pt modelId="{404E5D24-5982-4CC0-9013-BF69D9AEAE52}" type="pres">
      <dgm:prSet presAssocID="{6CFD0BEF-D6CB-4C47-ADCF-01333E2F8F10}" presName="vert1" presStyleCnt="0"/>
      <dgm:spPr/>
    </dgm:pt>
    <dgm:pt modelId="{9BF73714-9535-4CDA-A513-38F9FBA50D00}" type="pres">
      <dgm:prSet presAssocID="{6D4888C2-557E-4B48-8B97-B1B423536E43}" presName="vertSpace2a" presStyleCnt="0"/>
      <dgm:spPr/>
    </dgm:pt>
    <dgm:pt modelId="{A7518EDA-2C85-4C92-AFEC-EC12A7C69643}" type="pres">
      <dgm:prSet presAssocID="{6D4888C2-557E-4B48-8B97-B1B423536E43}" presName="horz2" presStyleCnt="0"/>
      <dgm:spPr/>
    </dgm:pt>
    <dgm:pt modelId="{79E29DEE-298F-44E7-883F-532CDAFD38E2}" type="pres">
      <dgm:prSet presAssocID="{6D4888C2-557E-4B48-8B97-B1B423536E43}" presName="horzSpace2" presStyleCnt="0"/>
      <dgm:spPr/>
    </dgm:pt>
    <dgm:pt modelId="{7F26A952-3EA8-4BC9-8B93-1B7118868977}" type="pres">
      <dgm:prSet presAssocID="{6D4888C2-557E-4B48-8B97-B1B423536E43}" presName="tx2" presStyleLbl="revTx" presStyleIdx="3" presStyleCnt="19"/>
      <dgm:spPr/>
    </dgm:pt>
    <dgm:pt modelId="{E65347F3-9038-4BD7-A972-B999BA5E8425}" type="pres">
      <dgm:prSet presAssocID="{6D4888C2-557E-4B48-8B97-B1B423536E43}" presName="vert2" presStyleCnt="0"/>
      <dgm:spPr/>
    </dgm:pt>
    <dgm:pt modelId="{287D50A6-A62A-4DDD-8EEB-277663AAFA97}" type="pres">
      <dgm:prSet presAssocID="{6D4888C2-557E-4B48-8B97-B1B423536E43}" presName="thinLine2b" presStyleLbl="callout" presStyleIdx="1" presStyleCnt="12"/>
      <dgm:spPr/>
    </dgm:pt>
    <dgm:pt modelId="{D6CC3477-EF59-4467-BE89-100F2034972E}" type="pres">
      <dgm:prSet presAssocID="{6D4888C2-557E-4B48-8B97-B1B423536E43}" presName="vertSpace2b" presStyleCnt="0"/>
      <dgm:spPr/>
    </dgm:pt>
    <dgm:pt modelId="{A83F5F68-6C62-4BC5-8164-6D0151A3A2EE}" type="pres">
      <dgm:prSet presAssocID="{93FD870F-873A-4CA6-A347-76A848B657A7}" presName="horz2" presStyleCnt="0"/>
      <dgm:spPr/>
    </dgm:pt>
    <dgm:pt modelId="{86AE109F-636B-4E16-941D-861BBDD520F4}" type="pres">
      <dgm:prSet presAssocID="{93FD870F-873A-4CA6-A347-76A848B657A7}" presName="horzSpace2" presStyleCnt="0"/>
      <dgm:spPr/>
    </dgm:pt>
    <dgm:pt modelId="{1ACAE33B-5161-4897-94DD-5F8F4C232314}" type="pres">
      <dgm:prSet presAssocID="{93FD870F-873A-4CA6-A347-76A848B657A7}" presName="tx2" presStyleLbl="revTx" presStyleIdx="4" presStyleCnt="19"/>
      <dgm:spPr/>
    </dgm:pt>
    <dgm:pt modelId="{696BCE16-591D-4417-942B-796ADC744A56}" type="pres">
      <dgm:prSet presAssocID="{93FD870F-873A-4CA6-A347-76A848B657A7}" presName="vert2" presStyleCnt="0"/>
      <dgm:spPr/>
    </dgm:pt>
    <dgm:pt modelId="{CD4D12F0-DB2A-43E9-A5E7-AD1499326002}" type="pres">
      <dgm:prSet presAssocID="{93FD870F-873A-4CA6-A347-76A848B657A7}" presName="thinLine2b" presStyleLbl="callout" presStyleIdx="2" presStyleCnt="12"/>
      <dgm:spPr/>
    </dgm:pt>
    <dgm:pt modelId="{E6A69846-9C1B-416E-8CBE-C23801C448EF}" type="pres">
      <dgm:prSet presAssocID="{93FD870F-873A-4CA6-A347-76A848B657A7}" presName="vertSpace2b" presStyleCnt="0"/>
      <dgm:spPr/>
    </dgm:pt>
    <dgm:pt modelId="{E134E1AF-233F-4183-894A-BD149EFCCCDC}" type="pres">
      <dgm:prSet presAssocID="{04182C11-E158-430F-9A6D-3599DAF0911E}" presName="thickLine" presStyleLbl="alignNode1" presStyleIdx="2" presStyleCnt="7"/>
      <dgm:spPr/>
    </dgm:pt>
    <dgm:pt modelId="{1672E70E-4A47-4688-B016-B03262B7DCC1}" type="pres">
      <dgm:prSet presAssocID="{04182C11-E158-430F-9A6D-3599DAF0911E}" presName="horz1" presStyleCnt="0"/>
      <dgm:spPr/>
    </dgm:pt>
    <dgm:pt modelId="{ED2BFDE1-57C8-42AF-88F8-67A814448715}" type="pres">
      <dgm:prSet presAssocID="{04182C11-E158-430F-9A6D-3599DAF0911E}" presName="tx1" presStyleLbl="revTx" presStyleIdx="5" presStyleCnt="19"/>
      <dgm:spPr/>
    </dgm:pt>
    <dgm:pt modelId="{BE79F7FE-5E97-4524-869E-7C9DF39FA5D9}" type="pres">
      <dgm:prSet presAssocID="{04182C11-E158-430F-9A6D-3599DAF0911E}" presName="vert1" presStyleCnt="0"/>
      <dgm:spPr/>
    </dgm:pt>
    <dgm:pt modelId="{161383F9-1B00-4027-9A8A-1DEA314EBC45}" type="pres">
      <dgm:prSet presAssocID="{298C7C72-BDA1-42E5-98A3-2DAE9434CBDD}" presName="vertSpace2a" presStyleCnt="0"/>
      <dgm:spPr/>
    </dgm:pt>
    <dgm:pt modelId="{FAA794AA-274E-40D6-AE03-2EC05E0362CF}" type="pres">
      <dgm:prSet presAssocID="{298C7C72-BDA1-42E5-98A3-2DAE9434CBDD}" presName="horz2" presStyleCnt="0"/>
      <dgm:spPr/>
    </dgm:pt>
    <dgm:pt modelId="{0D2B0C22-D105-4622-A841-DB07979E054B}" type="pres">
      <dgm:prSet presAssocID="{298C7C72-BDA1-42E5-98A3-2DAE9434CBDD}" presName="horzSpace2" presStyleCnt="0"/>
      <dgm:spPr/>
    </dgm:pt>
    <dgm:pt modelId="{1E4EFEAA-DDD3-4809-885E-83B5305EADE6}" type="pres">
      <dgm:prSet presAssocID="{298C7C72-BDA1-42E5-98A3-2DAE9434CBDD}" presName="tx2" presStyleLbl="revTx" presStyleIdx="6" presStyleCnt="19"/>
      <dgm:spPr/>
    </dgm:pt>
    <dgm:pt modelId="{84E3E7AF-8BB5-48D9-B67D-065516219A82}" type="pres">
      <dgm:prSet presAssocID="{298C7C72-BDA1-42E5-98A3-2DAE9434CBDD}" presName="vert2" presStyleCnt="0"/>
      <dgm:spPr/>
    </dgm:pt>
    <dgm:pt modelId="{E8CFED5E-1A50-4844-9712-58158AFF4B9A}" type="pres">
      <dgm:prSet presAssocID="{298C7C72-BDA1-42E5-98A3-2DAE9434CBDD}" presName="thinLine2b" presStyleLbl="callout" presStyleIdx="3" presStyleCnt="12"/>
      <dgm:spPr/>
    </dgm:pt>
    <dgm:pt modelId="{AF65340A-D421-4250-8A10-4BD210D5C08F}" type="pres">
      <dgm:prSet presAssocID="{298C7C72-BDA1-42E5-98A3-2DAE9434CBDD}" presName="vertSpace2b" presStyleCnt="0"/>
      <dgm:spPr/>
    </dgm:pt>
    <dgm:pt modelId="{506CF58B-76BA-474B-BFEA-AA173FE0878C}" type="pres">
      <dgm:prSet presAssocID="{6F4ABFA4-A731-421F-AC77-477FFD9A8B65}" presName="horz2" presStyleCnt="0"/>
      <dgm:spPr/>
    </dgm:pt>
    <dgm:pt modelId="{123C78BC-2E37-401E-873F-8A6145274215}" type="pres">
      <dgm:prSet presAssocID="{6F4ABFA4-A731-421F-AC77-477FFD9A8B65}" presName="horzSpace2" presStyleCnt="0"/>
      <dgm:spPr/>
    </dgm:pt>
    <dgm:pt modelId="{D9B789B0-8201-48F7-B086-5E11048087FD}" type="pres">
      <dgm:prSet presAssocID="{6F4ABFA4-A731-421F-AC77-477FFD9A8B65}" presName="tx2" presStyleLbl="revTx" presStyleIdx="7" presStyleCnt="19"/>
      <dgm:spPr/>
    </dgm:pt>
    <dgm:pt modelId="{59E3534F-1D6A-4E03-B2C3-4A13A9623C27}" type="pres">
      <dgm:prSet presAssocID="{6F4ABFA4-A731-421F-AC77-477FFD9A8B65}" presName="vert2" presStyleCnt="0"/>
      <dgm:spPr/>
    </dgm:pt>
    <dgm:pt modelId="{99C0E498-60F4-497A-A9ED-92E87CCDE15D}" type="pres">
      <dgm:prSet presAssocID="{6F4ABFA4-A731-421F-AC77-477FFD9A8B65}" presName="thinLine2b" presStyleLbl="callout" presStyleIdx="4" presStyleCnt="12"/>
      <dgm:spPr/>
    </dgm:pt>
    <dgm:pt modelId="{2280A5CC-C59F-4BB5-9F54-F99A23C1600C}" type="pres">
      <dgm:prSet presAssocID="{6F4ABFA4-A731-421F-AC77-477FFD9A8B65}" presName="vertSpace2b" presStyleCnt="0"/>
      <dgm:spPr/>
    </dgm:pt>
    <dgm:pt modelId="{A8183049-F541-4CE3-AE09-E3A0520E263C}" type="pres">
      <dgm:prSet presAssocID="{662611BB-1223-42D4-8DD8-EEB6DF28B3F0}" presName="thickLine" presStyleLbl="alignNode1" presStyleIdx="3" presStyleCnt="7"/>
      <dgm:spPr/>
    </dgm:pt>
    <dgm:pt modelId="{B0585535-5BC7-43F5-B973-0BA1F8CA2E5E}" type="pres">
      <dgm:prSet presAssocID="{662611BB-1223-42D4-8DD8-EEB6DF28B3F0}" presName="horz1" presStyleCnt="0"/>
      <dgm:spPr/>
    </dgm:pt>
    <dgm:pt modelId="{16AF5420-4E9B-42C1-B316-FA351339D325}" type="pres">
      <dgm:prSet presAssocID="{662611BB-1223-42D4-8DD8-EEB6DF28B3F0}" presName="tx1" presStyleLbl="revTx" presStyleIdx="8" presStyleCnt="19"/>
      <dgm:spPr/>
    </dgm:pt>
    <dgm:pt modelId="{0C964B26-5D32-4564-8EBD-8AC33D535A9B}" type="pres">
      <dgm:prSet presAssocID="{662611BB-1223-42D4-8DD8-EEB6DF28B3F0}" presName="vert1" presStyleCnt="0"/>
      <dgm:spPr/>
    </dgm:pt>
    <dgm:pt modelId="{1729FE9F-79AD-4C1D-917E-1CB00577B125}" type="pres">
      <dgm:prSet presAssocID="{D678D401-1CAA-4D5B-95DD-EBD6E1522DE3}" presName="vertSpace2a" presStyleCnt="0"/>
      <dgm:spPr/>
    </dgm:pt>
    <dgm:pt modelId="{3EEE7E0C-35F1-417E-8249-E081B6303C57}" type="pres">
      <dgm:prSet presAssocID="{D678D401-1CAA-4D5B-95DD-EBD6E1522DE3}" presName="horz2" presStyleCnt="0"/>
      <dgm:spPr/>
    </dgm:pt>
    <dgm:pt modelId="{202C8F0D-90D6-4BC4-BC5E-B7A8B019B34A}" type="pres">
      <dgm:prSet presAssocID="{D678D401-1CAA-4D5B-95DD-EBD6E1522DE3}" presName="horzSpace2" presStyleCnt="0"/>
      <dgm:spPr/>
    </dgm:pt>
    <dgm:pt modelId="{830FFD32-109A-486D-9E7D-5FD84069061F}" type="pres">
      <dgm:prSet presAssocID="{D678D401-1CAA-4D5B-95DD-EBD6E1522DE3}" presName="tx2" presStyleLbl="revTx" presStyleIdx="9" presStyleCnt="19"/>
      <dgm:spPr/>
    </dgm:pt>
    <dgm:pt modelId="{31600FE3-97DF-40D9-854E-45892A2CB77F}" type="pres">
      <dgm:prSet presAssocID="{D678D401-1CAA-4D5B-95DD-EBD6E1522DE3}" presName="vert2" presStyleCnt="0"/>
      <dgm:spPr/>
    </dgm:pt>
    <dgm:pt modelId="{7EB9E0D6-FB92-4A6D-B119-81993174EAC4}" type="pres">
      <dgm:prSet presAssocID="{D678D401-1CAA-4D5B-95DD-EBD6E1522DE3}" presName="thinLine2b" presStyleLbl="callout" presStyleIdx="5" presStyleCnt="12"/>
      <dgm:spPr/>
    </dgm:pt>
    <dgm:pt modelId="{4CA35C4C-ACD8-47DC-BE1D-45C61DD9598D}" type="pres">
      <dgm:prSet presAssocID="{D678D401-1CAA-4D5B-95DD-EBD6E1522DE3}" presName="vertSpace2b" presStyleCnt="0"/>
      <dgm:spPr/>
    </dgm:pt>
    <dgm:pt modelId="{7CE9140B-A428-44E2-94C8-FF78255014F5}" type="pres">
      <dgm:prSet presAssocID="{4564F5E0-A5D0-4EE3-8D27-B3A3E987035A}" presName="horz2" presStyleCnt="0"/>
      <dgm:spPr/>
    </dgm:pt>
    <dgm:pt modelId="{AF207992-BF91-4476-8D52-FB8CDAD3DF93}" type="pres">
      <dgm:prSet presAssocID="{4564F5E0-A5D0-4EE3-8D27-B3A3E987035A}" presName="horzSpace2" presStyleCnt="0"/>
      <dgm:spPr/>
    </dgm:pt>
    <dgm:pt modelId="{C1D70458-44C9-4778-9565-9C85E614F294}" type="pres">
      <dgm:prSet presAssocID="{4564F5E0-A5D0-4EE3-8D27-B3A3E987035A}" presName="tx2" presStyleLbl="revTx" presStyleIdx="10" presStyleCnt="19"/>
      <dgm:spPr/>
    </dgm:pt>
    <dgm:pt modelId="{5945240B-B9B1-4A85-AFA1-4E642537BB39}" type="pres">
      <dgm:prSet presAssocID="{4564F5E0-A5D0-4EE3-8D27-B3A3E987035A}" presName="vert2" presStyleCnt="0"/>
      <dgm:spPr/>
    </dgm:pt>
    <dgm:pt modelId="{C2430B71-CCD4-47A0-AE66-500C41A009AA}" type="pres">
      <dgm:prSet presAssocID="{4564F5E0-A5D0-4EE3-8D27-B3A3E987035A}" presName="thinLine2b" presStyleLbl="callout" presStyleIdx="6" presStyleCnt="12"/>
      <dgm:spPr/>
    </dgm:pt>
    <dgm:pt modelId="{B4AFB666-9A40-4053-93CB-08FA6489C3E7}" type="pres">
      <dgm:prSet presAssocID="{4564F5E0-A5D0-4EE3-8D27-B3A3E987035A}" presName="vertSpace2b" presStyleCnt="0"/>
      <dgm:spPr/>
    </dgm:pt>
    <dgm:pt modelId="{D4669207-A3A8-4A6C-B9A7-C4BD4F2F2557}" type="pres">
      <dgm:prSet presAssocID="{944DE4C8-963C-4201-8DDA-C7A059699B8E}" presName="thickLine" presStyleLbl="alignNode1" presStyleIdx="4" presStyleCnt="7"/>
      <dgm:spPr/>
    </dgm:pt>
    <dgm:pt modelId="{70F7BAE4-5D63-4E70-B13F-EA7ACE908B05}" type="pres">
      <dgm:prSet presAssocID="{944DE4C8-963C-4201-8DDA-C7A059699B8E}" presName="horz1" presStyleCnt="0"/>
      <dgm:spPr/>
    </dgm:pt>
    <dgm:pt modelId="{DB89CC29-87AE-44B0-BF55-FAC88499BEFE}" type="pres">
      <dgm:prSet presAssocID="{944DE4C8-963C-4201-8DDA-C7A059699B8E}" presName="tx1" presStyleLbl="revTx" presStyleIdx="11" presStyleCnt="19"/>
      <dgm:spPr/>
    </dgm:pt>
    <dgm:pt modelId="{4B100869-DB2E-4DBD-B169-9D50FF4E00DB}" type="pres">
      <dgm:prSet presAssocID="{944DE4C8-963C-4201-8DDA-C7A059699B8E}" presName="vert1" presStyleCnt="0"/>
      <dgm:spPr/>
    </dgm:pt>
    <dgm:pt modelId="{3932284E-9520-4984-AD20-51E146D05DEB}" type="pres">
      <dgm:prSet presAssocID="{5F58EB11-2498-490D-8D4E-F31F5199F490}" presName="vertSpace2a" presStyleCnt="0"/>
      <dgm:spPr/>
    </dgm:pt>
    <dgm:pt modelId="{D2F66C92-F764-4ABF-BE7B-3A4F39F9997A}" type="pres">
      <dgm:prSet presAssocID="{5F58EB11-2498-490D-8D4E-F31F5199F490}" presName="horz2" presStyleCnt="0"/>
      <dgm:spPr/>
    </dgm:pt>
    <dgm:pt modelId="{DD1E997B-BA56-4070-8929-A1609F9B44F4}" type="pres">
      <dgm:prSet presAssocID="{5F58EB11-2498-490D-8D4E-F31F5199F490}" presName="horzSpace2" presStyleCnt="0"/>
      <dgm:spPr/>
    </dgm:pt>
    <dgm:pt modelId="{164A0557-3FE1-458F-9590-EA2A5B67E777}" type="pres">
      <dgm:prSet presAssocID="{5F58EB11-2498-490D-8D4E-F31F5199F490}" presName="tx2" presStyleLbl="revTx" presStyleIdx="12" presStyleCnt="19"/>
      <dgm:spPr/>
    </dgm:pt>
    <dgm:pt modelId="{41DBDE3C-A8EA-4E50-A35A-ABCCE49AF174}" type="pres">
      <dgm:prSet presAssocID="{5F58EB11-2498-490D-8D4E-F31F5199F490}" presName="vert2" presStyleCnt="0"/>
      <dgm:spPr/>
    </dgm:pt>
    <dgm:pt modelId="{9D8ACD70-F0AB-4CB0-BDF1-BA728606F78A}" type="pres">
      <dgm:prSet presAssocID="{5F58EB11-2498-490D-8D4E-F31F5199F490}" presName="thinLine2b" presStyleLbl="callout" presStyleIdx="7" presStyleCnt="12"/>
      <dgm:spPr/>
    </dgm:pt>
    <dgm:pt modelId="{B5F52EC2-CAD1-45D5-9411-5100A904119E}" type="pres">
      <dgm:prSet presAssocID="{5F58EB11-2498-490D-8D4E-F31F5199F490}" presName="vertSpace2b" presStyleCnt="0"/>
      <dgm:spPr/>
    </dgm:pt>
    <dgm:pt modelId="{D7676317-6855-4ACE-9D5B-E6AE670FEE22}" type="pres">
      <dgm:prSet presAssocID="{E0885A76-D9D6-4F75-AB5A-15BC6CAEBEA5}" presName="horz2" presStyleCnt="0"/>
      <dgm:spPr/>
    </dgm:pt>
    <dgm:pt modelId="{599326BD-9CC8-4B56-AA13-6521E84AA93D}" type="pres">
      <dgm:prSet presAssocID="{E0885A76-D9D6-4F75-AB5A-15BC6CAEBEA5}" presName="horzSpace2" presStyleCnt="0"/>
      <dgm:spPr/>
    </dgm:pt>
    <dgm:pt modelId="{068E1E93-8AA5-49A0-8C5E-E143B58ECFF7}" type="pres">
      <dgm:prSet presAssocID="{E0885A76-D9D6-4F75-AB5A-15BC6CAEBEA5}" presName="tx2" presStyleLbl="revTx" presStyleIdx="13" presStyleCnt="19"/>
      <dgm:spPr/>
    </dgm:pt>
    <dgm:pt modelId="{09A28E79-9ADF-4724-8C9F-21AA1A16BC67}" type="pres">
      <dgm:prSet presAssocID="{E0885A76-D9D6-4F75-AB5A-15BC6CAEBEA5}" presName="vert2" presStyleCnt="0"/>
      <dgm:spPr/>
    </dgm:pt>
    <dgm:pt modelId="{70547B6C-FC23-45DC-8934-D1A43D60684E}" type="pres">
      <dgm:prSet presAssocID="{E0885A76-D9D6-4F75-AB5A-15BC6CAEBEA5}" presName="thinLine2b" presStyleLbl="callout" presStyleIdx="8" presStyleCnt="12"/>
      <dgm:spPr/>
    </dgm:pt>
    <dgm:pt modelId="{E276912E-9CF7-4931-9194-EBD429F96E74}" type="pres">
      <dgm:prSet presAssocID="{E0885A76-D9D6-4F75-AB5A-15BC6CAEBEA5}" presName="vertSpace2b" presStyleCnt="0"/>
      <dgm:spPr/>
    </dgm:pt>
    <dgm:pt modelId="{27AE1429-B33A-41B0-90A9-684B9780459A}" type="pres">
      <dgm:prSet presAssocID="{3FA42BDA-5F72-4A49-B2EF-C408AC6DA891}" presName="thickLine" presStyleLbl="alignNode1" presStyleIdx="5" presStyleCnt="7"/>
      <dgm:spPr/>
    </dgm:pt>
    <dgm:pt modelId="{7F960B85-AB5D-4233-A949-2F045874591A}" type="pres">
      <dgm:prSet presAssocID="{3FA42BDA-5F72-4A49-B2EF-C408AC6DA891}" presName="horz1" presStyleCnt="0"/>
      <dgm:spPr/>
    </dgm:pt>
    <dgm:pt modelId="{A9B94C6C-5F82-42E0-B2FD-CEB0C5750CFD}" type="pres">
      <dgm:prSet presAssocID="{3FA42BDA-5F72-4A49-B2EF-C408AC6DA891}" presName="tx1" presStyleLbl="revTx" presStyleIdx="14" presStyleCnt="19"/>
      <dgm:spPr/>
    </dgm:pt>
    <dgm:pt modelId="{62AE21B5-971C-4D1E-83C2-1CAB55908037}" type="pres">
      <dgm:prSet presAssocID="{3FA42BDA-5F72-4A49-B2EF-C408AC6DA891}" presName="vert1" presStyleCnt="0"/>
      <dgm:spPr/>
    </dgm:pt>
    <dgm:pt modelId="{E75D9135-1E4F-42DA-A5DC-42FE99454809}" type="pres">
      <dgm:prSet presAssocID="{34756A6E-C29D-44B3-83A5-BDD66BBFB293}" presName="vertSpace2a" presStyleCnt="0"/>
      <dgm:spPr/>
    </dgm:pt>
    <dgm:pt modelId="{2695FDEB-D976-45B6-AC16-445405D30DE1}" type="pres">
      <dgm:prSet presAssocID="{34756A6E-C29D-44B3-83A5-BDD66BBFB293}" presName="horz2" presStyleCnt="0"/>
      <dgm:spPr/>
    </dgm:pt>
    <dgm:pt modelId="{E1195D80-107B-49CC-947F-825696FA09B5}" type="pres">
      <dgm:prSet presAssocID="{34756A6E-C29D-44B3-83A5-BDD66BBFB293}" presName="horzSpace2" presStyleCnt="0"/>
      <dgm:spPr/>
    </dgm:pt>
    <dgm:pt modelId="{DC718D2D-E6CC-4DCC-9D89-CB80A42A0F7F}" type="pres">
      <dgm:prSet presAssocID="{34756A6E-C29D-44B3-83A5-BDD66BBFB293}" presName="tx2" presStyleLbl="revTx" presStyleIdx="15" presStyleCnt="19"/>
      <dgm:spPr/>
    </dgm:pt>
    <dgm:pt modelId="{96195674-3D12-4169-AD5C-5891458E372C}" type="pres">
      <dgm:prSet presAssocID="{34756A6E-C29D-44B3-83A5-BDD66BBFB293}" presName="vert2" presStyleCnt="0"/>
      <dgm:spPr/>
    </dgm:pt>
    <dgm:pt modelId="{B03DE98F-8EAC-40A9-A9DF-54DA4FAE2207}" type="pres">
      <dgm:prSet presAssocID="{34756A6E-C29D-44B3-83A5-BDD66BBFB293}" presName="thinLine2b" presStyleLbl="callout" presStyleIdx="9" presStyleCnt="12"/>
      <dgm:spPr/>
    </dgm:pt>
    <dgm:pt modelId="{890BB8FC-0EBD-4687-A767-69A920B27D78}" type="pres">
      <dgm:prSet presAssocID="{34756A6E-C29D-44B3-83A5-BDD66BBFB293}" presName="vertSpace2b" presStyleCnt="0"/>
      <dgm:spPr/>
    </dgm:pt>
    <dgm:pt modelId="{70EFE5A6-D6B9-4BAB-916F-6585D629C7BA}" type="pres">
      <dgm:prSet presAssocID="{1D050AD1-1F55-4328-99B4-136110A50F17}" presName="horz2" presStyleCnt="0"/>
      <dgm:spPr/>
    </dgm:pt>
    <dgm:pt modelId="{D8F05608-713B-4AA6-BF26-A00DB153DDFA}" type="pres">
      <dgm:prSet presAssocID="{1D050AD1-1F55-4328-99B4-136110A50F17}" presName="horzSpace2" presStyleCnt="0"/>
      <dgm:spPr/>
    </dgm:pt>
    <dgm:pt modelId="{E9C02B0E-65BA-4F46-B75D-D26B18DFC5A9}" type="pres">
      <dgm:prSet presAssocID="{1D050AD1-1F55-4328-99B4-136110A50F17}" presName="tx2" presStyleLbl="revTx" presStyleIdx="16" presStyleCnt="19"/>
      <dgm:spPr/>
    </dgm:pt>
    <dgm:pt modelId="{D7E67150-527E-4245-B20B-14E72046A72B}" type="pres">
      <dgm:prSet presAssocID="{1D050AD1-1F55-4328-99B4-136110A50F17}" presName="vert2" presStyleCnt="0"/>
      <dgm:spPr/>
    </dgm:pt>
    <dgm:pt modelId="{438C52F2-D5A1-4CC1-A007-CA3CC9F594F2}" type="pres">
      <dgm:prSet presAssocID="{1D050AD1-1F55-4328-99B4-136110A50F17}" presName="thinLine2b" presStyleLbl="callout" presStyleIdx="10" presStyleCnt="12"/>
      <dgm:spPr/>
    </dgm:pt>
    <dgm:pt modelId="{1A4AD42C-6407-4DA1-B634-48B717400846}" type="pres">
      <dgm:prSet presAssocID="{1D050AD1-1F55-4328-99B4-136110A50F17}" presName="vertSpace2b" presStyleCnt="0"/>
      <dgm:spPr/>
    </dgm:pt>
    <dgm:pt modelId="{4810AA86-7F21-412E-88D7-BAFDAC02056F}" type="pres">
      <dgm:prSet presAssocID="{B15C1B97-06B3-4472-8FA5-57CB60E69768}" presName="thickLine" presStyleLbl="alignNode1" presStyleIdx="6" presStyleCnt="7"/>
      <dgm:spPr/>
    </dgm:pt>
    <dgm:pt modelId="{18064D1A-EFED-4377-A657-8BDD86295457}" type="pres">
      <dgm:prSet presAssocID="{B15C1B97-06B3-4472-8FA5-57CB60E69768}" presName="horz1" presStyleCnt="0"/>
      <dgm:spPr/>
    </dgm:pt>
    <dgm:pt modelId="{C2967127-7D78-491E-AEB6-2E3146E02239}" type="pres">
      <dgm:prSet presAssocID="{B15C1B97-06B3-4472-8FA5-57CB60E69768}" presName="tx1" presStyleLbl="revTx" presStyleIdx="17" presStyleCnt="19"/>
      <dgm:spPr/>
    </dgm:pt>
    <dgm:pt modelId="{4A2A3FE4-F8A4-4550-B614-40D1BC0A8C05}" type="pres">
      <dgm:prSet presAssocID="{B15C1B97-06B3-4472-8FA5-57CB60E69768}" presName="vert1" presStyleCnt="0"/>
      <dgm:spPr/>
    </dgm:pt>
    <dgm:pt modelId="{BE9B1827-3F2B-4F93-89FB-935F184673B2}" type="pres">
      <dgm:prSet presAssocID="{E30C9575-DB0E-43EC-BA35-2E8DF4178A00}" presName="vertSpace2a" presStyleCnt="0"/>
      <dgm:spPr/>
    </dgm:pt>
    <dgm:pt modelId="{E9953BAC-3FA9-4C1D-ADB4-24980B43FE4E}" type="pres">
      <dgm:prSet presAssocID="{E30C9575-DB0E-43EC-BA35-2E8DF4178A00}" presName="horz2" presStyleCnt="0"/>
      <dgm:spPr/>
    </dgm:pt>
    <dgm:pt modelId="{B0325C0A-02CD-4CD6-9EE5-7D3BF2F80F5C}" type="pres">
      <dgm:prSet presAssocID="{E30C9575-DB0E-43EC-BA35-2E8DF4178A00}" presName="horzSpace2" presStyleCnt="0"/>
      <dgm:spPr/>
    </dgm:pt>
    <dgm:pt modelId="{730CEF79-F897-49E2-8697-A45288FF009D}" type="pres">
      <dgm:prSet presAssocID="{E30C9575-DB0E-43EC-BA35-2E8DF4178A00}" presName="tx2" presStyleLbl="revTx" presStyleIdx="18" presStyleCnt="19"/>
      <dgm:spPr/>
    </dgm:pt>
    <dgm:pt modelId="{3BC667B5-A2A1-4996-AEDF-66C2A1F146E2}" type="pres">
      <dgm:prSet presAssocID="{E30C9575-DB0E-43EC-BA35-2E8DF4178A00}" presName="vert2" presStyleCnt="0"/>
      <dgm:spPr/>
    </dgm:pt>
    <dgm:pt modelId="{8CDD653D-EBF6-41DB-831D-3FC8C41E49DF}" type="pres">
      <dgm:prSet presAssocID="{E30C9575-DB0E-43EC-BA35-2E8DF4178A00}" presName="thinLine2b" presStyleLbl="callout" presStyleIdx="11" presStyleCnt="12"/>
      <dgm:spPr/>
    </dgm:pt>
    <dgm:pt modelId="{235E84E4-235C-4201-808B-42401986C5DE}" type="pres">
      <dgm:prSet presAssocID="{E30C9575-DB0E-43EC-BA35-2E8DF4178A00}" presName="vertSpace2b" presStyleCnt="0"/>
      <dgm:spPr/>
    </dgm:pt>
  </dgm:ptLst>
  <dgm:cxnLst>
    <dgm:cxn modelId="{B9C13503-3C49-41D7-83DB-41EC9F69071A}" srcId="{135C02A3-4FDE-448C-A796-80899E69EC51}" destId="{C22522BC-278E-42BC-B0ED-2D01D44328DD}" srcOrd="0" destOrd="0" parTransId="{7FFE0685-1C7E-4423-93A3-6756BE194A62}" sibTransId="{58E302B4-AEEF-4EDD-AC39-B377ACB82F58}"/>
    <dgm:cxn modelId="{3A83FF06-BFF0-480D-B29B-003CE7BE1BCA}" type="presOf" srcId="{6D4888C2-557E-4B48-8B97-B1B423536E43}" destId="{7F26A952-3EA8-4BC9-8B93-1B7118868977}" srcOrd="0" destOrd="0" presId="urn:microsoft.com/office/officeart/2008/layout/LinedList"/>
    <dgm:cxn modelId="{6D74DB07-F5FD-4E93-BF1F-A0B49463A1C9}" srcId="{944DE4C8-963C-4201-8DDA-C7A059699B8E}" destId="{5F58EB11-2498-490D-8D4E-F31F5199F490}" srcOrd="0" destOrd="0" parTransId="{8F9171DA-2797-4225-89CE-E48B6B96526A}" sibTransId="{4445DACC-545D-4DB7-845A-0C46146A5399}"/>
    <dgm:cxn modelId="{EC8AC00A-34D6-4081-B53A-9211C313DA6F}" type="presOf" srcId="{C22522BC-278E-42BC-B0ED-2D01D44328DD}" destId="{1C66A92B-1E6C-48AD-8B8D-40C23D8A9116}" srcOrd="0" destOrd="0" presId="urn:microsoft.com/office/officeart/2008/layout/LinedList"/>
    <dgm:cxn modelId="{5FF64A16-78A9-4D78-9517-5FBE93508137}" type="presOf" srcId="{298C7C72-BDA1-42E5-98A3-2DAE9434CBDD}" destId="{1E4EFEAA-DDD3-4809-885E-83B5305EADE6}" srcOrd="0" destOrd="0" presId="urn:microsoft.com/office/officeart/2008/layout/LinedList"/>
    <dgm:cxn modelId="{84837E17-BCC4-4213-B6DA-4DED4044FC3F}" srcId="{3FA42BDA-5F72-4A49-B2EF-C408AC6DA891}" destId="{1D050AD1-1F55-4328-99B4-136110A50F17}" srcOrd="1" destOrd="0" parTransId="{519B8504-0E31-4891-A781-D41CFC33B8E2}" sibTransId="{B039DD7E-8C48-4678-B66D-27A512731AA9}"/>
    <dgm:cxn modelId="{51E3B018-3A04-4531-B541-E3D08D9FBF58}" srcId="{AFCEE076-796E-46EE-B6FA-F77975C6824E}" destId="{944DE4C8-963C-4201-8DDA-C7A059699B8E}" srcOrd="4" destOrd="0" parTransId="{A69C3A48-867F-4987-AE27-43A5C032107A}" sibTransId="{937AE812-77EE-46A1-B3E7-943AF5EB7250}"/>
    <dgm:cxn modelId="{8611051C-ED76-4E04-BEA0-1FBAEA1C3355}" srcId="{AFCEE076-796E-46EE-B6FA-F77975C6824E}" destId="{B15C1B97-06B3-4472-8FA5-57CB60E69768}" srcOrd="6" destOrd="0" parTransId="{20DB8A2E-AF21-4FD1-99D3-CDB959887EF9}" sibTransId="{41F24452-1A12-42B7-B464-AA586F9755B4}"/>
    <dgm:cxn modelId="{43D34524-5C0B-46BE-BB01-EB17A547CBEE}" type="presOf" srcId="{5F58EB11-2498-490D-8D4E-F31F5199F490}" destId="{164A0557-3FE1-458F-9590-EA2A5B67E777}" srcOrd="0" destOrd="0" presId="urn:microsoft.com/office/officeart/2008/layout/LinedList"/>
    <dgm:cxn modelId="{2BBCEB27-CEE6-4EA2-AE8C-592EDF8CAAA6}" type="presOf" srcId="{3FA42BDA-5F72-4A49-B2EF-C408AC6DA891}" destId="{A9B94C6C-5F82-42E0-B2FD-CEB0C5750CFD}" srcOrd="0" destOrd="0" presId="urn:microsoft.com/office/officeart/2008/layout/LinedList"/>
    <dgm:cxn modelId="{9066582B-5491-4CB8-B836-A63EBBB28C48}" srcId="{04182C11-E158-430F-9A6D-3599DAF0911E}" destId="{6F4ABFA4-A731-421F-AC77-477FFD9A8B65}" srcOrd="1" destOrd="0" parTransId="{EEEC90A8-6C54-48CC-BC74-1C5712834B5B}" sibTransId="{F4CAFA4A-C369-42BD-A1F3-141E479A9749}"/>
    <dgm:cxn modelId="{BC6E7A2C-EC22-4903-A02E-F944DCAEBC70}" type="presOf" srcId="{6F4ABFA4-A731-421F-AC77-477FFD9A8B65}" destId="{D9B789B0-8201-48F7-B086-5E11048087FD}" srcOrd="0" destOrd="0" presId="urn:microsoft.com/office/officeart/2008/layout/LinedList"/>
    <dgm:cxn modelId="{0DCEA03D-D6DC-496C-B942-BDEAE31ED24A}" srcId="{B15C1B97-06B3-4472-8FA5-57CB60E69768}" destId="{E30C9575-DB0E-43EC-BA35-2E8DF4178A00}" srcOrd="0" destOrd="0" parTransId="{1D0C7861-9EC9-4301-BAB8-CDD14A7A22C1}" sibTransId="{52E6B9F3-C24D-4A5D-9B5F-A205C7FA2564}"/>
    <dgm:cxn modelId="{2169D549-1EB4-497F-ADBB-EA125A42DDDE}" type="presOf" srcId="{04182C11-E158-430F-9A6D-3599DAF0911E}" destId="{ED2BFDE1-57C8-42AF-88F8-67A814448715}" srcOrd="0" destOrd="0" presId="urn:microsoft.com/office/officeart/2008/layout/LinedList"/>
    <dgm:cxn modelId="{D74BE749-DE92-485E-9E3A-1625BEFEFE8D}" srcId="{AFCEE076-796E-46EE-B6FA-F77975C6824E}" destId="{6CFD0BEF-D6CB-4C47-ADCF-01333E2F8F10}" srcOrd="1" destOrd="0" parTransId="{CE3FC39E-4B79-490C-B9AF-2006FDD0D90C}" sibTransId="{252DEECD-F2FB-4CF7-9573-5EDD1189484A}"/>
    <dgm:cxn modelId="{0009BE4A-8171-450B-9619-F7C83441C94A}" type="presOf" srcId="{93FD870F-873A-4CA6-A347-76A848B657A7}" destId="{1ACAE33B-5161-4897-94DD-5F8F4C232314}" srcOrd="0" destOrd="0" presId="urn:microsoft.com/office/officeart/2008/layout/LinedList"/>
    <dgm:cxn modelId="{691A974B-3EC1-4B1B-9932-D17FFB81A1CC}" srcId="{AFCEE076-796E-46EE-B6FA-F77975C6824E}" destId="{04182C11-E158-430F-9A6D-3599DAF0911E}" srcOrd="2" destOrd="0" parTransId="{93D7AB4C-A8B2-4DAB-8020-5ABE9B2C239B}" sibTransId="{3B4F4FCB-5835-46AA-BDAB-7AA06AB66290}"/>
    <dgm:cxn modelId="{0A8ABC4B-1A34-4BB3-BCEB-80E877476E3B}" srcId="{944DE4C8-963C-4201-8DDA-C7A059699B8E}" destId="{E0885A76-D9D6-4F75-AB5A-15BC6CAEBEA5}" srcOrd="1" destOrd="0" parTransId="{5C2D8C4F-DE80-4F70-BB48-8306A5A63A8B}" sibTransId="{FB61200E-F169-4034-9A88-AC0A1D5DF02E}"/>
    <dgm:cxn modelId="{FDC9E94F-AEFF-4110-8F0D-0556970844F9}" type="presOf" srcId="{6CFD0BEF-D6CB-4C47-ADCF-01333E2F8F10}" destId="{BE7D1378-DAC7-49FF-9F6F-5C83DA10604D}" srcOrd="0" destOrd="0" presId="urn:microsoft.com/office/officeart/2008/layout/LinedList"/>
    <dgm:cxn modelId="{BED7EE5A-6769-4069-A2C1-CA5E56D88490}" srcId="{3FA42BDA-5F72-4A49-B2EF-C408AC6DA891}" destId="{34756A6E-C29D-44B3-83A5-BDD66BBFB293}" srcOrd="0" destOrd="0" parTransId="{3F8D366C-3178-4368-B942-DB1DCE9DA9BA}" sibTransId="{F9CBA0DD-8616-40CD-845F-BE686FF0D32E}"/>
    <dgm:cxn modelId="{462CCF67-8B7C-4DE4-BFEB-FC532F3D56D6}" srcId="{AFCEE076-796E-46EE-B6FA-F77975C6824E}" destId="{135C02A3-4FDE-448C-A796-80899E69EC51}" srcOrd="0" destOrd="0" parTransId="{2E879EDC-64E0-4AE3-8E96-3988F48C1EE7}" sibTransId="{81F855DC-EC19-4A1D-9EEE-FFBA00E058F6}"/>
    <dgm:cxn modelId="{DDAB186C-050D-46B3-8FBC-98D11A8F09FE}" type="presOf" srcId="{662611BB-1223-42D4-8DD8-EEB6DF28B3F0}" destId="{16AF5420-4E9B-42C1-B316-FA351339D325}" srcOrd="0" destOrd="0" presId="urn:microsoft.com/office/officeart/2008/layout/LinedList"/>
    <dgm:cxn modelId="{0805B67C-128A-48C7-A6E2-CD5420B32F1F}" type="presOf" srcId="{D678D401-1CAA-4D5B-95DD-EBD6E1522DE3}" destId="{830FFD32-109A-486D-9E7D-5FD84069061F}" srcOrd="0" destOrd="0" presId="urn:microsoft.com/office/officeart/2008/layout/LinedList"/>
    <dgm:cxn modelId="{1146A980-2951-4A15-BC70-F30C85C58430}" type="presOf" srcId="{34756A6E-C29D-44B3-83A5-BDD66BBFB293}" destId="{DC718D2D-E6CC-4DCC-9D89-CB80A42A0F7F}" srcOrd="0" destOrd="0" presId="urn:microsoft.com/office/officeart/2008/layout/LinedList"/>
    <dgm:cxn modelId="{8932D180-CAFF-4E59-B4C3-3B3D49B14C2E}" type="presOf" srcId="{E0885A76-D9D6-4F75-AB5A-15BC6CAEBEA5}" destId="{068E1E93-8AA5-49A0-8C5E-E143B58ECFF7}" srcOrd="0" destOrd="0" presId="urn:microsoft.com/office/officeart/2008/layout/LinedList"/>
    <dgm:cxn modelId="{23392F8A-0428-4818-86CF-5567DBE5690C}" srcId="{662611BB-1223-42D4-8DD8-EEB6DF28B3F0}" destId="{D678D401-1CAA-4D5B-95DD-EBD6E1522DE3}" srcOrd="0" destOrd="0" parTransId="{C8C02412-65B6-4598-A8E1-16FD874EBD32}" sibTransId="{111D6196-144F-43DB-BA78-920F7823ED33}"/>
    <dgm:cxn modelId="{B2D56D9E-C172-41C6-AA5E-240D1106D5BE}" type="presOf" srcId="{E30C9575-DB0E-43EC-BA35-2E8DF4178A00}" destId="{730CEF79-F897-49E2-8697-A45288FF009D}" srcOrd="0" destOrd="0" presId="urn:microsoft.com/office/officeart/2008/layout/LinedList"/>
    <dgm:cxn modelId="{19E7CF9E-42B5-4FAA-98B9-71B2E246E7D4}" type="presOf" srcId="{4564F5E0-A5D0-4EE3-8D27-B3A3E987035A}" destId="{C1D70458-44C9-4778-9565-9C85E614F294}" srcOrd="0" destOrd="0" presId="urn:microsoft.com/office/officeart/2008/layout/LinedList"/>
    <dgm:cxn modelId="{8BAFEEA1-ED1C-4A63-B2A0-359C33A0FCCA}" type="presOf" srcId="{AFCEE076-796E-46EE-B6FA-F77975C6824E}" destId="{D73BF44C-1CC4-4AC6-A516-6ED05AD4B9D2}" srcOrd="0" destOrd="0" presId="urn:microsoft.com/office/officeart/2008/layout/LinedList"/>
    <dgm:cxn modelId="{1B2EB6A2-749A-4E9B-8CC4-74F2F8E9A7C7}" srcId="{04182C11-E158-430F-9A6D-3599DAF0911E}" destId="{298C7C72-BDA1-42E5-98A3-2DAE9434CBDD}" srcOrd="0" destOrd="0" parTransId="{F02697AD-4089-4DF8-BE70-95002746863A}" sibTransId="{76983831-5F9D-4F26-BA51-0D42DF7394FB}"/>
    <dgm:cxn modelId="{23C855A4-0787-4DCD-AC19-9697014E47D9}" type="presOf" srcId="{B15C1B97-06B3-4472-8FA5-57CB60E69768}" destId="{C2967127-7D78-491E-AEB6-2E3146E02239}" srcOrd="0" destOrd="0" presId="urn:microsoft.com/office/officeart/2008/layout/LinedList"/>
    <dgm:cxn modelId="{C504D2BF-776F-41F8-BB76-BA5F808F967F}" srcId="{662611BB-1223-42D4-8DD8-EEB6DF28B3F0}" destId="{4564F5E0-A5D0-4EE3-8D27-B3A3E987035A}" srcOrd="1" destOrd="0" parTransId="{B2DF0CC9-C1B9-44F3-80B8-913137D623CA}" sibTransId="{1A26FCDB-EFA5-49FD-A9C0-451D039FA915}"/>
    <dgm:cxn modelId="{7C92EBC6-34D2-487C-ABB4-10A35346921D}" srcId="{AFCEE076-796E-46EE-B6FA-F77975C6824E}" destId="{3FA42BDA-5F72-4A49-B2EF-C408AC6DA891}" srcOrd="5" destOrd="0" parTransId="{6DD0E760-0047-49AA-AF64-1816E8A712C4}" sibTransId="{DC4C67C3-F11C-4011-B882-CDC00DC55764}"/>
    <dgm:cxn modelId="{0A75D8CD-4070-41AF-902E-154A682C5CAD}" srcId="{6CFD0BEF-D6CB-4C47-ADCF-01333E2F8F10}" destId="{93FD870F-873A-4CA6-A347-76A848B657A7}" srcOrd="1" destOrd="0" parTransId="{65580BED-5B15-4F1B-AC25-CEC86BFE45A4}" sibTransId="{4F51A300-35AA-4CD2-842D-19177A6C4AEC}"/>
    <dgm:cxn modelId="{03103BDB-2B82-4748-BE95-38AE6F0C2B65}" srcId="{6CFD0BEF-D6CB-4C47-ADCF-01333E2F8F10}" destId="{6D4888C2-557E-4B48-8B97-B1B423536E43}" srcOrd="0" destOrd="0" parTransId="{A303A4DC-52BB-4AF1-8E10-72DFAA76265F}" sibTransId="{06A28284-6395-4622-A4AA-5494494ABB2E}"/>
    <dgm:cxn modelId="{4698A9DB-AAF0-415B-9D1E-8FD07EF8F85F}" type="presOf" srcId="{135C02A3-4FDE-448C-A796-80899E69EC51}" destId="{D4FA6AFB-DDCE-4831-BFE6-7C4895918C17}" srcOrd="0" destOrd="0" presId="urn:microsoft.com/office/officeart/2008/layout/LinedList"/>
    <dgm:cxn modelId="{EAD6A3DC-E8B9-4162-9F48-FCB073CA037D}" srcId="{AFCEE076-796E-46EE-B6FA-F77975C6824E}" destId="{662611BB-1223-42D4-8DD8-EEB6DF28B3F0}" srcOrd="3" destOrd="0" parTransId="{3DBA21C2-D22D-4990-98D5-EF4086A9D77E}" sibTransId="{6307EF18-0A02-4D82-B9C5-8E6DE301D273}"/>
    <dgm:cxn modelId="{559C8FEB-2D68-4298-94F5-9819E9C38CB6}" type="presOf" srcId="{1D050AD1-1F55-4328-99B4-136110A50F17}" destId="{E9C02B0E-65BA-4F46-B75D-D26B18DFC5A9}" srcOrd="0" destOrd="0" presId="urn:microsoft.com/office/officeart/2008/layout/LinedList"/>
    <dgm:cxn modelId="{50C49CEE-2933-4B49-AEE9-A3815C1F1DC0}" type="presOf" srcId="{944DE4C8-963C-4201-8DDA-C7A059699B8E}" destId="{DB89CC29-87AE-44B0-BF55-FAC88499BEFE}" srcOrd="0" destOrd="0" presId="urn:microsoft.com/office/officeart/2008/layout/LinedList"/>
    <dgm:cxn modelId="{00F46205-A163-45B1-957F-D076CDD87867}" type="presParOf" srcId="{D73BF44C-1CC4-4AC6-A516-6ED05AD4B9D2}" destId="{7E87144D-62A5-4D29-8CBA-F2FE9E704150}" srcOrd="0" destOrd="0" presId="urn:microsoft.com/office/officeart/2008/layout/LinedList"/>
    <dgm:cxn modelId="{472F4AA6-D0CC-429B-9832-EA0849C94D1D}" type="presParOf" srcId="{D73BF44C-1CC4-4AC6-A516-6ED05AD4B9D2}" destId="{4C040C25-96D3-420A-954D-AA9561311DF7}" srcOrd="1" destOrd="0" presId="urn:microsoft.com/office/officeart/2008/layout/LinedList"/>
    <dgm:cxn modelId="{A0585866-43C9-46FF-AA1B-B379E124223C}" type="presParOf" srcId="{4C040C25-96D3-420A-954D-AA9561311DF7}" destId="{D4FA6AFB-DDCE-4831-BFE6-7C4895918C17}" srcOrd="0" destOrd="0" presId="urn:microsoft.com/office/officeart/2008/layout/LinedList"/>
    <dgm:cxn modelId="{C15818FE-DB28-4C3B-A674-2C870DCB7011}" type="presParOf" srcId="{4C040C25-96D3-420A-954D-AA9561311DF7}" destId="{CB82CCA1-341D-424D-AC4B-1E6C85AE96FE}" srcOrd="1" destOrd="0" presId="urn:microsoft.com/office/officeart/2008/layout/LinedList"/>
    <dgm:cxn modelId="{58276A47-1968-43EA-9F7D-DCA5322BE59D}" type="presParOf" srcId="{CB82CCA1-341D-424D-AC4B-1E6C85AE96FE}" destId="{2CF030F0-915A-4AC3-9BFB-D426984A12FD}" srcOrd="0" destOrd="0" presId="urn:microsoft.com/office/officeart/2008/layout/LinedList"/>
    <dgm:cxn modelId="{84672E3F-CF4E-4F4B-8ACC-1C33842E6E87}" type="presParOf" srcId="{CB82CCA1-341D-424D-AC4B-1E6C85AE96FE}" destId="{69832C85-4A58-41E6-880E-BAE06F44293D}" srcOrd="1" destOrd="0" presId="urn:microsoft.com/office/officeart/2008/layout/LinedList"/>
    <dgm:cxn modelId="{A2104FF3-AF06-4A1E-A215-C2A57D9B50E1}" type="presParOf" srcId="{69832C85-4A58-41E6-880E-BAE06F44293D}" destId="{3AF5EAAA-EE8F-455A-8FDA-A9398C32A90C}" srcOrd="0" destOrd="0" presId="urn:microsoft.com/office/officeart/2008/layout/LinedList"/>
    <dgm:cxn modelId="{2AC3D656-EB88-47EE-B725-A4F02319F42E}" type="presParOf" srcId="{69832C85-4A58-41E6-880E-BAE06F44293D}" destId="{1C66A92B-1E6C-48AD-8B8D-40C23D8A9116}" srcOrd="1" destOrd="0" presId="urn:microsoft.com/office/officeart/2008/layout/LinedList"/>
    <dgm:cxn modelId="{1049CFFA-47D5-4B57-992B-7AA0BE975FE4}" type="presParOf" srcId="{69832C85-4A58-41E6-880E-BAE06F44293D}" destId="{3663F788-9FE6-4B23-81E9-6E0F85823338}" srcOrd="2" destOrd="0" presId="urn:microsoft.com/office/officeart/2008/layout/LinedList"/>
    <dgm:cxn modelId="{37B37A3E-A2F8-4BD4-9AF9-BBFAFD588D3F}" type="presParOf" srcId="{CB82CCA1-341D-424D-AC4B-1E6C85AE96FE}" destId="{1BE30B53-55E5-42FB-9501-9699A193B08C}" srcOrd="2" destOrd="0" presId="urn:microsoft.com/office/officeart/2008/layout/LinedList"/>
    <dgm:cxn modelId="{561A0040-9B43-4168-9FA8-44D58109CAB6}" type="presParOf" srcId="{CB82CCA1-341D-424D-AC4B-1E6C85AE96FE}" destId="{AB3F2C73-41FF-4E85-B341-7FA3B0ADDEF0}" srcOrd="3" destOrd="0" presId="urn:microsoft.com/office/officeart/2008/layout/LinedList"/>
    <dgm:cxn modelId="{B044500D-B606-4140-AFED-A23044F1F033}" type="presParOf" srcId="{D73BF44C-1CC4-4AC6-A516-6ED05AD4B9D2}" destId="{F55233B6-4F68-4D7E-B3C6-1DFE44876391}" srcOrd="2" destOrd="0" presId="urn:microsoft.com/office/officeart/2008/layout/LinedList"/>
    <dgm:cxn modelId="{BD75003A-4807-447B-8AD9-10963E8F3A5F}" type="presParOf" srcId="{D73BF44C-1CC4-4AC6-A516-6ED05AD4B9D2}" destId="{B0CFB680-A791-4675-ACDE-2ED48F1B0A9C}" srcOrd="3" destOrd="0" presId="urn:microsoft.com/office/officeart/2008/layout/LinedList"/>
    <dgm:cxn modelId="{B4B04176-E150-41F5-AC46-5B0BE5D94153}" type="presParOf" srcId="{B0CFB680-A791-4675-ACDE-2ED48F1B0A9C}" destId="{BE7D1378-DAC7-49FF-9F6F-5C83DA10604D}" srcOrd="0" destOrd="0" presId="urn:microsoft.com/office/officeart/2008/layout/LinedList"/>
    <dgm:cxn modelId="{A0028DB7-D0D2-4576-A8BE-4F7C6B7E3498}" type="presParOf" srcId="{B0CFB680-A791-4675-ACDE-2ED48F1B0A9C}" destId="{404E5D24-5982-4CC0-9013-BF69D9AEAE52}" srcOrd="1" destOrd="0" presId="urn:microsoft.com/office/officeart/2008/layout/LinedList"/>
    <dgm:cxn modelId="{CF8CE4E7-51B0-42E1-86D3-C3413FF56511}" type="presParOf" srcId="{404E5D24-5982-4CC0-9013-BF69D9AEAE52}" destId="{9BF73714-9535-4CDA-A513-38F9FBA50D00}" srcOrd="0" destOrd="0" presId="urn:microsoft.com/office/officeart/2008/layout/LinedList"/>
    <dgm:cxn modelId="{A57303A7-B4FD-4423-A876-8C2B60A598C1}" type="presParOf" srcId="{404E5D24-5982-4CC0-9013-BF69D9AEAE52}" destId="{A7518EDA-2C85-4C92-AFEC-EC12A7C69643}" srcOrd="1" destOrd="0" presId="urn:microsoft.com/office/officeart/2008/layout/LinedList"/>
    <dgm:cxn modelId="{05E54E05-0E02-441A-BC5A-49F5E780DE20}" type="presParOf" srcId="{A7518EDA-2C85-4C92-AFEC-EC12A7C69643}" destId="{79E29DEE-298F-44E7-883F-532CDAFD38E2}" srcOrd="0" destOrd="0" presId="urn:microsoft.com/office/officeart/2008/layout/LinedList"/>
    <dgm:cxn modelId="{639952BE-335B-4344-BBD0-A468CEFB98AD}" type="presParOf" srcId="{A7518EDA-2C85-4C92-AFEC-EC12A7C69643}" destId="{7F26A952-3EA8-4BC9-8B93-1B7118868977}" srcOrd="1" destOrd="0" presId="urn:microsoft.com/office/officeart/2008/layout/LinedList"/>
    <dgm:cxn modelId="{CCF08B98-8FEA-412F-82AA-2B2FAF5AF86E}" type="presParOf" srcId="{A7518EDA-2C85-4C92-AFEC-EC12A7C69643}" destId="{E65347F3-9038-4BD7-A972-B999BA5E8425}" srcOrd="2" destOrd="0" presId="urn:microsoft.com/office/officeart/2008/layout/LinedList"/>
    <dgm:cxn modelId="{74DC2603-45F2-41AE-8D7C-2336A9945F3F}" type="presParOf" srcId="{404E5D24-5982-4CC0-9013-BF69D9AEAE52}" destId="{287D50A6-A62A-4DDD-8EEB-277663AAFA97}" srcOrd="2" destOrd="0" presId="urn:microsoft.com/office/officeart/2008/layout/LinedList"/>
    <dgm:cxn modelId="{69183345-6BB3-4310-BF54-967C4526AE7A}" type="presParOf" srcId="{404E5D24-5982-4CC0-9013-BF69D9AEAE52}" destId="{D6CC3477-EF59-4467-BE89-100F2034972E}" srcOrd="3" destOrd="0" presId="urn:microsoft.com/office/officeart/2008/layout/LinedList"/>
    <dgm:cxn modelId="{2D01E201-3758-4149-9C82-B5D9B7EEC9FE}" type="presParOf" srcId="{404E5D24-5982-4CC0-9013-BF69D9AEAE52}" destId="{A83F5F68-6C62-4BC5-8164-6D0151A3A2EE}" srcOrd="4" destOrd="0" presId="urn:microsoft.com/office/officeart/2008/layout/LinedList"/>
    <dgm:cxn modelId="{4E369683-A75F-4873-ACAA-A53951338D7E}" type="presParOf" srcId="{A83F5F68-6C62-4BC5-8164-6D0151A3A2EE}" destId="{86AE109F-636B-4E16-941D-861BBDD520F4}" srcOrd="0" destOrd="0" presId="urn:microsoft.com/office/officeart/2008/layout/LinedList"/>
    <dgm:cxn modelId="{EF3140C5-36D8-48A9-937C-E8F553FBBC94}" type="presParOf" srcId="{A83F5F68-6C62-4BC5-8164-6D0151A3A2EE}" destId="{1ACAE33B-5161-4897-94DD-5F8F4C232314}" srcOrd="1" destOrd="0" presId="urn:microsoft.com/office/officeart/2008/layout/LinedList"/>
    <dgm:cxn modelId="{72629E24-7FF7-4E18-8E75-6A3F38D2E8A9}" type="presParOf" srcId="{A83F5F68-6C62-4BC5-8164-6D0151A3A2EE}" destId="{696BCE16-591D-4417-942B-796ADC744A56}" srcOrd="2" destOrd="0" presId="urn:microsoft.com/office/officeart/2008/layout/LinedList"/>
    <dgm:cxn modelId="{4CF3A892-9B51-44D9-8E5B-EB99781E3825}" type="presParOf" srcId="{404E5D24-5982-4CC0-9013-BF69D9AEAE52}" destId="{CD4D12F0-DB2A-43E9-A5E7-AD1499326002}" srcOrd="5" destOrd="0" presId="urn:microsoft.com/office/officeart/2008/layout/LinedList"/>
    <dgm:cxn modelId="{08706061-554C-4FC8-A4FA-DB91A7F0272D}" type="presParOf" srcId="{404E5D24-5982-4CC0-9013-BF69D9AEAE52}" destId="{E6A69846-9C1B-416E-8CBE-C23801C448EF}" srcOrd="6" destOrd="0" presId="urn:microsoft.com/office/officeart/2008/layout/LinedList"/>
    <dgm:cxn modelId="{962927A6-D3C8-4D56-AE09-C9916948A317}" type="presParOf" srcId="{D73BF44C-1CC4-4AC6-A516-6ED05AD4B9D2}" destId="{E134E1AF-233F-4183-894A-BD149EFCCCDC}" srcOrd="4" destOrd="0" presId="urn:microsoft.com/office/officeart/2008/layout/LinedList"/>
    <dgm:cxn modelId="{E9E0B637-0F20-43E9-A235-B1F359D55164}" type="presParOf" srcId="{D73BF44C-1CC4-4AC6-A516-6ED05AD4B9D2}" destId="{1672E70E-4A47-4688-B016-B03262B7DCC1}" srcOrd="5" destOrd="0" presId="urn:microsoft.com/office/officeart/2008/layout/LinedList"/>
    <dgm:cxn modelId="{0C582375-8018-43F1-9FA9-C836B43669D9}" type="presParOf" srcId="{1672E70E-4A47-4688-B016-B03262B7DCC1}" destId="{ED2BFDE1-57C8-42AF-88F8-67A814448715}" srcOrd="0" destOrd="0" presId="urn:microsoft.com/office/officeart/2008/layout/LinedList"/>
    <dgm:cxn modelId="{A6FE29B9-74C9-42EE-BC94-5EA3D563251E}" type="presParOf" srcId="{1672E70E-4A47-4688-B016-B03262B7DCC1}" destId="{BE79F7FE-5E97-4524-869E-7C9DF39FA5D9}" srcOrd="1" destOrd="0" presId="urn:microsoft.com/office/officeart/2008/layout/LinedList"/>
    <dgm:cxn modelId="{B945D5BE-08A6-4E8C-8EF0-6F489F651F44}" type="presParOf" srcId="{BE79F7FE-5E97-4524-869E-7C9DF39FA5D9}" destId="{161383F9-1B00-4027-9A8A-1DEA314EBC45}" srcOrd="0" destOrd="0" presId="urn:microsoft.com/office/officeart/2008/layout/LinedList"/>
    <dgm:cxn modelId="{9E9A04DA-B370-4534-B9EE-ECC5A65879C9}" type="presParOf" srcId="{BE79F7FE-5E97-4524-869E-7C9DF39FA5D9}" destId="{FAA794AA-274E-40D6-AE03-2EC05E0362CF}" srcOrd="1" destOrd="0" presId="urn:microsoft.com/office/officeart/2008/layout/LinedList"/>
    <dgm:cxn modelId="{0B245599-800A-45A6-93D0-AB450FE6A173}" type="presParOf" srcId="{FAA794AA-274E-40D6-AE03-2EC05E0362CF}" destId="{0D2B0C22-D105-4622-A841-DB07979E054B}" srcOrd="0" destOrd="0" presId="urn:microsoft.com/office/officeart/2008/layout/LinedList"/>
    <dgm:cxn modelId="{2B9FAA50-FBB8-489F-838B-4AC1917F55CD}" type="presParOf" srcId="{FAA794AA-274E-40D6-AE03-2EC05E0362CF}" destId="{1E4EFEAA-DDD3-4809-885E-83B5305EADE6}" srcOrd="1" destOrd="0" presId="urn:microsoft.com/office/officeart/2008/layout/LinedList"/>
    <dgm:cxn modelId="{2020BC42-B91A-424A-BAF8-C36C82C1200A}" type="presParOf" srcId="{FAA794AA-274E-40D6-AE03-2EC05E0362CF}" destId="{84E3E7AF-8BB5-48D9-B67D-065516219A82}" srcOrd="2" destOrd="0" presId="urn:microsoft.com/office/officeart/2008/layout/LinedList"/>
    <dgm:cxn modelId="{11FEF677-40AF-4707-80CF-54F16176820E}" type="presParOf" srcId="{BE79F7FE-5E97-4524-869E-7C9DF39FA5D9}" destId="{E8CFED5E-1A50-4844-9712-58158AFF4B9A}" srcOrd="2" destOrd="0" presId="urn:microsoft.com/office/officeart/2008/layout/LinedList"/>
    <dgm:cxn modelId="{84ADE0B3-D97B-4B08-90DF-488D9AFBD3DB}" type="presParOf" srcId="{BE79F7FE-5E97-4524-869E-7C9DF39FA5D9}" destId="{AF65340A-D421-4250-8A10-4BD210D5C08F}" srcOrd="3" destOrd="0" presId="urn:microsoft.com/office/officeart/2008/layout/LinedList"/>
    <dgm:cxn modelId="{E89F5217-AFA6-4F04-A52F-B9A2CBD2964D}" type="presParOf" srcId="{BE79F7FE-5E97-4524-869E-7C9DF39FA5D9}" destId="{506CF58B-76BA-474B-BFEA-AA173FE0878C}" srcOrd="4" destOrd="0" presId="urn:microsoft.com/office/officeart/2008/layout/LinedList"/>
    <dgm:cxn modelId="{41310EAB-CC14-48BF-9EAD-2B49A25A971A}" type="presParOf" srcId="{506CF58B-76BA-474B-BFEA-AA173FE0878C}" destId="{123C78BC-2E37-401E-873F-8A6145274215}" srcOrd="0" destOrd="0" presId="urn:microsoft.com/office/officeart/2008/layout/LinedList"/>
    <dgm:cxn modelId="{D6C9378B-540B-43DF-8CA2-B2272F4C1CCF}" type="presParOf" srcId="{506CF58B-76BA-474B-BFEA-AA173FE0878C}" destId="{D9B789B0-8201-48F7-B086-5E11048087FD}" srcOrd="1" destOrd="0" presId="urn:microsoft.com/office/officeart/2008/layout/LinedList"/>
    <dgm:cxn modelId="{A624DA1E-6138-4ADA-85E3-BFBEDB5A5B92}" type="presParOf" srcId="{506CF58B-76BA-474B-BFEA-AA173FE0878C}" destId="{59E3534F-1D6A-4E03-B2C3-4A13A9623C27}" srcOrd="2" destOrd="0" presId="urn:microsoft.com/office/officeart/2008/layout/LinedList"/>
    <dgm:cxn modelId="{5154DAD8-AD5C-479B-93D7-46719CFF59CC}" type="presParOf" srcId="{BE79F7FE-5E97-4524-869E-7C9DF39FA5D9}" destId="{99C0E498-60F4-497A-A9ED-92E87CCDE15D}" srcOrd="5" destOrd="0" presId="urn:microsoft.com/office/officeart/2008/layout/LinedList"/>
    <dgm:cxn modelId="{D05DF28E-F669-4108-A75A-4B2FE52AAD62}" type="presParOf" srcId="{BE79F7FE-5E97-4524-869E-7C9DF39FA5D9}" destId="{2280A5CC-C59F-4BB5-9F54-F99A23C1600C}" srcOrd="6" destOrd="0" presId="urn:microsoft.com/office/officeart/2008/layout/LinedList"/>
    <dgm:cxn modelId="{EF6D1135-DB44-4410-AF65-94E798AB6D12}" type="presParOf" srcId="{D73BF44C-1CC4-4AC6-A516-6ED05AD4B9D2}" destId="{A8183049-F541-4CE3-AE09-E3A0520E263C}" srcOrd="6" destOrd="0" presId="urn:microsoft.com/office/officeart/2008/layout/LinedList"/>
    <dgm:cxn modelId="{88B1F625-7882-40C2-B221-739E0378EB3A}" type="presParOf" srcId="{D73BF44C-1CC4-4AC6-A516-6ED05AD4B9D2}" destId="{B0585535-5BC7-43F5-B973-0BA1F8CA2E5E}" srcOrd="7" destOrd="0" presId="urn:microsoft.com/office/officeart/2008/layout/LinedList"/>
    <dgm:cxn modelId="{2332BE20-5A17-4B56-961D-758BD070AB2C}" type="presParOf" srcId="{B0585535-5BC7-43F5-B973-0BA1F8CA2E5E}" destId="{16AF5420-4E9B-42C1-B316-FA351339D325}" srcOrd="0" destOrd="0" presId="urn:microsoft.com/office/officeart/2008/layout/LinedList"/>
    <dgm:cxn modelId="{F73DE76E-79D3-4E3B-9458-0DED0538DB3E}" type="presParOf" srcId="{B0585535-5BC7-43F5-B973-0BA1F8CA2E5E}" destId="{0C964B26-5D32-4564-8EBD-8AC33D535A9B}" srcOrd="1" destOrd="0" presId="urn:microsoft.com/office/officeart/2008/layout/LinedList"/>
    <dgm:cxn modelId="{E91A60A1-C38A-4482-890A-24DC5955F864}" type="presParOf" srcId="{0C964B26-5D32-4564-8EBD-8AC33D535A9B}" destId="{1729FE9F-79AD-4C1D-917E-1CB00577B125}" srcOrd="0" destOrd="0" presId="urn:microsoft.com/office/officeart/2008/layout/LinedList"/>
    <dgm:cxn modelId="{8CBB926E-E078-422A-B385-89A59F74629B}" type="presParOf" srcId="{0C964B26-5D32-4564-8EBD-8AC33D535A9B}" destId="{3EEE7E0C-35F1-417E-8249-E081B6303C57}" srcOrd="1" destOrd="0" presId="urn:microsoft.com/office/officeart/2008/layout/LinedList"/>
    <dgm:cxn modelId="{9E386D3D-1D84-41C2-8025-BFD2E77229B1}" type="presParOf" srcId="{3EEE7E0C-35F1-417E-8249-E081B6303C57}" destId="{202C8F0D-90D6-4BC4-BC5E-B7A8B019B34A}" srcOrd="0" destOrd="0" presId="urn:microsoft.com/office/officeart/2008/layout/LinedList"/>
    <dgm:cxn modelId="{007DDCC7-518A-4158-AB1F-EA2E89D4C81D}" type="presParOf" srcId="{3EEE7E0C-35F1-417E-8249-E081B6303C57}" destId="{830FFD32-109A-486D-9E7D-5FD84069061F}" srcOrd="1" destOrd="0" presId="urn:microsoft.com/office/officeart/2008/layout/LinedList"/>
    <dgm:cxn modelId="{34FD4EDA-2FE7-43C4-9B02-C0B3E2633A20}" type="presParOf" srcId="{3EEE7E0C-35F1-417E-8249-E081B6303C57}" destId="{31600FE3-97DF-40D9-854E-45892A2CB77F}" srcOrd="2" destOrd="0" presId="urn:microsoft.com/office/officeart/2008/layout/LinedList"/>
    <dgm:cxn modelId="{06D42112-E114-47CF-9407-77B176A9D37E}" type="presParOf" srcId="{0C964B26-5D32-4564-8EBD-8AC33D535A9B}" destId="{7EB9E0D6-FB92-4A6D-B119-81993174EAC4}" srcOrd="2" destOrd="0" presId="urn:microsoft.com/office/officeart/2008/layout/LinedList"/>
    <dgm:cxn modelId="{8896A992-FCA1-4265-B094-984088C0719D}" type="presParOf" srcId="{0C964B26-5D32-4564-8EBD-8AC33D535A9B}" destId="{4CA35C4C-ACD8-47DC-BE1D-45C61DD9598D}" srcOrd="3" destOrd="0" presId="urn:microsoft.com/office/officeart/2008/layout/LinedList"/>
    <dgm:cxn modelId="{1CCEB05E-D7DC-463F-B002-3A970D63555B}" type="presParOf" srcId="{0C964B26-5D32-4564-8EBD-8AC33D535A9B}" destId="{7CE9140B-A428-44E2-94C8-FF78255014F5}" srcOrd="4" destOrd="0" presId="urn:microsoft.com/office/officeart/2008/layout/LinedList"/>
    <dgm:cxn modelId="{A0430B43-3982-464B-84A5-515FCE7FE344}" type="presParOf" srcId="{7CE9140B-A428-44E2-94C8-FF78255014F5}" destId="{AF207992-BF91-4476-8D52-FB8CDAD3DF93}" srcOrd="0" destOrd="0" presId="urn:microsoft.com/office/officeart/2008/layout/LinedList"/>
    <dgm:cxn modelId="{8AC5FD62-D7CE-458B-BBB2-9900A0AF22F6}" type="presParOf" srcId="{7CE9140B-A428-44E2-94C8-FF78255014F5}" destId="{C1D70458-44C9-4778-9565-9C85E614F294}" srcOrd="1" destOrd="0" presId="urn:microsoft.com/office/officeart/2008/layout/LinedList"/>
    <dgm:cxn modelId="{74375957-93E0-469F-93F6-9D88F682DDBF}" type="presParOf" srcId="{7CE9140B-A428-44E2-94C8-FF78255014F5}" destId="{5945240B-B9B1-4A85-AFA1-4E642537BB39}" srcOrd="2" destOrd="0" presId="urn:microsoft.com/office/officeart/2008/layout/LinedList"/>
    <dgm:cxn modelId="{A46B1796-403F-48D3-B2D8-008E027FF780}" type="presParOf" srcId="{0C964B26-5D32-4564-8EBD-8AC33D535A9B}" destId="{C2430B71-CCD4-47A0-AE66-500C41A009AA}" srcOrd="5" destOrd="0" presId="urn:microsoft.com/office/officeart/2008/layout/LinedList"/>
    <dgm:cxn modelId="{4BF87D39-38B7-4545-A8D9-6CD0417856AA}" type="presParOf" srcId="{0C964B26-5D32-4564-8EBD-8AC33D535A9B}" destId="{B4AFB666-9A40-4053-93CB-08FA6489C3E7}" srcOrd="6" destOrd="0" presId="urn:microsoft.com/office/officeart/2008/layout/LinedList"/>
    <dgm:cxn modelId="{2A118FE9-EC4B-4151-8DD1-DF291A55B0EA}" type="presParOf" srcId="{D73BF44C-1CC4-4AC6-A516-6ED05AD4B9D2}" destId="{D4669207-A3A8-4A6C-B9A7-C4BD4F2F2557}" srcOrd="8" destOrd="0" presId="urn:microsoft.com/office/officeart/2008/layout/LinedList"/>
    <dgm:cxn modelId="{31C4FCE3-AE14-4488-9472-7C42DB327109}" type="presParOf" srcId="{D73BF44C-1CC4-4AC6-A516-6ED05AD4B9D2}" destId="{70F7BAE4-5D63-4E70-B13F-EA7ACE908B05}" srcOrd="9" destOrd="0" presId="urn:microsoft.com/office/officeart/2008/layout/LinedList"/>
    <dgm:cxn modelId="{211CED1F-BDAD-4B8A-94BD-954367132522}" type="presParOf" srcId="{70F7BAE4-5D63-4E70-B13F-EA7ACE908B05}" destId="{DB89CC29-87AE-44B0-BF55-FAC88499BEFE}" srcOrd="0" destOrd="0" presId="urn:microsoft.com/office/officeart/2008/layout/LinedList"/>
    <dgm:cxn modelId="{3EB84638-86EA-4391-B60E-F50605C33246}" type="presParOf" srcId="{70F7BAE4-5D63-4E70-B13F-EA7ACE908B05}" destId="{4B100869-DB2E-4DBD-B169-9D50FF4E00DB}" srcOrd="1" destOrd="0" presId="urn:microsoft.com/office/officeart/2008/layout/LinedList"/>
    <dgm:cxn modelId="{146B8565-CF5A-4F63-AC97-27DB2CC8BC78}" type="presParOf" srcId="{4B100869-DB2E-4DBD-B169-9D50FF4E00DB}" destId="{3932284E-9520-4984-AD20-51E146D05DEB}" srcOrd="0" destOrd="0" presId="urn:microsoft.com/office/officeart/2008/layout/LinedList"/>
    <dgm:cxn modelId="{ABACE3DA-157D-49C9-ABDC-E0A95840FD7C}" type="presParOf" srcId="{4B100869-DB2E-4DBD-B169-9D50FF4E00DB}" destId="{D2F66C92-F764-4ABF-BE7B-3A4F39F9997A}" srcOrd="1" destOrd="0" presId="urn:microsoft.com/office/officeart/2008/layout/LinedList"/>
    <dgm:cxn modelId="{4A64D10C-8786-4785-9306-A1E529155FF4}" type="presParOf" srcId="{D2F66C92-F764-4ABF-BE7B-3A4F39F9997A}" destId="{DD1E997B-BA56-4070-8929-A1609F9B44F4}" srcOrd="0" destOrd="0" presId="urn:microsoft.com/office/officeart/2008/layout/LinedList"/>
    <dgm:cxn modelId="{8486AEF5-B6B5-4600-8BF4-AC7A15C2A89E}" type="presParOf" srcId="{D2F66C92-F764-4ABF-BE7B-3A4F39F9997A}" destId="{164A0557-3FE1-458F-9590-EA2A5B67E777}" srcOrd="1" destOrd="0" presId="urn:microsoft.com/office/officeart/2008/layout/LinedList"/>
    <dgm:cxn modelId="{47758923-FB6B-4083-B373-4A9DE0B91815}" type="presParOf" srcId="{D2F66C92-F764-4ABF-BE7B-3A4F39F9997A}" destId="{41DBDE3C-A8EA-4E50-A35A-ABCCE49AF174}" srcOrd="2" destOrd="0" presId="urn:microsoft.com/office/officeart/2008/layout/LinedList"/>
    <dgm:cxn modelId="{68C3783B-8B3A-4EDA-924C-4634F27A9879}" type="presParOf" srcId="{4B100869-DB2E-4DBD-B169-9D50FF4E00DB}" destId="{9D8ACD70-F0AB-4CB0-BDF1-BA728606F78A}" srcOrd="2" destOrd="0" presId="urn:microsoft.com/office/officeart/2008/layout/LinedList"/>
    <dgm:cxn modelId="{0F3555A1-779B-4B18-BEFF-DDB361F8827D}" type="presParOf" srcId="{4B100869-DB2E-4DBD-B169-9D50FF4E00DB}" destId="{B5F52EC2-CAD1-45D5-9411-5100A904119E}" srcOrd="3" destOrd="0" presId="urn:microsoft.com/office/officeart/2008/layout/LinedList"/>
    <dgm:cxn modelId="{DE786B60-2282-44DC-B9E3-0957581C920F}" type="presParOf" srcId="{4B100869-DB2E-4DBD-B169-9D50FF4E00DB}" destId="{D7676317-6855-4ACE-9D5B-E6AE670FEE22}" srcOrd="4" destOrd="0" presId="urn:microsoft.com/office/officeart/2008/layout/LinedList"/>
    <dgm:cxn modelId="{9F9247D0-C05C-489A-83E5-8C8E89832463}" type="presParOf" srcId="{D7676317-6855-4ACE-9D5B-E6AE670FEE22}" destId="{599326BD-9CC8-4B56-AA13-6521E84AA93D}" srcOrd="0" destOrd="0" presId="urn:microsoft.com/office/officeart/2008/layout/LinedList"/>
    <dgm:cxn modelId="{825D8141-8B61-4212-B837-2D493406DCE8}" type="presParOf" srcId="{D7676317-6855-4ACE-9D5B-E6AE670FEE22}" destId="{068E1E93-8AA5-49A0-8C5E-E143B58ECFF7}" srcOrd="1" destOrd="0" presId="urn:microsoft.com/office/officeart/2008/layout/LinedList"/>
    <dgm:cxn modelId="{BC964262-23BE-4CC0-B893-57FD54D19893}" type="presParOf" srcId="{D7676317-6855-4ACE-9D5B-E6AE670FEE22}" destId="{09A28E79-9ADF-4724-8C9F-21AA1A16BC67}" srcOrd="2" destOrd="0" presId="urn:microsoft.com/office/officeart/2008/layout/LinedList"/>
    <dgm:cxn modelId="{DC155A86-F61B-4BED-8254-15F4C8D3B19A}" type="presParOf" srcId="{4B100869-DB2E-4DBD-B169-9D50FF4E00DB}" destId="{70547B6C-FC23-45DC-8934-D1A43D60684E}" srcOrd="5" destOrd="0" presId="urn:microsoft.com/office/officeart/2008/layout/LinedList"/>
    <dgm:cxn modelId="{996611F9-3392-4096-8C8F-68EBA49C1168}" type="presParOf" srcId="{4B100869-DB2E-4DBD-B169-9D50FF4E00DB}" destId="{E276912E-9CF7-4931-9194-EBD429F96E74}" srcOrd="6" destOrd="0" presId="urn:microsoft.com/office/officeart/2008/layout/LinedList"/>
    <dgm:cxn modelId="{CCFE962A-1C3C-4886-8001-E9A2BB163F03}" type="presParOf" srcId="{D73BF44C-1CC4-4AC6-A516-6ED05AD4B9D2}" destId="{27AE1429-B33A-41B0-90A9-684B9780459A}" srcOrd="10" destOrd="0" presId="urn:microsoft.com/office/officeart/2008/layout/LinedList"/>
    <dgm:cxn modelId="{DB1BBC81-0590-4E4F-8BF5-B67B28FAEE51}" type="presParOf" srcId="{D73BF44C-1CC4-4AC6-A516-6ED05AD4B9D2}" destId="{7F960B85-AB5D-4233-A949-2F045874591A}" srcOrd="11" destOrd="0" presId="urn:microsoft.com/office/officeart/2008/layout/LinedList"/>
    <dgm:cxn modelId="{29354596-309C-46F3-9F7D-5F8BA894E354}" type="presParOf" srcId="{7F960B85-AB5D-4233-A949-2F045874591A}" destId="{A9B94C6C-5F82-42E0-B2FD-CEB0C5750CFD}" srcOrd="0" destOrd="0" presId="urn:microsoft.com/office/officeart/2008/layout/LinedList"/>
    <dgm:cxn modelId="{A34C46EE-429F-4B2C-9753-2BB09ADBF852}" type="presParOf" srcId="{7F960B85-AB5D-4233-A949-2F045874591A}" destId="{62AE21B5-971C-4D1E-83C2-1CAB55908037}" srcOrd="1" destOrd="0" presId="urn:microsoft.com/office/officeart/2008/layout/LinedList"/>
    <dgm:cxn modelId="{E6507A42-E8C7-4BDB-BE55-80C7AE5937F4}" type="presParOf" srcId="{62AE21B5-971C-4D1E-83C2-1CAB55908037}" destId="{E75D9135-1E4F-42DA-A5DC-42FE99454809}" srcOrd="0" destOrd="0" presId="urn:microsoft.com/office/officeart/2008/layout/LinedList"/>
    <dgm:cxn modelId="{AED572CE-77F2-4395-8636-8EFD277451A0}" type="presParOf" srcId="{62AE21B5-971C-4D1E-83C2-1CAB55908037}" destId="{2695FDEB-D976-45B6-AC16-445405D30DE1}" srcOrd="1" destOrd="0" presId="urn:microsoft.com/office/officeart/2008/layout/LinedList"/>
    <dgm:cxn modelId="{9297F4FB-89EF-426D-92B5-7F84DF0C60A3}" type="presParOf" srcId="{2695FDEB-D976-45B6-AC16-445405D30DE1}" destId="{E1195D80-107B-49CC-947F-825696FA09B5}" srcOrd="0" destOrd="0" presId="urn:microsoft.com/office/officeart/2008/layout/LinedList"/>
    <dgm:cxn modelId="{B7B17B8B-F85C-4404-B125-64F55D2D33B5}" type="presParOf" srcId="{2695FDEB-D976-45B6-AC16-445405D30DE1}" destId="{DC718D2D-E6CC-4DCC-9D89-CB80A42A0F7F}" srcOrd="1" destOrd="0" presId="urn:microsoft.com/office/officeart/2008/layout/LinedList"/>
    <dgm:cxn modelId="{B002B1A1-5FC5-4EF3-8402-FAA7479AB121}" type="presParOf" srcId="{2695FDEB-D976-45B6-AC16-445405D30DE1}" destId="{96195674-3D12-4169-AD5C-5891458E372C}" srcOrd="2" destOrd="0" presId="urn:microsoft.com/office/officeart/2008/layout/LinedList"/>
    <dgm:cxn modelId="{27E47CD7-DF06-4603-9450-B6DA149B1627}" type="presParOf" srcId="{62AE21B5-971C-4D1E-83C2-1CAB55908037}" destId="{B03DE98F-8EAC-40A9-A9DF-54DA4FAE2207}" srcOrd="2" destOrd="0" presId="urn:microsoft.com/office/officeart/2008/layout/LinedList"/>
    <dgm:cxn modelId="{B702D9D3-24A6-4151-B9CC-E70FBB4DE59D}" type="presParOf" srcId="{62AE21B5-971C-4D1E-83C2-1CAB55908037}" destId="{890BB8FC-0EBD-4687-A767-69A920B27D78}" srcOrd="3" destOrd="0" presId="urn:microsoft.com/office/officeart/2008/layout/LinedList"/>
    <dgm:cxn modelId="{7D4E8BF0-3118-4D18-A68F-FB783C856564}" type="presParOf" srcId="{62AE21B5-971C-4D1E-83C2-1CAB55908037}" destId="{70EFE5A6-D6B9-4BAB-916F-6585D629C7BA}" srcOrd="4" destOrd="0" presId="urn:microsoft.com/office/officeart/2008/layout/LinedList"/>
    <dgm:cxn modelId="{8114C722-0FE3-4F26-ADE5-0B4B95C4CBD6}" type="presParOf" srcId="{70EFE5A6-D6B9-4BAB-916F-6585D629C7BA}" destId="{D8F05608-713B-4AA6-BF26-A00DB153DDFA}" srcOrd="0" destOrd="0" presId="urn:microsoft.com/office/officeart/2008/layout/LinedList"/>
    <dgm:cxn modelId="{1A8144C7-DFF6-4DCC-AAC5-870FF0D26D88}" type="presParOf" srcId="{70EFE5A6-D6B9-4BAB-916F-6585D629C7BA}" destId="{E9C02B0E-65BA-4F46-B75D-D26B18DFC5A9}" srcOrd="1" destOrd="0" presId="urn:microsoft.com/office/officeart/2008/layout/LinedList"/>
    <dgm:cxn modelId="{9BA79533-7CC2-453C-B1FE-1BBB4E6064FD}" type="presParOf" srcId="{70EFE5A6-D6B9-4BAB-916F-6585D629C7BA}" destId="{D7E67150-527E-4245-B20B-14E72046A72B}" srcOrd="2" destOrd="0" presId="urn:microsoft.com/office/officeart/2008/layout/LinedList"/>
    <dgm:cxn modelId="{F71D4889-B9FD-43A2-885E-266B79160CBD}" type="presParOf" srcId="{62AE21B5-971C-4D1E-83C2-1CAB55908037}" destId="{438C52F2-D5A1-4CC1-A007-CA3CC9F594F2}" srcOrd="5" destOrd="0" presId="urn:microsoft.com/office/officeart/2008/layout/LinedList"/>
    <dgm:cxn modelId="{521D1B85-9300-4EC5-9DE8-ADA6B9543F8F}" type="presParOf" srcId="{62AE21B5-971C-4D1E-83C2-1CAB55908037}" destId="{1A4AD42C-6407-4DA1-B634-48B717400846}" srcOrd="6" destOrd="0" presId="urn:microsoft.com/office/officeart/2008/layout/LinedList"/>
    <dgm:cxn modelId="{CA3ED3B2-635D-4EF5-B372-9F5C6A80E7BF}" type="presParOf" srcId="{D73BF44C-1CC4-4AC6-A516-6ED05AD4B9D2}" destId="{4810AA86-7F21-412E-88D7-BAFDAC02056F}" srcOrd="12" destOrd="0" presId="urn:microsoft.com/office/officeart/2008/layout/LinedList"/>
    <dgm:cxn modelId="{15D03909-6F1C-4BD0-9FBA-15E1E25214A9}" type="presParOf" srcId="{D73BF44C-1CC4-4AC6-A516-6ED05AD4B9D2}" destId="{18064D1A-EFED-4377-A657-8BDD86295457}" srcOrd="13" destOrd="0" presId="urn:microsoft.com/office/officeart/2008/layout/LinedList"/>
    <dgm:cxn modelId="{D44E9E15-0FCE-498D-BCF4-AE4DD407E559}" type="presParOf" srcId="{18064D1A-EFED-4377-A657-8BDD86295457}" destId="{C2967127-7D78-491E-AEB6-2E3146E02239}" srcOrd="0" destOrd="0" presId="urn:microsoft.com/office/officeart/2008/layout/LinedList"/>
    <dgm:cxn modelId="{6DA9C4A4-3EBA-4454-A8B9-5DA417E9DAED}" type="presParOf" srcId="{18064D1A-EFED-4377-A657-8BDD86295457}" destId="{4A2A3FE4-F8A4-4550-B614-40D1BC0A8C05}" srcOrd="1" destOrd="0" presId="urn:microsoft.com/office/officeart/2008/layout/LinedList"/>
    <dgm:cxn modelId="{3CC951F9-E1EE-49B4-8A1E-EFB0CDE13F63}" type="presParOf" srcId="{4A2A3FE4-F8A4-4550-B614-40D1BC0A8C05}" destId="{BE9B1827-3F2B-4F93-89FB-935F184673B2}" srcOrd="0" destOrd="0" presId="urn:microsoft.com/office/officeart/2008/layout/LinedList"/>
    <dgm:cxn modelId="{CF6567BA-EF44-446C-AD5C-80CB867DC13C}" type="presParOf" srcId="{4A2A3FE4-F8A4-4550-B614-40D1BC0A8C05}" destId="{E9953BAC-3FA9-4C1D-ADB4-24980B43FE4E}" srcOrd="1" destOrd="0" presId="urn:microsoft.com/office/officeart/2008/layout/LinedList"/>
    <dgm:cxn modelId="{9B9C1B22-7DEA-41E7-BECF-3FB3255C6582}" type="presParOf" srcId="{E9953BAC-3FA9-4C1D-ADB4-24980B43FE4E}" destId="{B0325C0A-02CD-4CD6-9EE5-7D3BF2F80F5C}" srcOrd="0" destOrd="0" presId="urn:microsoft.com/office/officeart/2008/layout/LinedList"/>
    <dgm:cxn modelId="{349E28C2-B6E7-4084-9B6C-76B3CC8CCA5D}" type="presParOf" srcId="{E9953BAC-3FA9-4C1D-ADB4-24980B43FE4E}" destId="{730CEF79-F897-49E2-8697-A45288FF009D}" srcOrd="1" destOrd="0" presId="urn:microsoft.com/office/officeart/2008/layout/LinedList"/>
    <dgm:cxn modelId="{CE53DEC7-8FF0-4E04-89B5-C37ACA871123}" type="presParOf" srcId="{E9953BAC-3FA9-4C1D-ADB4-24980B43FE4E}" destId="{3BC667B5-A2A1-4996-AEDF-66C2A1F146E2}" srcOrd="2" destOrd="0" presId="urn:microsoft.com/office/officeart/2008/layout/LinedList"/>
    <dgm:cxn modelId="{1FD6BC0B-FAC6-4F5C-933E-E01542E35078}" type="presParOf" srcId="{4A2A3FE4-F8A4-4550-B614-40D1BC0A8C05}" destId="{8CDD653D-EBF6-41DB-831D-3FC8C41E49DF}" srcOrd="2" destOrd="0" presId="urn:microsoft.com/office/officeart/2008/layout/LinedList"/>
    <dgm:cxn modelId="{A2FB55F9-4798-4F2E-9616-C4BB6DAFC093}" type="presParOf" srcId="{4A2A3FE4-F8A4-4550-B614-40D1BC0A8C05}" destId="{235E84E4-235C-4201-808B-42401986C5D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C797A-1763-478C-881A-5212381BDAA9}" type="doc">
      <dgm:prSet loTypeId="urn:microsoft.com/office/officeart/2005/8/layout/bList2" loCatId="list" qsTypeId="urn:microsoft.com/office/officeart/2005/8/quickstyle/simple5" qsCatId="simple" csTypeId="urn:microsoft.com/office/officeart/2005/8/colors/colorful4" csCatId="colorful" phldr="1"/>
      <dgm:spPr/>
      <dgm:t>
        <a:bodyPr/>
        <a:lstStyle/>
        <a:p>
          <a:endParaRPr lang="en-US"/>
        </a:p>
      </dgm:t>
    </dgm:pt>
    <dgm:pt modelId="{F60853F8-D381-4535-BC22-0151981821F0}">
      <dgm:prSet phldrT="[Text]"/>
      <dgm:spPr>
        <a:xfrm>
          <a:off x="1715" y="609119"/>
          <a:ext cx="1672531" cy="543099"/>
        </a:xfrm>
      </dgm:spPr>
      <dgm:t>
        <a:bodyPr/>
        <a:lstStyle/>
        <a:p>
          <a:r>
            <a:rPr lang="en-US" dirty="0"/>
            <a:t>Standards-based Data Services</a:t>
          </a:r>
        </a:p>
      </dgm:t>
    </dgm:pt>
    <dgm:pt modelId="{6F21A330-767A-4FFB-A6BC-E6EE8516278E}" type="parTrans" cxnId="{13D6A3F8-1B2F-4D82-BF08-82985E4479E9}">
      <dgm:prSet/>
      <dgm:spPr/>
      <dgm:t>
        <a:bodyPr/>
        <a:lstStyle/>
        <a:p>
          <a:endParaRPr lang="en-US"/>
        </a:p>
      </dgm:t>
    </dgm:pt>
    <dgm:pt modelId="{475B1EDC-45F7-498D-B09E-5A65E429D7E4}" type="sibTrans" cxnId="{13D6A3F8-1B2F-4D82-BF08-82985E4479E9}">
      <dgm:prSet/>
      <dgm:spPr/>
      <dgm:t>
        <a:bodyPr/>
        <a:lstStyle/>
        <a:p>
          <a:endParaRPr lang="en-US"/>
        </a:p>
      </dgm:t>
    </dgm:pt>
    <dgm:pt modelId="{B1893A60-8A0E-419A-ADB9-9DC5A74D4ACE}">
      <dgm:prSet phldrT="[Text]"/>
      <dgm:spPr>
        <a:xfrm>
          <a:off x="1715" y="1152219"/>
          <a:ext cx="1672531" cy="1564650"/>
        </a:xfrm>
      </dgm:spPr>
      <dgm:t>
        <a:bodyPr/>
        <a:lstStyle/>
        <a:p>
          <a:r>
            <a:rPr lang="en-US" dirty="0"/>
            <a:t>Encryption</a:t>
          </a:r>
        </a:p>
      </dgm:t>
    </dgm:pt>
    <dgm:pt modelId="{9BC5219C-FD20-4340-AD24-5CCD10BC387B}" type="parTrans" cxnId="{DD5DB369-1C14-4474-A360-7A75E672EF69}">
      <dgm:prSet/>
      <dgm:spPr/>
      <dgm:t>
        <a:bodyPr/>
        <a:lstStyle/>
        <a:p>
          <a:endParaRPr lang="en-US"/>
        </a:p>
      </dgm:t>
    </dgm:pt>
    <dgm:pt modelId="{54B55540-6330-4166-828E-55352C43A3E0}" type="sibTrans" cxnId="{DD5DB369-1C14-4474-A360-7A75E672EF69}">
      <dgm:prSet/>
      <dgm:spPr/>
      <dgm:t>
        <a:bodyPr/>
        <a:lstStyle/>
        <a:p>
          <a:endParaRPr lang="en-US"/>
        </a:p>
      </dgm:t>
    </dgm:pt>
    <dgm:pt modelId="{12CA5967-14A1-4CB5-A968-5EBE451CEC3C}">
      <dgm:prSet phldrT="[Text]"/>
      <dgm:spPr>
        <a:xfrm>
          <a:off x="1715" y="1152219"/>
          <a:ext cx="1672531" cy="1564650"/>
        </a:xfrm>
      </dgm:spPr>
      <dgm:t>
        <a:bodyPr/>
        <a:lstStyle/>
        <a:p>
          <a:r>
            <a:rPr lang="en-US" dirty="0"/>
            <a:t>User roles (Permissions)</a:t>
          </a:r>
        </a:p>
      </dgm:t>
    </dgm:pt>
    <dgm:pt modelId="{15D7A159-F554-40A8-B5A3-973124CC632C}" type="parTrans" cxnId="{3757F596-D6C2-4461-AACD-D55C4B356F89}">
      <dgm:prSet/>
      <dgm:spPr/>
      <dgm:t>
        <a:bodyPr/>
        <a:lstStyle/>
        <a:p>
          <a:endParaRPr lang="en-US"/>
        </a:p>
      </dgm:t>
    </dgm:pt>
    <dgm:pt modelId="{210B1B77-BC5D-4486-A089-0DF19D7F99AB}" type="sibTrans" cxnId="{3757F596-D6C2-4461-AACD-D55C4B356F89}">
      <dgm:prSet/>
      <dgm:spPr/>
      <dgm:t>
        <a:bodyPr/>
        <a:lstStyle/>
        <a:p>
          <a:endParaRPr lang="en-US"/>
        </a:p>
      </dgm:t>
    </dgm:pt>
    <dgm:pt modelId="{B334E4E1-E6AD-43A2-A71D-1FB40BD612F5}">
      <dgm:prSet phldrT="[Text]"/>
      <dgm:spPr>
        <a:xfrm>
          <a:off x="1715" y="1152219"/>
          <a:ext cx="1672531" cy="1564650"/>
        </a:xfrm>
      </dgm:spPr>
      <dgm:t>
        <a:bodyPr/>
        <a:lstStyle/>
        <a:p>
          <a:r>
            <a:rPr lang="en-US" dirty="0"/>
            <a:t>Patient Consent</a:t>
          </a:r>
        </a:p>
      </dgm:t>
    </dgm:pt>
    <dgm:pt modelId="{6A6CD0B0-0904-4FFA-A58B-0C44CF161134}" type="parTrans" cxnId="{303A3F18-6FE1-41C1-A7DC-E3769D13D2FC}">
      <dgm:prSet/>
      <dgm:spPr/>
      <dgm:t>
        <a:bodyPr/>
        <a:lstStyle/>
        <a:p>
          <a:endParaRPr lang="en-US"/>
        </a:p>
      </dgm:t>
    </dgm:pt>
    <dgm:pt modelId="{159A9DA9-4A82-4626-87E5-3B8047736DCF}" type="sibTrans" cxnId="{303A3F18-6FE1-41C1-A7DC-E3769D13D2FC}">
      <dgm:prSet/>
      <dgm:spPr/>
      <dgm:t>
        <a:bodyPr/>
        <a:lstStyle/>
        <a:p>
          <a:endParaRPr lang="en-US"/>
        </a:p>
      </dgm:t>
    </dgm:pt>
    <dgm:pt modelId="{C6190BA6-3CCD-4136-BA56-DB80DB457C34}">
      <dgm:prSet phldrT="[Text]"/>
      <dgm:spPr>
        <a:xfrm>
          <a:off x="3815086" y="1152219"/>
          <a:ext cx="1672531" cy="1564650"/>
        </a:xfrm>
      </dgm:spPr>
      <dgm:t>
        <a:bodyPr/>
        <a:lstStyle/>
        <a:p>
          <a:r>
            <a:rPr lang="en-US" dirty="0"/>
            <a:t>Automatic increase in memory, storage to match user needs cloud services </a:t>
          </a:r>
        </a:p>
      </dgm:t>
    </dgm:pt>
    <dgm:pt modelId="{D40EEA14-8324-442F-B096-3D2ED83460D9}" type="parTrans" cxnId="{BA531A65-3C2A-43FC-93AB-C2D6542BFBAB}">
      <dgm:prSet/>
      <dgm:spPr/>
      <dgm:t>
        <a:bodyPr/>
        <a:lstStyle/>
        <a:p>
          <a:endParaRPr lang="en-US"/>
        </a:p>
      </dgm:t>
    </dgm:pt>
    <dgm:pt modelId="{841DCEA0-FD7D-4546-AB9E-4D3CAC60B46C}" type="sibTrans" cxnId="{BA531A65-3C2A-43FC-93AB-C2D6542BFBAB}">
      <dgm:prSet/>
      <dgm:spPr/>
      <dgm:t>
        <a:bodyPr/>
        <a:lstStyle/>
        <a:p>
          <a:endParaRPr lang="en-US"/>
        </a:p>
      </dgm:t>
    </dgm:pt>
    <dgm:pt modelId="{0B463C08-69FB-4E4B-8BC8-8A31E895BAF1}">
      <dgm:prSet phldrT="[Text]"/>
      <dgm:spPr>
        <a:xfrm>
          <a:off x="1715" y="1152219"/>
          <a:ext cx="1672531" cy="1564650"/>
        </a:xfrm>
      </dgm:spPr>
      <dgm:t>
        <a:bodyPr/>
        <a:lstStyle/>
        <a:p>
          <a:r>
            <a:rPr lang="en-US" dirty="0"/>
            <a:t>Identity &amp; Access Mgmt.</a:t>
          </a:r>
        </a:p>
      </dgm:t>
    </dgm:pt>
    <dgm:pt modelId="{2E0EC9F2-3133-42A6-9711-036FB28ADFD4}" type="parTrans" cxnId="{31A159C7-41E9-4DF3-9772-221A7788010B}">
      <dgm:prSet/>
      <dgm:spPr/>
      <dgm:t>
        <a:bodyPr/>
        <a:lstStyle/>
        <a:p>
          <a:endParaRPr lang="en-US"/>
        </a:p>
      </dgm:t>
    </dgm:pt>
    <dgm:pt modelId="{854378D3-AFB3-4D80-B1B6-2AAC44268444}" type="sibTrans" cxnId="{31A159C7-41E9-4DF3-9772-221A7788010B}">
      <dgm:prSet/>
      <dgm:spPr/>
      <dgm:t>
        <a:bodyPr/>
        <a:lstStyle/>
        <a:p>
          <a:endParaRPr lang="en-US"/>
        </a:p>
      </dgm:t>
    </dgm:pt>
    <dgm:pt modelId="{8483A178-3241-47A2-AB72-A6B2424DA6F6}">
      <dgm:prSet phldrT="[Text]"/>
      <dgm:spPr>
        <a:xfrm>
          <a:off x="1908400" y="1152219"/>
          <a:ext cx="1672531" cy="1564650"/>
        </a:xfrm>
      </dgm:spPr>
      <dgm:t>
        <a:bodyPr/>
        <a:lstStyle/>
        <a:p>
          <a:r>
            <a:rPr lang="en-US" dirty="0"/>
            <a:t>Scalable</a:t>
          </a:r>
        </a:p>
      </dgm:t>
    </dgm:pt>
    <dgm:pt modelId="{F66F9924-9218-4FF8-A975-BB6F0D18E4CA}" type="parTrans" cxnId="{07C5D0E5-47EC-4A79-A0D6-A6B4658CB3A1}">
      <dgm:prSet/>
      <dgm:spPr/>
      <dgm:t>
        <a:bodyPr/>
        <a:lstStyle/>
        <a:p>
          <a:endParaRPr lang="en-US"/>
        </a:p>
      </dgm:t>
    </dgm:pt>
    <dgm:pt modelId="{D6BC3320-7274-4E6E-BA67-B99ECA5F02C7}" type="sibTrans" cxnId="{07C5D0E5-47EC-4A79-A0D6-A6B4658CB3A1}">
      <dgm:prSet/>
      <dgm:spPr/>
      <dgm:t>
        <a:bodyPr/>
        <a:lstStyle/>
        <a:p>
          <a:endParaRPr lang="en-US"/>
        </a:p>
      </dgm:t>
    </dgm:pt>
    <dgm:pt modelId="{3BB61408-CEAF-4546-BFE2-3B83946CA510}">
      <dgm:prSet phldrT="[Text]"/>
      <dgm:spPr>
        <a:xfrm>
          <a:off x="1715" y="609119"/>
          <a:ext cx="1672531" cy="543099"/>
        </a:xfrm>
      </dgm:spPr>
      <dgm:t>
        <a:bodyPr/>
        <a:lstStyle/>
        <a:p>
          <a:r>
            <a:rPr lang="en-US" dirty="0"/>
            <a:t>Web-application</a:t>
          </a:r>
        </a:p>
      </dgm:t>
    </dgm:pt>
    <dgm:pt modelId="{B35A7FA6-135F-4267-B46D-ABBC0CABBD5E}" type="parTrans" cxnId="{CCC7A0AE-2118-4876-B1DA-D0D48E56B3B8}">
      <dgm:prSet/>
      <dgm:spPr/>
      <dgm:t>
        <a:bodyPr/>
        <a:lstStyle/>
        <a:p>
          <a:endParaRPr lang="en-US"/>
        </a:p>
      </dgm:t>
    </dgm:pt>
    <dgm:pt modelId="{A8139D21-7FB2-4A16-AA3B-A839842BA88E}" type="sibTrans" cxnId="{CCC7A0AE-2118-4876-B1DA-D0D48E56B3B8}">
      <dgm:prSet/>
      <dgm:spPr/>
      <dgm:t>
        <a:bodyPr/>
        <a:lstStyle/>
        <a:p>
          <a:endParaRPr lang="en-US"/>
        </a:p>
      </dgm:t>
    </dgm:pt>
    <dgm:pt modelId="{C59ADB9B-244F-4EC4-B286-8E823FBD0E55}">
      <dgm:prSet/>
      <dgm:spPr/>
      <dgm:t>
        <a:bodyPr/>
        <a:lstStyle/>
        <a:p>
          <a:r>
            <a:rPr lang="en-US" dirty="0"/>
            <a:t>Browser-based, supports phone/mobile</a:t>
          </a:r>
        </a:p>
      </dgm:t>
    </dgm:pt>
    <dgm:pt modelId="{AF5342EB-4825-492D-9854-39E9EB0F0B8F}" type="parTrans" cxnId="{FBE59016-E1F5-4A1F-A729-3527343BC8DB}">
      <dgm:prSet/>
      <dgm:spPr/>
      <dgm:t>
        <a:bodyPr/>
        <a:lstStyle/>
        <a:p>
          <a:endParaRPr lang="en-US"/>
        </a:p>
      </dgm:t>
    </dgm:pt>
    <dgm:pt modelId="{45DF3A7E-BBFF-46A4-A6CE-3B3FFADD9EA4}" type="sibTrans" cxnId="{FBE59016-E1F5-4A1F-A729-3527343BC8DB}">
      <dgm:prSet/>
      <dgm:spPr/>
      <dgm:t>
        <a:bodyPr/>
        <a:lstStyle/>
        <a:p>
          <a:endParaRPr lang="en-US"/>
        </a:p>
      </dgm:t>
    </dgm:pt>
    <dgm:pt modelId="{9DCAEDD5-7399-4B0E-AC3F-E6C0236EAAF0}">
      <dgm:prSet/>
      <dgm:spPr/>
      <dgm:t>
        <a:bodyPr/>
        <a:lstStyle/>
        <a:p>
          <a:r>
            <a:rPr lang="en-US"/>
            <a:t>Low Information Technology (IT) overhead</a:t>
          </a:r>
          <a:endParaRPr lang="en-US" dirty="0"/>
        </a:p>
      </dgm:t>
    </dgm:pt>
    <dgm:pt modelId="{8A30198C-08D3-42E5-ACD7-A77EA6BA9D16}" type="parTrans" cxnId="{DE244990-D10B-4E5B-B46B-93C92349F1A3}">
      <dgm:prSet/>
      <dgm:spPr/>
      <dgm:t>
        <a:bodyPr/>
        <a:lstStyle/>
        <a:p>
          <a:endParaRPr lang="en-US"/>
        </a:p>
      </dgm:t>
    </dgm:pt>
    <dgm:pt modelId="{C9FE4E7C-D722-420F-9840-4DE04A7E59A6}" type="sibTrans" cxnId="{DE244990-D10B-4E5B-B46B-93C92349F1A3}">
      <dgm:prSet/>
      <dgm:spPr/>
      <dgm:t>
        <a:bodyPr/>
        <a:lstStyle/>
        <a:p>
          <a:endParaRPr lang="en-US"/>
        </a:p>
      </dgm:t>
    </dgm:pt>
    <dgm:pt modelId="{1F7FCB20-C73A-4A06-8E1C-D9F55DA7CC11}">
      <dgm:prSet phldrT="[Text]"/>
      <dgm:spPr>
        <a:xfrm>
          <a:off x="1715" y="609119"/>
          <a:ext cx="1672531" cy="543099"/>
        </a:xfrm>
      </dgm:spPr>
      <dgm:t>
        <a:bodyPr/>
        <a:lstStyle/>
        <a:p>
          <a:r>
            <a:rPr lang="en-US" dirty="0"/>
            <a:t>HL7 Fast Healthcare Interoperability Resources (FHIR),</a:t>
          </a:r>
        </a:p>
      </dgm:t>
    </dgm:pt>
    <dgm:pt modelId="{08D1C4A7-88F9-438C-888A-8176C1EE9F5C}" type="parTrans" cxnId="{5599412D-D517-4189-9827-3F3D20563469}">
      <dgm:prSet/>
      <dgm:spPr/>
      <dgm:t>
        <a:bodyPr/>
        <a:lstStyle/>
        <a:p>
          <a:endParaRPr lang="en-US"/>
        </a:p>
      </dgm:t>
    </dgm:pt>
    <dgm:pt modelId="{038E8E2A-A332-4189-9CD1-8A5E5C68D451}" type="sibTrans" cxnId="{5599412D-D517-4189-9827-3F3D20563469}">
      <dgm:prSet/>
      <dgm:spPr/>
      <dgm:t>
        <a:bodyPr/>
        <a:lstStyle/>
        <a:p>
          <a:endParaRPr lang="en-US"/>
        </a:p>
      </dgm:t>
    </dgm:pt>
    <dgm:pt modelId="{5F779286-A1ED-45A7-85EC-FE7DB712AB63}">
      <dgm:prSet phldrT="[Text]"/>
      <dgm:spPr>
        <a:xfrm>
          <a:off x="1715" y="609119"/>
          <a:ext cx="1672531" cy="543099"/>
        </a:xfrm>
      </dgm:spPr>
      <dgm:t>
        <a:bodyPr/>
        <a:lstStyle/>
        <a:p>
          <a:r>
            <a:rPr lang="en-US" dirty="0"/>
            <a:t>Cloud-based  &amp; HIPAA-Compliant</a:t>
          </a:r>
        </a:p>
      </dgm:t>
    </dgm:pt>
    <dgm:pt modelId="{20B537E6-07C6-47DE-A48C-FE1A7B4EFA31}" type="parTrans" cxnId="{BFFE8DFD-1099-4267-845F-171458FCEF12}">
      <dgm:prSet/>
      <dgm:spPr/>
      <dgm:t>
        <a:bodyPr/>
        <a:lstStyle/>
        <a:p>
          <a:endParaRPr lang="en-US"/>
        </a:p>
      </dgm:t>
    </dgm:pt>
    <dgm:pt modelId="{F5415BDB-1D3F-40FD-9495-6B56631CC16D}" type="sibTrans" cxnId="{BFFE8DFD-1099-4267-845F-171458FCEF12}">
      <dgm:prSet/>
      <dgm:spPr/>
      <dgm:t>
        <a:bodyPr/>
        <a:lstStyle/>
        <a:p>
          <a:endParaRPr lang="en-US"/>
        </a:p>
      </dgm:t>
    </dgm:pt>
    <dgm:pt modelId="{1B108022-8171-4DCE-AC53-0922E3847091}">
      <dgm:prSet phldrT="[Text]"/>
      <dgm:spPr>
        <a:xfrm>
          <a:off x="1715" y="609119"/>
          <a:ext cx="1672531" cy="543099"/>
        </a:xfrm>
      </dgm:spPr>
      <dgm:t>
        <a:bodyPr/>
        <a:lstStyle/>
        <a:p>
          <a:r>
            <a:rPr lang="en-US" dirty="0"/>
            <a:t>Integration with Electronic Health Record (EHR), billing, quality systems</a:t>
          </a:r>
        </a:p>
      </dgm:t>
    </dgm:pt>
    <dgm:pt modelId="{96F422C4-DB67-49D1-9FC8-E55864E1D6CE}" type="parTrans" cxnId="{DC44BDDF-C64C-4C7F-82E1-DDB42472C475}">
      <dgm:prSet/>
      <dgm:spPr/>
      <dgm:t>
        <a:bodyPr/>
        <a:lstStyle/>
        <a:p>
          <a:endParaRPr lang="en-US"/>
        </a:p>
      </dgm:t>
    </dgm:pt>
    <dgm:pt modelId="{756DC3F7-566B-4892-B144-429E278B1327}" type="sibTrans" cxnId="{DC44BDDF-C64C-4C7F-82E1-DDB42472C475}">
      <dgm:prSet/>
      <dgm:spPr/>
      <dgm:t>
        <a:bodyPr/>
        <a:lstStyle/>
        <a:p>
          <a:endParaRPr lang="en-US"/>
        </a:p>
      </dgm:t>
    </dgm:pt>
    <dgm:pt modelId="{52F0EF82-945A-4ADF-8D66-ECA2B0C73192}">
      <dgm:prSet phldrT="[Text]"/>
      <dgm:spPr>
        <a:xfrm>
          <a:off x="1715" y="609119"/>
          <a:ext cx="1672531" cy="543099"/>
        </a:xfrm>
      </dgm:spPr>
      <dgm:t>
        <a:bodyPr/>
        <a:lstStyle/>
        <a:p>
          <a:r>
            <a:rPr lang="en-US" dirty="0"/>
            <a:t>Reuses existing software components</a:t>
          </a:r>
        </a:p>
      </dgm:t>
    </dgm:pt>
    <dgm:pt modelId="{CC33C2CC-02A1-4D34-B9CE-5A15EC59820B}" type="parTrans" cxnId="{EC86CF1C-6451-40E0-8DA4-00000316FB94}">
      <dgm:prSet/>
      <dgm:spPr/>
      <dgm:t>
        <a:bodyPr/>
        <a:lstStyle/>
        <a:p>
          <a:endParaRPr lang="en-US"/>
        </a:p>
      </dgm:t>
    </dgm:pt>
    <dgm:pt modelId="{79C78A17-9600-44EB-9ED9-360E1F4129D7}" type="sibTrans" cxnId="{EC86CF1C-6451-40E0-8DA4-00000316FB94}">
      <dgm:prSet/>
      <dgm:spPr/>
      <dgm:t>
        <a:bodyPr/>
        <a:lstStyle/>
        <a:p>
          <a:endParaRPr lang="en-US"/>
        </a:p>
      </dgm:t>
    </dgm:pt>
    <dgm:pt modelId="{72AA1B41-6369-4891-B100-81E529AEEA5D}">
      <dgm:prSet phldrT="[Text]"/>
      <dgm:spPr>
        <a:xfrm>
          <a:off x="1715" y="609119"/>
          <a:ext cx="1672531" cy="543099"/>
        </a:xfrm>
      </dgm:spPr>
      <dgm:t>
        <a:bodyPr/>
        <a:lstStyle/>
        <a:p>
          <a:r>
            <a:rPr lang="en-US" dirty="0"/>
            <a:t>Extensible to integrate other applications </a:t>
          </a:r>
        </a:p>
      </dgm:t>
    </dgm:pt>
    <dgm:pt modelId="{2EE6E0C2-44F8-43CB-AADE-FD3A0BD2EEC9}" type="parTrans" cxnId="{343293C5-DFF6-4CE5-9ADC-76BF89B064C8}">
      <dgm:prSet/>
      <dgm:spPr/>
      <dgm:t>
        <a:bodyPr/>
        <a:lstStyle/>
        <a:p>
          <a:endParaRPr lang="en-US"/>
        </a:p>
      </dgm:t>
    </dgm:pt>
    <dgm:pt modelId="{5A39FDEA-B5CC-4EA5-B39E-94EEE1A5DF07}" type="sibTrans" cxnId="{343293C5-DFF6-4CE5-9ADC-76BF89B064C8}">
      <dgm:prSet/>
      <dgm:spPr/>
      <dgm:t>
        <a:bodyPr/>
        <a:lstStyle/>
        <a:p>
          <a:endParaRPr lang="en-US"/>
        </a:p>
      </dgm:t>
    </dgm:pt>
    <dgm:pt modelId="{589D48C0-AA0D-4560-B09E-8EBF193243BE}">
      <dgm:prSet phldrT="[Text]"/>
      <dgm:spPr>
        <a:xfrm>
          <a:off x="1715" y="609119"/>
          <a:ext cx="1672531" cy="543099"/>
        </a:xfrm>
      </dgm:spPr>
      <dgm:t>
        <a:bodyPr/>
        <a:lstStyle/>
        <a:p>
          <a:r>
            <a:rPr lang="en-US"/>
            <a:t>Security/Privacy</a:t>
          </a:r>
        </a:p>
      </dgm:t>
    </dgm:pt>
    <dgm:pt modelId="{24E2CB5E-94F3-4BEF-BCDE-D9DCFF91E2A9}" type="parTrans" cxnId="{9C1E600A-E501-486C-A9E4-5392A38E57AF}">
      <dgm:prSet/>
      <dgm:spPr/>
      <dgm:t>
        <a:bodyPr/>
        <a:lstStyle/>
        <a:p>
          <a:endParaRPr lang="en-US"/>
        </a:p>
      </dgm:t>
    </dgm:pt>
    <dgm:pt modelId="{3BBFBF66-0ACB-4A01-B71A-4857E4B8D991}" type="sibTrans" cxnId="{9C1E600A-E501-486C-A9E4-5392A38E57AF}">
      <dgm:prSet/>
      <dgm:spPr/>
      <dgm:t>
        <a:bodyPr/>
        <a:lstStyle/>
        <a:p>
          <a:endParaRPr lang="en-US"/>
        </a:p>
      </dgm:t>
    </dgm:pt>
    <dgm:pt modelId="{8AF21EB8-D54A-4215-8EF3-BF9DED6C312F}">
      <dgm:prSet phldrT="[Text]"/>
      <dgm:spPr>
        <a:xfrm>
          <a:off x="1715" y="609119"/>
          <a:ext cx="1672531" cy="543099"/>
        </a:xfrm>
      </dgm:spPr>
      <dgm:t>
        <a:bodyPr/>
        <a:lstStyle/>
        <a:p>
          <a:r>
            <a:rPr lang="en-US" dirty="0"/>
            <a:t>HIPAA compliant cloud services </a:t>
          </a:r>
        </a:p>
      </dgm:t>
    </dgm:pt>
    <dgm:pt modelId="{D857F374-23FA-44C9-8534-FD8A05D9DDCC}" type="parTrans" cxnId="{3FA05E0B-25DA-4AFC-A3E4-5F0CAB79C914}">
      <dgm:prSet/>
      <dgm:spPr/>
      <dgm:t>
        <a:bodyPr/>
        <a:lstStyle/>
        <a:p>
          <a:endParaRPr lang="en-US"/>
        </a:p>
      </dgm:t>
    </dgm:pt>
    <dgm:pt modelId="{494A6AFC-008D-4EC4-8960-35BBD2818EA6}" type="sibTrans" cxnId="{3FA05E0B-25DA-4AFC-A3E4-5F0CAB79C914}">
      <dgm:prSet/>
      <dgm:spPr/>
      <dgm:t>
        <a:bodyPr/>
        <a:lstStyle/>
        <a:p>
          <a:endParaRPr lang="en-US"/>
        </a:p>
      </dgm:t>
    </dgm:pt>
    <dgm:pt modelId="{C58E5A8E-70A3-498F-9BCA-DA9073EC4D41}">
      <dgm:prSet phldrT="[Text]"/>
      <dgm:spPr>
        <a:xfrm>
          <a:off x="1715" y="609119"/>
          <a:ext cx="1672531" cy="543099"/>
        </a:xfrm>
      </dgm:spPr>
      <dgm:t>
        <a:bodyPr/>
        <a:lstStyle/>
        <a:p>
          <a:r>
            <a:rPr lang="en-US" dirty="0"/>
            <a:t>Business Associate Agreement</a:t>
          </a:r>
        </a:p>
      </dgm:t>
    </dgm:pt>
    <dgm:pt modelId="{522DBDBE-3FC3-4BCA-AD1C-8619F2586775}" type="parTrans" cxnId="{6EDD97A9-AE81-4907-B068-CD3B0AC76F08}">
      <dgm:prSet/>
      <dgm:spPr/>
      <dgm:t>
        <a:bodyPr/>
        <a:lstStyle/>
        <a:p>
          <a:endParaRPr lang="en-US"/>
        </a:p>
      </dgm:t>
    </dgm:pt>
    <dgm:pt modelId="{3446095B-44B1-4FC7-A7A4-1AB53BAB692F}" type="sibTrans" cxnId="{6EDD97A9-AE81-4907-B068-CD3B0AC76F08}">
      <dgm:prSet/>
      <dgm:spPr/>
      <dgm:t>
        <a:bodyPr/>
        <a:lstStyle/>
        <a:p>
          <a:endParaRPr lang="en-US"/>
        </a:p>
      </dgm:t>
    </dgm:pt>
    <dgm:pt modelId="{07977E4F-96F6-4ABD-B560-B792190BE3E1}">
      <dgm:prSet phldrT="[Text]"/>
      <dgm:spPr>
        <a:xfrm>
          <a:off x="1715" y="609119"/>
          <a:ext cx="1672531" cy="543099"/>
        </a:xfrm>
      </dgm:spPr>
      <dgm:t>
        <a:bodyPr/>
        <a:lstStyle/>
        <a:p>
          <a:r>
            <a:rPr lang="en-US" dirty="0"/>
            <a:t>Centralized management, secure, scalable</a:t>
          </a:r>
        </a:p>
      </dgm:t>
    </dgm:pt>
    <dgm:pt modelId="{F9D63A1A-49AD-4CC5-80A8-17A8986A87C9}" type="parTrans" cxnId="{32CF218D-73C7-4909-97C3-75E5201D1584}">
      <dgm:prSet/>
      <dgm:spPr/>
      <dgm:t>
        <a:bodyPr/>
        <a:lstStyle/>
        <a:p>
          <a:endParaRPr lang="en-US"/>
        </a:p>
      </dgm:t>
    </dgm:pt>
    <dgm:pt modelId="{F767453A-B052-479F-8E68-8E82F16255C5}" type="sibTrans" cxnId="{32CF218D-73C7-4909-97C3-75E5201D1584}">
      <dgm:prSet/>
      <dgm:spPr/>
      <dgm:t>
        <a:bodyPr/>
        <a:lstStyle/>
        <a:p>
          <a:endParaRPr lang="en-US"/>
        </a:p>
      </dgm:t>
    </dgm:pt>
    <dgm:pt modelId="{FAF13E9C-A2E6-4050-AD51-D2968B01DCF5}">
      <dgm:prSet phldrT="[Text]"/>
      <dgm:spPr>
        <a:xfrm>
          <a:off x="1715" y="609119"/>
          <a:ext cx="1672531" cy="543099"/>
        </a:xfrm>
      </dgm:spPr>
      <dgm:t>
        <a:bodyPr/>
        <a:lstStyle/>
        <a:p>
          <a:r>
            <a:rPr lang="en-US"/>
            <a:t>Reusability </a:t>
          </a:r>
          <a:r>
            <a:rPr lang="en-US" dirty="0"/>
            <a:t>and Extensibility</a:t>
          </a:r>
          <a:endParaRPr lang="en-US"/>
        </a:p>
      </dgm:t>
    </dgm:pt>
    <dgm:pt modelId="{2DAF8846-1FBE-4690-9B75-AEF5CCA67B50}" type="parTrans" cxnId="{992BDAFA-25CD-4209-9944-5FC2B59FD4EF}">
      <dgm:prSet/>
      <dgm:spPr/>
      <dgm:t>
        <a:bodyPr/>
        <a:lstStyle/>
        <a:p>
          <a:endParaRPr lang="en-US"/>
        </a:p>
      </dgm:t>
    </dgm:pt>
    <dgm:pt modelId="{B5FFBEC9-E6A6-46DF-AD7D-9B6DBECF5A21}" type="sibTrans" cxnId="{992BDAFA-25CD-4209-9944-5FC2B59FD4EF}">
      <dgm:prSet/>
      <dgm:spPr/>
      <dgm:t>
        <a:bodyPr/>
        <a:lstStyle/>
        <a:p>
          <a:endParaRPr lang="en-US"/>
        </a:p>
      </dgm:t>
    </dgm:pt>
    <dgm:pt modelId="{B04BB6FD-0AC1-423C-A2BC-1ACB01C7877E}" type="pres">
      <dgm:prSet presAssocID="{31AC797A-1763-478C-881A-5212381BDAA9}" presName="diagram" presStyleCnt="0">
        <dgm:presLayoutVars>
          <dgm:dir/>
          <dgm:animLvl val="lvl"/>
          <dgm:resizeHandles val="exact"/>
        </dgm:presLayoutVars>
      </dgm:prSet>
      <dgm:spPr/>
    </dgm:pt>
    <dgm:pt modelId="{F864AE20-910A-4B6F-9C5C-430A45342D9A}" type="pres">
      <dgm:prSet presAssocID="{3BB61408-CEAF-4546-BFE2-3B83946CA510}" presName="compNode" presStyleCnt="0"/>
      <dgm:spPr/>
    </dgm:pt>
    <dgm:pt modelId="{EBDF0D49-2D14-40B0-8A54-7EB40181A244}" type="pres">
      <dgm:prSet presAssocID="{3BB61408-CEAF-4546-BFE2-3B83946CA510}" presName="childRect" presStyleLbl="bgAcc1" presStyleIdx="0" presStyleCnt="6">
        <dgm:presLayoutVars>
          <dgm:bulletEnabled val="1"/>
        </dgm:presLayoutVars>
      </dgm:prSet>
      <dgm:spPr/>
    </dgm:pt>
    <dgm:pt modelId="{FDE51BB8-2781-40A9-95D2-4FCC0C9B224A}" type="pres">
      <dgm:prSet presAssocID="{3BB61408-CEAF-4546-BFE2-3B83946CA510}" presName="parentText" presStyleLbl="node1" presStyleIdx="0" presStyleCnt="0">
        <dgm:presLayoutVars>
          <dgm:chMax val="0"/>
          <dgm:bulletEnabled val="1"/>
        </dgm:presLayoutVars>
      </dgm:prSet>
      <dgm:spPr/>
    </dgm:pt>
    <dgm:pt modelId="{09932208-3961-4351-AE9D-20B287DCF922}" type="pres">
      <dgm:prSet presAssocID="{3BB61408-CEAF-4546-BFE2-3B83946CA510}" presName="parentRect" presStyleLbl="alignNode1" presStyleIdx="0" presStyleCnt="6"/>
      <dgm:spPr/>
    </dgm:pt>
    <dgm:pt modelId="{1732A966-128D-45E6-A28D-F3ADE7717973}" type="pres">
      <dgm:prSet presAssocID="{3BB61408-CEAF-4546-BFE2-3B83946CA510}" presName="adorn" presStyleLbl="fgAccFollowNode1" presStyleIdx="0" presStyleCnt="6"/>
      <dgm:spPr/>
    </dgm:pt>
    <dgm:pt modelId="{64BBD347-54B9-4EFE-B898-34B25C3D6400}" type="pres">
      <dgm:prSet presAssocID="{A8139D21-7FB2-4A16-AA3B-A839842BA88E}" presName="sibTrans" presStyleLbl="sibTrans2D1" presStyleIdx="0" presStyleCnt="0"/>
      <dgm:spPr/>
    </dgm:pt>
    <dgm:pt modelId="{49321DE0-E24D-4600-A481-3BDC8FE11A88}" type="pres">
      <dgm:prSet presAssocID="{F60853F8-D381-4535-BC22-0151981821F0}" presName="compNode" presStyleCnt="0"/>
      <dgm:spPr/>
    </dgm:pt>
    <dgm:pt modelId="{597299A3-0A97-4F64-8EBC-48A278747C2F}" type="pres">
      <dgm:prSet presAssocID="{F60853F8-D381-4535-BC22-0151981821F0}" presName="childRect" presStyleLbl="bgAcc1" presStyleIdx="1" presStyleCnt="6">
        <dgm:presLayoutVars>
          <dgm:bulletEnabled val="1"/>
        </dgm:presLayoutVars>
      </dgm:prSet>
      <dgm:spPr/>
    </dgm:pt>
    <dgm:pt modelId="{78B64398-8FC1-48CB-A19F-067CA38AB4BD}" type="pres">
      <dgm:prSet presAssocID="{F60853F8-D381-4535-BC22-0151981821F0}" presName="parentText" presStyleLbl="node1" presStyleIdx="0" presStyleCnt="0">
        <dgm:presLayoutVars>
          <dgm:chMax val="0"/>
          <dgm:bulletEnabled val="1"/>
        </dgm:presLayoutVars>
      </dgm:prSet>
      <dgm:spPr>
        <a:prstGeom prst="rect">
          <a:avLst/>
        </a:prstGeom>
      </dgm:spPr>
    </dgm:pt>
    <dgm:pt modelId="{B747CA75-A924-4535-86BD-3397D3B419CC}" type="pres">
      <dgm:prSet presAssocID="{F60853F8-D381-4535-BC22-0151981821F0}" presName="parentRect" presStyleLbl="alignNode1" presStyleIdx="1" presStyleCnt="6"/>
      <dgm:spPr/>
    </dgm:pt>
    <dgm:pt modelId="{1E47E328-E27F-4DDB-9D18-93BDDDADCC8A}" type="pres">
      <dgm:prSet presAssocID="{F60853F8-D381-4535-BC22-0151981821F0}" presName="adorn" presStyleLbl="fgAccFollowNode1" presStyleIdx="1" presStyleCnt="6"/>
      <dgm:spPr/>
    </dgm:pt>
    <dgm:pt modelId="{E1F79C8F-F36A-46EB-922C-1A8D183941C7}" type="pres">
      <dgm:prSet presAssocID="{475B1EDC-45F7-498D-B09E-5A65E429D7E4}" presName="sibTrans" presStyleLbl="sibTrans2D1" presStyleIdx="0" presStyleCnt="0"/>
      <dgm:spPr/>
    </dgm:pt>
    <dgm:pt modelId="{745FA67E-853F-4B80-81F1-C155A27F4BE9}" type="pres">
      <dgm:prSet presAssocID="{5F779286-A1ED-45A7-85EC-FE7DB712AB63}" presName="compNode" presStyleCnt="0"/>
      <dgm:spPr/>
    </dgm:pt>
    <dgm:pt modelId="{AC397B0E-1545-4600-970C-26FF61E896C9}" type="pres">
      <dgm:prSet presAssocID="{5F779286-A1ED-45A7-85EC-FE7DB712AB63}" presName="childRect" presStyleLbl="bgAcc1" presStyleIdx="2" presStyleCnt="6">
        <dgm:presLayoutVars>
          <dgm:bulletEnabled val="1"/>
        </dgm:presLayoutVars>
      </dgm:prSet>
      <dgm:spPr/>
    </dgm:pt>
    <dgm:pt modelId="{F1FE962E-C50B-4F0B-AAF3-55B9E7FC3993}" type="pres">
      <dgm:prSet presAssocID="{5F779286-A1ED-45A7-85EC-FE7DB712AB63}" presName="parentText" presStyleLbl="node1" presStyleIdx="0" presStyleCnt="0">
        <dgm:presLayoutVars>
          <dgm:chMax val="0"/>
          <dgm:bulletEnabled val="1"/>
        </dgm:presLayoutVars>
      </dgm:prSet>
      <dgm:spPr/>
    </dgm:pt>
    <dgm:pt modelId="{A5E3A51A-67C5-4E99-94CC-9C0D1F214F67}" type="pres">
      <dgm:prSet presAssocID="{5F779286-A1ED-45A7-85EC-FE7DB712AB63}" presName="parentRect" presStyleLbl="alignNode1" presStyleIdx="2" presStyleCnt="6"/>
      <dgm:spPr/>
    </dgm:pt>
    <dgm:pt modelId="{B0A67F88-01EE-4FC7-BA24-BD0AF0E90176}" type="pres">
      <dgm:prSet presAssocID="{5F779286-A1ED-45A7-85EC-FE7DB712AB63}" presName="adorn" presStyleLbl="fgAccFollowNode1" presStyleIdx="2" presStyleCnt="6"/>
      <dgm:spPr/>
    </dgm:pt>
    <dgm:pt modelId="{F9AAFF5E-4A5F-46CF-95A7-8777495BDC12}" type="pres">
      <dgm:prSet presAssocID="{F5415BDB-1D3F-40FD-9495-6B56631CC16D}" presName="sibTrans" presStyleLbl="sibTrans2D1" presStyleIdx="0" presStyleCnt="0"/>
      <dgm:spPr/>
    </dgm:pt>
    <dgm:pt modelId="{C2D68CE5-E41C-43C1-8709-6F71A560FADB}" type="pres">
      <dgm:prSet presAssocID="{FAF13E9C-A2E6-4050-AD51-D2968B01DCF5}" presName="compNode" presStyleCnt="0"/>
      <dgm:spPr/>
    </dgm:pt>
    <dgm:pt modelId="{D0D3AB5C-227A-4C60-8B68-A3994BA4473A}" type="pres">
      <dgm:prSet presAssocID="{FAF13E9C-A2E6-4050-AD51-D2968B01DCF5}" presName="childRect" presStyleLbl="bgAcc1" presStyleIdx="3" presStyleCnt="6">
        <dgm:presLayoutVars>
          <dgm:bulletEnabled val="1"/>
        </dgm:presLayoutVars>
      </dgm:prSet>
      <dgm:spPr/>
    </dgm:pt>
    <dgm:pt modelId="{B667F771-E5A2-48E4-A8E3-35FDE0EF8E29}" type="pres">
      <dgm:prSet presAssocID="{FAF13E9C-A2E6-4050-AD51-D2968B01DCF5}" presName="parentText" presStyleLbl="node1" presStyleIdx="0" presStyleCnt="0">
        <dgm:presLayoutVars>
          <dgm:chMax val="0"/>
          <dgm:bulletEnabled val="1"/>
        </dgm:presLayoutVars>
      </dgm:prSet>
      <dgm:spPr/>
    </dgm:pt>
    <dgm:pt modelId="{28638E78-7CFD-4A0F-B167-CD4EBAB97CA3}" type="pres">
      <dgm:prSet presAssocID="{FAF13E9C-A2E6-4050-AD51-D2968B01DCF5}" presName="parentRect" presStyleLbl="alignNode1" presStyleIdx="3" presStyleCnt="6"/>
      <dgm:spPr/>
    </dgm:pt>
    <dgm:pt modelId="{E2637082-0EE1-4265-A538-CD0D76ACD2E3}" type="pres">
      <dgm:prSet presAssocID="{FAF13E9C-A2E6-4050-AD51-D2968B01DCF5}" presName="adorn" presStyleLbl="fgAccFollowNode1" presStyleIdx="3" presStyleCnt="6"/>
      <dgm:spPr/>
    </dgm:pt>
    <dgm:pt modelId="{37C6DA00-AA23-4F18-A3C3-432DDAA1F8BF}" type="pres">
      <dgm:prSet presAssocID="{B5FFBEC9-E6A6-46DF-AD7D-9B6DBECF5A21}" presName="sibTrans" presStyleLbl="sibTrans2D1" presStyleIdx="0" presStyleCnt="0"/>
      <dgm:spPr/>
    </dgm:pt>
    <dgm:pt modelId="{6D135B30-3185-48DF-A8F9-6B0FA40441DE}" type="pres">
      <dgm:prSet presAssocID="{589D48C0-AA0D-4560-B09E-8EBF193243BE}" presName="compNode" presStyleCnt="0"/>
      <dgm:spPr/>
    </dgm:pt>
    <dgm:pt modelId="{5362A8D6-FCBF-4B4A-97B4-3208B34E8E9D}" type="pres">
      <dgm:prSet presAssocID="{589D48C0-AA0D-4560-B09E-8EBF193243BE}" presName="childRect" presStyleLbl="bgAcc1" presStyleIdx="4" presStyleCnt="6">
        <dgm:presLayoutVars>
          <dgm:bulletEnabled val="1"/>
        </dgm:presLayoutVars>
      </dgm:prSet>
      <dgm:spPr/>
    </dgm:pt>
    <dgm:pt modelId="{E1F2C941-F0EA-40E6-A3DB-F6B4FC4EC02C}" type="pres">
      <dgm:prSet presAssocID="{589D48C0-AA0D-4560-B09E-8EBF193243BE}" presName="parentText" presStyleLbl="node1" presStyleIdx="0" presStyleCnt="0">
        <dgm:presLayoutVars>
          <dgm:chMax val="0"/>
          <dgm:bulletEnabled val="1"/>
        </dgm:presLayoutVars>
      </dgm:prSet>
      <dgm:spPr/>
    </dgm:pt>
    <dgm:pt modelId="{5FC3C02F-FEB0-478B-94B2-60C8BD040CB4}" type="pres">
      <dgm:prSet presAssocID="{589D48C0-AA0D-4560-B09E-8EBF193243BE}" presName="parentRect" presStyleLbl="alignNode1" presStyleIdx="4" presStyleCnt="6"/>
      <dgm:spPr/>
    </dgm:pt>
    <dgm:pt modelId="{CB3A8827-74A1-4B31-B09E-3B9D11384457}" type="pres">
      <dgm:prSet presAssocID="{589D48C0-AA0D-4560-B09E-8EBF193243BE}" presName="adorn" presStyleLbl="fgAccFollowNode1" presStyleIdx="4" presStyleCnt="6"/>
      <dgm:spPr/>
    </dgm:pt>
    <dgm:pt modelId="{BD632CBC-E276-4BAB-BEBD-3777DDE5B29A}" type="pres">
      <dgm:prSet presAssocID="{3BBFBF66-0ACB-4A01-B71A-4857E4B8D991}" presName="sibTrans" presStyleLbl="sibTrans2D1" presStyleIdx="0" presStyleCnt="0"/>
      <dgm:spPr/>
    </dgm:pt>
    <dgm:pt modelId="{ED68EC6D-9B4F-46AE-8070-F7EEC24E8DD7}" type="pres">
      <dgm:prSet presAssocID="{8483A178-3241-47A2-AB72-A6B2424DA6F6}" presName="compNode" presStyleCnt="0"/>
      <dgm:spPr/>
    </dgm:pt>
    <dgm:pt modelId="{C80BFBEC-0F2D-4366-A2A4-EAE252874A2A}" type="pres">
      <dgm:prSet presAssocID="{8483A178-3241-47A2-AB72-A6B2424DA6F6}" presName="childRect" presStyleLbl="bgAcc1" presStyleIdx="5" presStyleCnt="6">
        <dgm:presLayoutVars>
          <dgm:bulletEnabled val="1"/>
        </dgm:presLayoutVars>
      </dgm:prSet>
      <dgm:spPr/>
    </dgm:pt>
    <dgm:pt modelId="{EF0AB96A-82E8-4CDD-ACC4-D9308AF1D229}" type="pres">
      <dgm:prSet presAssocID="{8483A178-3241-47A2-AB72-A6B2424DA6F6}" presName="parentText" presStyleLbl="node1" presStyleIdx="0" presStyleCnt="0">
        <dgm:presLayoutVars>
          <dgm:chMax val="0"/>
          <dgm:bulletEnabled val="1"/>
        </dgm:presLayoutVars>
      </dgm:prSet>
      <dgm:spPr/>
    </dgm:pt>
    <dgm:pt modelId="{C062C4B7-C3F8-4EFD-9D40-B0DE6243D525}" type="pres">
      <dgm:prSet presAssocID="{8483A178-3241-47A2-AB72-A6B2424DA6F6}" presName="parentRect" presStyleLbl="alignNode1" presStyleIdx="5" presStyleCnt="6"/>
      <dgm:spPr/>
    </dgm:pt>
    <dgm:pt modelId="{553AD675-9256-4768-974D-EBF48E8D59BD}" type="pres">
      <dgm:prSet presAssocID="{8483A178-3241-47A2-AB72-A6B2424DA6F6}" presName="adorn" presStyleLbl="fgAccFollowNode1" presStyleIdx="5" presStyleCnt="6"/>
      <dgm:spPr/>
    </dgm:pt>
  </dgm:ptLst>
  <dgm:cxnLst>
    <dgm:cxn modelId="{AA72F003-0802-4493-82F3-30FA95770ADB}" type="presOf" srcId="{8483A178-3241-47A2-AB72-A6B2424DA6F6}" destId="{EF0AB96A-82E8-4CDD-ACC4-D9308AF1D229}" srcOrd="0" destOrd="0" presId="urn:microsoft.com/office/officeart/2005/8/layout/bList2"/>
    <dgm:cxn modelId="{57746205-A7F5-47B6-944C-413825C2B1B6}" type="presOf" srcId="{589D48C0-AA0D-4560-B09E-8EBF193243BE}" destId="{E1F2C941-F0EA-40E6-A3DB-F6B4FC4EC02C}" srcOrd="0" destOrd="0" presId="urn:microsoft.com/office/officeart/2005/8/layout/bList2"/>
    <dgm:cxn modelId="{40CFDC08-E04B-47E6-8B04-4B5F0C9E4B42}" type="presOf" srcId="{5F779286-A1ED-45A7-85EC-FE7DB712AB63}" destId="{A5E3A51A-67C5-4E99-94CC-9C0D1F214F67}" srcOrd="1" destOrd="0" presId="urn:microsoft.com/office/officeart/2005/8/layout/bList2"/>
    <dgm:cxn modelId="{9C1E600A-E501-486C-A9E4-5392A38E57AF}" srcId="{31AC797A-1763-478C-881A-5212381BDAA9}" destId="{589D48C0-AA0D-4560-B09E-8EBF193243BE}" srcOrd="4" destOrd="0" parTransId="{24E2CB5E-94F3-4BEF-BCDE-D9DCFF91E2A9}" sibTransId="{3BBFBF66-0ACB-4A01-B71A-4857E4B8D991}"/>
    <dgm:cxn modelId="{3FA05E0B-25DA-4AFC-A3E4-5F0CAB79C914}" srcId="{5F779286-A1ED-45A7-85EC-FE7DB712AB63}" destId="{8AF21EB8-D54A-4215-8EF3-BF9DED6C312F}" srcOrd="0" destOrd="0" parTransId="{D857F374-23FA-44C9-8534-FD8A05D9DDCC}" sibTransId="{494A6AFC-008D-4EC4-8960-35BBD2818EA6}"/>
    <dgm:cxn modelId="{82D70416-2A0A-4582-A1BC-D47B3357DBB2}" type="presOf" srcId="{8483A178-3241-47A2-AB72-A6B2424DA6F6}" destId="{C062C4B7-C3F8-4EFD-9D40-B0DE6243D525}" srcOrd="1" destOrd="0" presId="urn:microsoft.com/office/officeart/2005/8/layout/bList2"/>
    <dgm:cxn modelId="{FBE59016-E1F5-4A1F-A729-3527343BC8DB}" srcId="{3BB61408-CEAF-4546-BFE2-3B83946CA510}" destId="{C59ADB9B-244F-4EC4-B286-8E823FBD0E55}" srcOrd="0" destOrd="0" parTransId="{AF5342EB-4825-492D-9854-39E9EB0F0B8F}" sibTransId="{45DF3A7E-BBFF-46A4-A6CE-3B3FFADD9EA4}"/>
    <dgm:cxn modelId="{76E0A616-4B89-42C3-BAC2-3562143FC970}" type="presOf" srcId="{B5FFBEC9-E6A6-46DF-AD7D-9B6DBECF5A21}" destId="{37C6DA00-AA23-4F18-A3C3-432DDAA1F8BF}" srcOrd="0" destOrd="0" presId="urn:microsoft.com/office/officeart/2005/8/layout/bList2"/>
    <dgm:cxn modelId="{303A3F18-6FE1-41C1-A7DC-E3769D13D2FC}" srcId="{589D48C0-AA0D-4560-B09E-8EBF193243BE}" destId="{B334E4E1-E6AD-43A2-A71D-1FB40BD612F5}" srcOrd="3" destOrd="0" parTransId="{6A6CD0B0-0904-4FFA-A58B-0C44CF161134}" sibTransId="{159A9DA9-4A82-4626-87E5-3B8047736DCF}"/>
    <dgm:cxn modelId="{EC86CF1C-6451-40E0-8DA4-00000316FB94}" srcId="{FAF13E9C-A2E6-4050-AD51-D2968B01DCF5}" destId="{52F0EF82-945A-4ADF-8D66-ECA2B0C73192}" srcOrd="0" destOrd="0" parTransId="{CC33C2CC-02A1-4D34-B9CE-5A15EC59820B}" sibTransId="{79C78A17-9600-44EB-9ED9-360E1F4129D7}"/>
    <dgm:cxn modelId="{6DDEA423-2D04-400C-849B-F55F58B2CF2D}" type="presOf" srcId="{C59ADB9B-244F-4EC4-B286-8E823FBD0E55}" destId="{EBDF0D49-2D14-40B0-8A54-7EB40181A244}" srcOrd="0" destOrd="0" presId="urn:microsoft.com/office/officeart/2005/8/layout/bList2"/>
    <dgm:cxn modelId="{BEBF0B24-69D0-46D8-B3C5-52DCB09884E8}" type="presOf" srcId="{589D48C0-AA0D-4560-B09E-8EBF193243BE}" destId="{5FC3C02F-FEB0-478B-94B2-60C8BD040CB4}" srcOrd="1" destOrd="0" presId="urn:microsoft.com/office/officeart/2005/8/layout/bList2"/>
    <dgm:cxn modelId="{5599412D-D517-4189-9827-3F3D20563469}" srcId="{F60853F8-D381-4535-BC22-0151981821F0}" destId="{1F7FCB20-C73A-4A06-8E1C-D9F55DA7CC11}" srcOrd="0" destOrd="0" parTransId="{08D1C4A7-88F9-438C-888A-8176C1EE9F5C}" sibTransId="{038E8E2A-A332-4189-9CD1-8A5E5C68D451}"/>
    <dgm:cxn modelId="{5C208331-4526-4F1C-9C85-A1088F24AF78}" type="presOf" srcId="{F60853F8-D381-4535-BC22-0151981821F0}" destId="{78B64398-8FC1-48CB-A19F-067CA38AB4BD}" srcOrd="0" destOrd="0" presId="urn:microsoft.com/office/officeart/2005/8/layout/bList2"/>
    <dgm:cxn modelId="{3238FA3B-C3E6-43C9-A6EB-D7FB5F99CE67}" type="presOf" srcId="{FAF13E9C-A2E6-4050-AD51-D2968B01DCF5}" destId="{28638E78-7CFD-4A0F-B167-CD4EBAB97CA3}" srcOrd="1" destOrd="0" presId="urn:microsoft.com/office/officeart/2005/8/layout/bList2"/>
    <dgm:cxn modelId="{46E84D3D-E1D6-4F35-9DD1-705F9840FBD7}" type="presOf" srcId="{9DCAEDD5-7399-4B0E-AC3F-E6C0236EAAF0}" destId="{EBDF0D49-2D14-40B0-8A54-7EB40181A244}" srcOrd="0" destOrd="1" presId="urn:microsoft.com/office/officeart/2005/8/layout/bList2"/>
    <dgm:cxn modelId="{965CDB43-6FA9-48BA-A6DF-A0FFC8767D81}" type="presOf" srcId="{B334E4E1-E6AD-43A2-A71D-1FB40BD612F5}" destId="{5362A8D6-FCBF-4B4A-97B4-3208B34E8E9D}" srcOrd="0" destOrd="3" presId="urn:microsoft.com/office/officeart/2005/8/layout/bList2"/>
    <dgm:cxn modelId="{F7B8174B-A896-4F9D-A764-04DD754F02E1}" type="presOf" srcId="{A8139D21-7FB2-4A16-AA3B-A839842BA88E}" destId="{64BBD347-54B9-4EFE-B898-34B25C3D6400}" srcOrd="0" destOrd="0" presId="urn:microsoft.com/office/officeart/2005/8/layout/bList2"/>
    <dgm:cxn modelId="{E1AD1350-29A7-470C-A6E2-4A5641838C75}" type="presOf" srcId="{F60853F8-D381-4535-BC22-0151981821F0}" destId="{B747CA75-A924-4535-86BD-3397D3B419CC}" srcOrd="1" destOrd="0" presId="urn:microsoft.com/office/officeart/2005/8/layout/bList2"/>
    <dgm:cxn modelId="{BA531A65-3C2A-43FC-93AB-C2D6542BFBAB}" srcId="{8483A178-3241-47A2-AB72-A6B2424DA6F6}" destId="{C6190BA6-3CCD-4136-BA56-DB80DB457C34}" srcOrd="0" destOrd="0" parTransId="{D40EEA14-8324-442F-B096-3D2ED83460D9}" sibTransId="{841DCEA0-FD7D-4546-AB9E-4D3CAC60B46C}"/>
    <dgm:cxn modelId="{DD5DB369-1C14-4474-A360-7A75E672EF69}" srcId="{589D48C0-AA0D-4560-B09E-8EBF193243BE}" destId="{B1893A60-8A0E-419A-ADB9-9DC5A74D4ACE}" srcOrd="0" destOrd="0" parTransId="{9BC5219C-FD20-4340-AD24-5CCD10BC387B}" sibTransId="{54B55540-6330-4166-828E-55352C43A3E0}"/>
    <dgm:cxn modelId="{7177966C-159A-485B-9A5E-11FBEBB5B82A}" type="presOf" srcId="{F5415BDB-1D3F-40FD-9495-6B56631CC16D}" destId="{F9AAFF5E-4A5F-46CF-95A7-8777495BDC12}" srcOrd="0" destOrd="0" presId="urn:microsoft.com/office/officeart/2005/8/layout/bList2"/>
    <dgm:cxn modelId="{D164FD6D-D444-4138-A3AE-E745768C8D84}" type="presOf" srcId="{5F779286-A1ED-45A7-85EC-FE7DB712AB63}" destId="{F1FE962E-C50B-4F0B-AAF3-55B9E7FC3993}" srcOrd="0" destOrd="0" presId="urn:microsoft.com/office/officeart/2005/8/layout/bList2"/>
    <dgm:cxn modelId="{2E56E176-ECFC-45EB-9DF0-4D055F1B2B81}" type="presOf" srcId="{C6190BA6-3CCD-4136-BA56-DB80DB457C34}" destId="{C80BFBEC-0F2D-4366-A2A4-EAE252874A2A}" srcOrd="0" destOrd="0" presId="urn:microsoft.com/office/officeart/2005/8/layout/bList2"/>
    <dgm:cxn modelId="{B25F5C7A-51CB-4B87-AE64-B256D432C577}" type="presOf" srcId="{1B108022-8171-4DCE-AC53-0922E3847091}" destId="{597299A3-0A97-4F64-8EBC-48A278747C2F}" srcOrd="0" destOrd="1" presId="urn:microsoft.com/office/officeart/2005/8/layout/bList2"/>
    <dgm:cxn modelId="{E04DC481-0E01-43BC-A953-C96035C645F2}" type="presOf" srcId="{72AA1B41-6369-4891-B100-81E529AEEA5D}" destId="{D0D3AB5C-227A-4C60-8B68-A3994BA4473A}" srcOrd="0" destOrd="1" presId="urn:microsoft.com/office/officeart/2005/8/layout/bList2"/>
    <dgm:cxn modelId="{F033BB87-5744-4DDC-A43F-D41B2163EE87}" type="presOf" srcId="{3BBFBF66-0ACB-4A01-B71A-4857E4B8D991}" destId="{BD632CBC-E276-4BAB-BEBD-3777DDE5B29A}" srcOrd="0" destOrd="0" presId="urn:microsoft.com/office/officeart/2005/8/layout/bList2"/>
    <dgm:cxn modelId="{64C3F589-4019-48D3-A6A9-A35E12CE6386}" type="presOf" srcId="{C58E5A8E-70A3-498F-9BCA-DA9073EC4D41}" destId="{AC397B0E-1545-4600-970C-26FF61E896C9}" srcOrd="0" destOrd="1" presId="urn:microsoft.com/office/officeart/2005/8/layout/bList2"/>
    <dgm:cxn modelId="{32CF218D-73C7-4909-97C3-75E5201D1584}" srcId="{5F779286-A1ED-45A7-85EC-FE7DB712AB63}" destId="{07977E4F-96F6-4ABD-B560-B792190BE3E1}" srcOrd="2" destOrd="0" parTransId="{F9D63A1A-49AD-4CC5-80A8-17A8986A87C9}" sibTransId="{F767453A-B052-479F-8E68-8E82F16255C5}"/>
    <dgm:cxn modelId="{E877348E-0EE3-47E5-A31D-ACEE376A476A}" type="presOf" srcId="{31AC797A-1763-478C-881A-5212381BDAA9}" destId="{B04BB6FD-0AC1-423C-A2BC-1ACB01C7877E}" srcOrd="0" destOrd="0" presId="urn:microsoft.com/office/officeart/2005/8/layout/bList2"/>
    <dgm:cxn modelId="{DE244990-D10B-4E5B-B46B-93C92349F1A3}" srcId="{3BB61408-CEAF-4546-BFE2-3B83946CA510}" destId="{9DCAEDD5-7399-4B0E-AC3F-E6C0236EAAF0}" srcOrd="1" destOrd="0" parTransId="{8A30198C-08D3-42E5-ACD7-A77EA6BA9D16}" sibTransId="{C9FE4E7C-D722-420F-9840-4DE04A7E59A6}"/>
    <dgm:cxn modelId="{0985A194-4173-4AE6-ACB9-01169B95136A}" type="presOf" srcId="{B1893A60-8A0E-419A-ADB9-9DC5A74D4ACE}" destId="{5362A8D6-FCBF-4B4A-97B4-3208B34E8E9D}" srcOrd="0" destOrd="0" presId="urn:microsoft.com/office/officeart/2005/8/layout/bList2"/>
    <dgm:cxn modelId="{3757F596-D6C2-4461-AACD-D55C4B356F89}" srcId="{589D48C0-AA0D-4560-B09E-8EBF193243BE}" destId="{12CA5967-14A1-4CB5-A968-5EBE451CEC3C}" srcOrd="2" destOrd="0" parTransId="{15D7A159-F554-40A8-B5A3-973124CC632C}" sibTransId="{210B1B77-BC5D-4486-A089-0DF19D7F99AB}"/>
    <dgm:cxn modelId="{6DEB18A1-BA74-4B9E-BCA5-502D13D2BCE7}" type="presOf" srcId="{FAF13E9C-A2E6-4050-AD51-D2968B01DCF5}" destId="{B667F771-E5A2-48E4-A8E3-35FDE0EF8E29}" srcOrd="0" destOrd="0" presId="urn:microsoft.com/office/officeart/2005/8/layout/bList2"/>
    <dgm:cxn modelId="{6EDD97A9-AE81-4907-B068-CD3B0AC76F08}" srcId="{5F779286-A1ED-45A7-85EC-FE7DB712AB63}" destId="{C58E5A8E-70A3-498F-9BCA-DA9073EC4D41}" srcOrd="1" destOrd="0" parTransId="{522DBDBE-3FC3-4BCA-AD1C-8619F2586775}" sibTransId="{3446095B-44B1-4FC7-A7A4-1AB53BAB692F}"/>
    <dgm:cxn modelId="{3B9653AA-71F3-48C0-8E32-F6C8926932CA}" type="presOf" srcId="{52F0EF82-945A-4ADF-8D66-ECA2B0C73192}" destId="{D0D3AB5C-227A-4C60-8B68-A3994BA4473A}" srcOrd="0" destOrd="0" presId="urn:microsoft.com/office/officeart/2005/8/layout/bList2"/>
    <dgm:cxn modelId="{CCC7A0AE-2118-4876-B1DA-D0D48E56B3B8}" srcId="{31AC797A-1763-478C-881A-5212381BDAA9}" destId="{3BB61408-CEAF-4546-BFE2-3B83946CA510}" srcOrd="0" destOrd="0" parTransId="{B35A7FA6-135F-4267-B46D-ABBC0CABBD5E}" sibTransId="{A8139D21-7FB2-4A16-AA3B-A839842BA88E}"/>
    <dgm:cxn modelId="{68FF7AB6-4993-4F09-B0BB-8FD4C1421692}" type="presOf" srcId="{07977E4F-96F6-4ABD-B560-B792190BE3E1}" destId="{AC397B0E-1545-4600-970C-26FF61E896C9}" srcOrd="0" destOrd="2" presId="urn:microsoft.com/office/officeart/2005/8/layout/bList2"/>
    <dgm:cxn modelId="{343293C5-DFF6-4CE5-9ADC-76BF89B064C8}" srcId="{FAF13E9C-A2E6-4050-AD51-D2968B01DCF5}" destId="{72AA1B41-6369-4891-B100-81E529AEEA5D}" srcOrd="1" destOrd="0" parTransId="{2EE6E0C2-44F8-43CB-AADE-FD3A0BD2EEC9}" sibTransId="{5A39FDEA-B5CC-4EA5-B39E-94EEE1A5DF07}"/>
    <dgm:cxn modelId="{31A159C7-41E9-4DF3-9772-221A7788010B}" srcId="{589D48C0-AA0D-4560-B09E-8EBF193243BE}" destId="{0B463C08-69FB-4E4B-8BC8-8A31E895BAF1}" srcOrd="1" destOrd="0" parTransId="{2E0EC9F2-3133-42A6-9711-036FB28ADFD4}" sibTransId="{854378D3-AFB3-4D80-B1B6-2AAC44268444}"/>
    <dgm:cxn modelId="{C16677CA-C8B4-4BB2-88E5-67C44F9BF65B}" type="presOf" srcId="{1F7FCB20-C73A-4A06-8E1C-D9F55DA7CC11}" destId="{597299A3-0A97-4F64-8EBC-48A278747C2F}" srcOrd="0" destOrd="0" presId="urn:microsoft.com/office/officeart/2005/8/layout/bList2"/>
    <dgm:cxn modelId="{0BCEAECC-231C-4AEA-9A9B-EFB4AB35C640}" type="presOf" srcId="{12CA5967-14A1-4CB5-A968-5EBE451CEC3C}" destId="{5362A8D6-FCBF-4B4A-97B4-3208B34E8E9D}" srcOrd="0" destOrd="2" presId="urn:microsoft.com/office/officeart/2005/8/layout/bList2"/>
    <dgm:cxn modelId="{DC44BDDF-C64C-4C7F-82E1-DDB42472C475}" srcId="{F60853F8-D381-4535-BC22-0151981821F0}" destId="{1B108022-8171-4DCE-AC53-0922E3847091}" srcOrd="1" destOrd="0" parTransId="{96F422C4-DB67-49D1-9FC8-E55864E1D6CE}" sibTransId="{756DC3F7-566B-4892-B144-429E278B1327}"/>
    <dgm:cxn modelId="{07C5D0E5-47EC-4A79-A0D6-A6B4658CB3A1}" srcId="{31AC797A-1763-478C-881A-5212381BDAA9}" destId="{8483A178-3241-47A2-AB72-A6B2424DA6F6}" srcOrd="5" destOrd="0" parTransId="{F66F9924-9218-4FF8-A975-BB6F0D18E4CA}" sibTransId="{D6BC3320-7274-4E6E-BA67-B99ECA5F02C7}"/>
    <dgm:cxn modelId="{CA3F5DEB-A2FC-4903-951E-6DD8C0FA4047}" type="presOf" srcId="{475B1EDC-45F7-498D-B09E-5A65E429D7E4}" destId="{E1F79C8F-F36A-46EB-922C-1A8D183941C7}" srcOrd="0" destOrd="0" presId="urn:microsoft.com/office/officeart/2005/8/layout/bList2"/>
    <dgm:cxn modelId="{34001CEF-FCBD-4F72-BCAC-A1A6FDC86610}" type="presOf" srcId="{3BB61408-CEAF-4546-BFE2-3B83946CA510}" destId="{09932208-3961-4351-AE9D-20B287DCF922}" srcOrd="1" destOrd="0" presId="urn:microsoft.com/office/officeart/2005/8/layout/bList2"/>
    <dgm:cxn modelId="{66C9DEF7-23C7-4DE3-B669-8F5107E81B96}" type="presOf" srcId="{0B463C08-69FB-4E4B-8BC8-8A31E895BAF1}" destId="{5362A8D6-FCBF-4B4A-97B4-3208B34E8E9D}" srcOrd="0" destOrd="1" presId="urn:microsoft.com/office/officeart/2005/8/layout/bList2"/>
    <dgm:cxn modelId="{13D6A3F8-1B2F-4D82-BF08-82985E4479E9}" srcId="{31AC797A-1763-478C-881A-5212381BDAA9}" destId="{F60853F8-D381-4535-BC22-0151981821F0}" srcOrd="1" destOrd="0" parTransId="{6F21A330-767A-4FFB-A6BC-E6EE8516278E}" sibTransId="{475B1EDC-45F7-498D-B09E-5A65E429D7E4}"/>
    <dgm:cxn modelId="{992BDAFA-25CD-4209-9944-5FC2B59FD4EF}" srcId="{31AC797A-1763-478C-881A-5212381BDAA9}" destId="{FAF13E9C-A2E6-4050-AD51-D2968B01DCF5}" srcOrd="3" destOrd="0" parTransId="{2DAF8846-1FBE-4690-9B75-AEF5CCA67B50}" sibTransId="{B5FFBEC9-E6A6-46DF-AD7D-9B6DBECF5A21}"/>
    <dgm:cxn modelId="{BD0B38FC-D804-407F-92EC-ECBB65BAFC3E}" type="presOf" srcId="{3BB61408-CEAF-4546-BFE2-3B83946CA510}" destId="{FDE51BB8-2781-40A9-95D2-4FCC0C9B224A}" srcOrd="0" destOrd="0" presId="urn:microsoft.com/office/officeart/2005/8/layout/bList2"/>
    <dgm:cxn modelId="{830B47FD-D0DA-4D0B-A6FD-1B270FA0623D}" type="presOf" srcId="{8AF21EB8-D54A-4215-8EF3-BF9DED6C312F}" destId="{AC397B0E-1545-4600-970C-26FF61E896C9}" srcOrd="0" destOrd="0" presId="urn:microsoft.com/office/officeart/2005/8/layout/bList2"/>
    <dgm:cxn modelId="{BFFE8DFD-1099-4267-845F-171458FCEF12}" srcId="{31AC797A-1763-478C-881A-5212381BDAA9}" destId="{5F779286-A1ED-45A7-85EC-FE7DB712AB63}" srcOrd="2" destOrd="0" parTransId="{20B537E6-07C6-47DE-A48C-FE1A7B4EFA31}" sibTransId="{F5415BDB-1D3F-40FD-9495-6B56631CC16D}"/>
    <dgm:cxn modelId="{EDCA1382-4791-4DA0-85BD-3101364628A4}" type="presParOf" srcId="{B04BB6FD-0AC1-423C-A2BC-1ACB01C7877E}" destId="{F864AE20-910A-4B6F-9C5C-430A45342D9A}" srcOrd="0" destOrd="0" presId="urn:microsoft.com/office/officeart/2005/8/layout/bList2"/>
    <dgm:cxn modelId="{D961A38A-A52F-445D-A42A-DDF6B63FC915}" type="presParOf" srcId="{F864AE20-910A-4B6F-9C5C-430A45342D9A}" destId="{EBDF0D49-2D14-40B0-8A54-7EB40181A244}" srcOrd="0" destOrd="0" presId="urn:microsoft.com/office/officeart/2005/8/layout/bList2"/>
    <dgm:cxn modelId="{D2A94605-F47C-4128-850E-F5AD82A71B22}" type="presParOf" srcId="{F864AE20-910A-4B6F-9C5C-430A45342D9A}" destId="{FDE51BB8-2781-40A9-95D2-4FCC0C9B224A}" srcOrd="1" destOrd="0" presId="urn:microsoft.com/office/officeart/2005/8/layout/bList2"/>
    <dgm:cxn modelId="{3CA24C7A-6980-4790-A252-26AED1E80430}" type="presParOf" srcId="{F864AE20-910A-4B6F-9C5C-430A45342D9A}" destId="{09932208-3961-4351-AE9D-20B287DCF922}" srcOrd="2" destOrd="0" presId="urn:microsoft.com/office/officeart/2005/8/layout/bList2"/>
    <dgm:cxn modelId="{C1C83E88-8BDF-41AC-8F3B-7CE6F54486A6}" type="presParOf" srcId="{F864AE20-910A-4B6F-9C5C-430A45342D9A}" destId="{1732A966-128D-45E6-A28D-F3ADE7717973}" srcOrd="3" destOrd="0" presId="urn:microsoft.com/office/officeart/2005/8/layout/bList2"/>
    <dgm:cxn modelId="{A32A40A4-B8ED-4F03-B620-FC76C39B6777}" type="presParOf" srcId="{B04BB6FD-0AC1-423C-A2BC-1ACB01C7877E}" destId="{64BBD347-54B9-4EFE-B898-34B25C3D6400}" srcOrd="1" destOrd="0" presId="urn:microsoft.com/office/officeart/2005/8/layout/bList2"/>
    <dgm:cxn modelId="{64700C84-3406-4AB1-AF59-B82C843CE99B}" type="presParOf" srcId="{B04BB6FD-0AC1-423C-A2BC-1ACB01C7877E}" destId="{49321DE0-E24D-4600-A481-3BDC8FE11A88}" srcOrd="2" destOrd="0" presId="urn:microsoft.com/office/officeart/2005/8/layout/bList2"/>
    <dgm:cxn modelId="{BD3AC403-18BE-430A-862A-B382DEB5B5DA}" type="presParOf" srcId="{49321DE0-E24D-4600-A481-3BDC8FE11A88}" destId="{597299A3-0A97-4F64-8EBC-48A278747C2F}" srcOrd="0" destOrd="0" presId="urn:microsoft.com/office/officeart/2005/8/layout/bList2"/>
    <dgm:cxn modelId="{068AC278-27E0-47E8-81E4-CB510E025344}" type="presParOf" srcId="{49321DE0-E24D-4600-A481-3BDC8FE11A88}" destId="{78B64398-8FC1-48CB-A19F-067CA38AB4BD}" srcOrd="1" destOrd="0" presId="urn:microsoft.com/office/officeart/2005/8/layout/bList2"/>
    <dgm:cxn modelId="{BAB05B1A-87E1-473B-9DA4-08FB3A5045C9}" type="presParOf" srcId="{49321DE0-E24D-4600-A481-3BDC8FE11A88}" destId="{B747CA75-A924-4535-86BD-3397D3B419CC}" srcOrd="2" destOrd="0" presId="urn:microsoft.com/office/officeart/2005/8/layout/bList2"/>
    <dgm:cxn modelId="{44B46E70-EC48-4F2E-B5C2-85C2DE78C9B0}" type="presParOf" srcId="{49321DE0-E24D-4600-A481-3BDC8FE11A88}" destId="{1E47E328-E27F-4DDB-9D18-93BDDDADCC8A}" srcOrd="3" destOrd="0" presId="urn:microsoft.com/office/officeart/2005/8/layout/bList2"/>
    <dgm:cxn modelId="{AA7B5D8F-6C40-46C8-93B1-58D347F5387F}" type="presParOf" srcId="{B04BB6FD-0AC1-423C-A2BC-1ACB01C7877E}" destId="{E1F79C8F-F36A-46EB-922C-1A8D183941C7}" srcOrd="3" destOrd="0" presId="urn:microsoft.com/office/officeart/2005/8/layout/bList2"/>
    <dgm:cxn modelId="{AD031EB8-F593-43B0-9235-98A1110BA1C4}" type="presParOf" srcId="{B04BB6FD-0AC1-423C-A2BC-1ACB01C7877E}" destId="{745FA67E-853F-4B80-81F1-C155A27F4BE9}" srcOrd="4" destOrd="0" presId="urn:microsoft.com/office/officeart/2005/8/layout/bList2"/>
    <dgm:cxn modelId="{D17421B1-1150-4F86-9CA2-AA496F4C5148}" type="presParOf" srcId="{745FA67E-853F-4B80-81F1-C155A27F4BE9}" destId="{AC397B0E-1545-4600-970C-26FF61E896C9}" srcOrd="0" destOrd="0" presId="urn:microsoft.com/office/officeart/2005/8/layout/bList2"/>
    <dgm:cxn modelId="{AE05EBBA-DB9C-4F78-B846-367A3965E621}" type="presParOf" srcId="{745FA67E-853F-4B80-81F1-C155A27F4BE9}" destId="{F1FE962E-C50B-4F0B-AAF3-55B9E7FC3993}" srcOrd="1" destOrd="0" presId="urn:microsoft.com/office/officeart/2005/8/layout/bList2"/>
    <dgm:cxn modelId="{E2436D1F-3D8D-4533-A349-41A3B511244E}" type="presParOf" srcId="{745FA67E-853F-4B80-81F1-C155A27F4BE9}" destId="{A5E3A51A-67C5-4E99-94CC-9C0D1F214F67}" srcOrd="2" destOrd="0" presId="urn:microsoft.com/office/officeart/2005/8/layout/bList2"/>
    <dgm:cxn modelId="{BE73ECE3-821A-4158-96A3-2622C144D0EC}" type="presParOf" srcId="{745FA67E-853F-4B80-81F1-C155A27F4BE9}" destId="{B0A67F88-01EE-4FC7-BA24-BD0AF0E90176}" srcOrd="3" destOrd="0" presId="urn:microsoft.com/office/officeart/2005/8/layout/bList2"/>
    <dgm:cxn modelId="{1261352E-5679-49C1-AD47-4B4E01562FFC}" type="presParOf" srcId="{B04BB6FD-0AC1-423C-A2BC-1ACB01C7877E}" destId="{F9AAFF5E-4A5F-46CF-95A7-8777495BDC12}" srcOrd="5" destOrd="0" presId="urn:microsoft.com/office/officeart/2005/8/layout/bList2"/>
    <dgm:cxn modelId="{D243157A-AC04-44F2-8A70-7ADA08A2DFC1}" type="presParOf" srcId="{B04BB6FD-0AC1-423C-A2BC-1ACB01C7877E}" destId="{C2D68CE5-E41C-43C1-8709-6F71A560FADB}" srcOrd="6" destOrd="0" presId="urn:microsoft.com/office/officeart/2005/8/layout/bList2"/>
    <dgm:cxn modelId="{94215985-003F-43FC-A81A-0FCF8BFED4A9}" type="presParOf" srcId="{C2D68CE5-E41C-43C1-8709-6F71A560FADB}" destId="{D0D3AB5C-227A-4C60-8B68-A3994BA4473A}" srcOrd="0" destOrd="0" presId="urn:microsoft.com/office/officeart/2005/8/layout/bList2"/>
    <dgm:cxn modelId="{7E824A27-7169-4AB4-86E7-C3346D39AD3B}" type="presParOf" srcId="{C2D68CE5-E41C-43C1-8709-6F71A560FADB}" destId="{B667F771-E5A2-48E4-A8E3-35FDE0EF8E29}" srcOrd="1" destOrd="0" presId="urn:microsoft.com/office/officeart/2005/8/layout/bList2"/>
    <dgm:cxn modelId="{6361F4F3-E3C8-469D-B735-A8CA16CA90B7}" type="presParOf" srcId="{C2D68CE5-E41C-43C1-8709-6F71A560FADB}" destId="{28638E78-7CFD-4A0F-B167-CD4EBAB97CA3}" srcOrd="2" destOrd="0" presId="urn:microsoft.com/office/officeart/2005/8/layout/bList2"/>
    <dgm:cxn modelId="{FA727511-B8D8-4DF5-AC57-EBA987624BC0}" type="presParOf" srcId="{C2D68CE5-E41C-43C1-8709-6F71A560FADB}" destId="{E2637082-0EE1-4265-A538-CD0D76ACD2E3}" srcOrd="3" destOrd="0" presId="urn:microsoft.com/office/officeart/2005/8/layout/bList2"/>
    <dgm:cxn modelId="{5965EBCE-829A-477E-B4C9-3F8A82B3A9CA}" type="presParOf" srcId="{B04BB6FD-0AC1-423C-A2BC-1ACB01C7877E}" destId="{37C6DA00-AA23-4F18-A3C3-432DDAA1F8BF}" srcOrd="7" destOrd="0" presId="urn:microsoft.com/office/officeart/2005/8/layout/bList2"/>
    <dgm:cxn modelId="{D8D94EBF-492A-414E-B47E-4060625D3F59}" type="presParOf" srcId="{B04BB6FD-0AC1-423C-A2BC-1ACB01C7877E}" destId="{6D135B30-3185-48DF-A8F9-6B0FA40441DE}" srcOrd="8" destOrd="0" presId="urn:microsoft.com/office/officeart/2005/8/layout/bList2"/>
    <dgm:cxn modelId="{7BE684CC-2AEA-4A0F-8DE8-85852BF308FE}" type="presParOf" srcId="{6D135B30-3185-48DF-A8F9-6B0FA40441DE}" destId="{5362A8D6-FCBF-4B4A-97B4-3208B34E8E9D}" srcOrd="0" destOrd="0" presId="urn:microsoft.com/office/officeart/2005/8/layout/bList2"/>
    <dgm:cxn modelId="{7EFB4AB0-D705-481B-A058-0F8B08F96DA9}" type="presParOf" srcId="{6D135B30-3185-48DF-A8F9-6B0FA40441DE}" destId="{E1F2C941-F0EA-40E6-A3DB-F6B4FC4EC02C}" srcOrd="1" destOrd="0" presId="urn:microsoft.com/office/officeart/2005/8/layout/bList2"/>
    <dgm:cxn modelId="{A6F1653E-C713-4DA9-9B9F-EF4CC0AE9AE2}" type="presParOf" srcId="{6D135B30-3185-48DF-A8F9-6B0FA40441DE}" destId="{5FC3C02F-FEB0-478B-94B2-60C8BD040CB4}" srcOrd="2" destOrd="0" presId="urn:microsoft.com/office/officeart/2005/8/layout/bList2"/>
    <dgm:cxn modelId="{205C2A50-E3A2-41DB-B20B-54B04A1D1ED6}" type="presParOf" srcId="{6D135B30-3185-48DF-A8F9-6B0FA40441DE}" destId="{CB3A8827-74A1-4B31-B09E-3B9D11384457}" srcOrd="3" destOrd="0" presId="urn:microsoft.com/office/officeart/2005/8/layout/bList2"/>
    <dgm:cxn modelId="{4EB66172-591B-4A9D-9D1C-8F14884CC36B}" type="presParOf" srcId="{B04BB6FD-0AC1-423C-A2BC-1ACB01C7877E}" destId="{BD632CBC-E276-4BAB-BEBD-3777DDE5B29A}" srcOrd="9" destOrd="0" presId="urn:microsoft.com/office/officeart/2005/8/layout/bList2"/>
    <dgm:cxn modelId="{BCA75D7B-43A2-4860-AFF8-FC92403FCD3A}" type="presParOf" srcId="{B04BB6FD-0AC1-423C-A2BC-1ACB01C7877E}" destId="{ED68EC6D-9B4F-46AE-8070-F7EEC24E8DD7}" srcOrd="10" destOrd="0" presId="urn:microsoft.com/office/officeart/2005/8/layout/bList2"/>
    <dgm:cxn modelId="{641578B3-E52F-4DE3-9FB6-EEDBD7CA5D73}" type="presParOf" srcId="{ED68EC6D-9B4F-46AE-8070-F7EEC24E8DD7}" destId="{C80BFBEC-0F2D-4366-A2A4-EAE252874A2A}" srcOrd="0" destOrd="0" presId="urn:microsoft.com/office/officeart/2005/8/layout/bList2"/>
    <dgm:cxn modelId="{46BDD840-794C-4A0A-A53F-6C3675D0D96C}" type="presParOf" srcId="{ED68EC6D-9B4F-46AE-8070-F7EEC24E8DD7}" destId="{EF0AB96A-82E8-4CDD-ACC4-D9308AF1D229}" srcOrd="1" destOrd="0" presId="urn:microsoft.com/office/officeart/2005/8/layout/bList2"/>
    <dgm:cxn modelId="{908AA2F2-5E7B-4C02-8AC7-AA319B5666AD}" type="presParOf" srcId="{ED68EC6D-9B4F-46AE-8070-F7EEC24E8DD7}" destId="{C062C4B7-C3F8-4EFD-9D40-B0DE6243D525}" srcOrd="2" destOrd="0" presId="urn:microsoft.com/office/officeart/2005/8/layout/bList2"/>
    <dgm:cxn modelId="{6EF28D42-B93B-4EA2-AD64-B36ED83A984D}" type="presParOf" srcId="{ED68EC6D-9B4F-46AE-8070-F7EEC24E8DD7}" destId="{553AD675-9256-4768-974D-EBF48E8D59B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C797A-1763-478C-881A-5212381BDAA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F60853F8-D381-4535-BC22-0151981821F0}">
      <dgm:prSet phldrT="[Text]"/>
      <dgm:spPr/>
      <dgm:t>
        <a:bodyPr/>
        <a:lstStyle/>
        <a:p>
          <a:r>
            <a:rPr lang="en-US" dirty="0"/>
            <a:t>Data  Standards</a:t>
          </a:r>
        </a:p>
      </dgm:t>
    </dgm:pt>
    <dgm:pt modelId="{6F21A330-767A-4FFB-A6BC-E6EE8516278E}" type="parTrans" cxnId="{13D6A3F8-1B2F-4D82-BF08-82985E4479E9}">
      <dgm:prSet/>
      <dgm:spPr/>
      <dgm:t>
        <a:bodyPr/>
        <a:lstStyle/>
        <a:p>
          <a:endParaRPr lang="en-US"/>
        </a:p>
      </dgm:t>
    </dgm:pt>
    <dgm:pt modelId="{475B1EDC-45F7-498D-B09E-5A65E429D7E4}" type="sibTrans" cxnId="{13D6A3F8-1B2F-4D82-BF08-82985E4479E9}">
      <dgm:prSet/>
      <dgm:spPr/>
      <dgm:t>
        <a:bodyPr/>
        <a:lstStyle/>
        <a:p>
          <a:endParaRPr lang="en-US"/>
        </a:p>
      </dgm:t>
    </dgm:pt>
    <dgm:pt modelId="{B1893A60-8A0E-419A-ADB9-9DC5A74D4ACE}">
      <dgm:prSet phldrT="[Text]"/>
      <dgm:spPr/>
      <dgm:t>
        <a:bodyPr/>
        <a:lstStyle/>
        <a:p>
          <a:r>
            <a:rPr lang="en-US" dirty="0"/>
            <a:t>Sharing data among applications in a seamless manner</a:t>
          </a:r>
        </a:p>
      </dgm:t>
    </dgm:pt>
    <dgm:pt modelId="{9BC5219C-FD20-4340-AD24-5CCD10BC387B}" type="parTrans" cxnId="{DD5DB369-1C14-4474-A360-7A75E672EF69}">
      <dgm:prSet/>
      <dgm:spPr/>
      <dgm:t>
        <a:bodyPr/>
        <a:lstStyle/>
        <a:p>
          <a:endParaRPr lang="en-US"/>
        </a:p>
      </dgm:t>
    </dgm:pt>
    <dgm:pt modelId="{54B55540-6330-4166-828E-55352C43A3E0}" type="sibTrans" cxnId="{DD5DB369-1C14-4474-A360-7A75E672EF69}">
      <dgm:prSet/>
      <dgm:spPr/>
      <dgm:t>
        <a:bodyPr/>
        <a:lstStyle/>
        <a:p>
          <a:endParaRPr lang="en-US"/>
        </a:p>
      </dgm:t>
    </dgm:pt>
    <dgm:pt modelId="{0F481641-7D2F-4B2C-9D8D-A2718DF5EF56}">
      <dgm:prSet phldrT="[Text]"/>
      <dgm:spPr/>
      <dgm:t>
        <a:bodyPr/>
        <a:lstStyle/>
        <a:p>
          <a:r>
            <a:rPr lang="en-US" dirty="0"/>
            <a:t>Interoperability</a:t>
          </a:r>
        </a:p>
      </dgm:t>
    </dgm:pt>
    <dgm:pt modelId="{F9FB4B88-154D-46E5-9EE0-9FC3D7AE0B4F}" type="parTrans" cxnId="{C1C1EE10-1FB4-48C9-977F-150EA29818DB}">
      <dgm:prSet/>
      <dgm:spPr/>
      <dgm:t>
        <a:bodyPr/>
        <a:lstStyle/>
        <a:p>
          <a:endParaRPr lang="en-US"/>
        </a:p>
      </dgm:t>
    </dgm:pt>
    <dgm:pt modelId="{111778A6-704C-436F-BF65-F15DF38FCB43}" type="sibTrans" cxnId="{C1C1EE10-1FB4-48C9-977F-150EA29818DB}">
      <dgm:prSet/>
      <dgm:spPr/>
      <dgm:t>
        <a:bodyPr/>
        <a:lstStyle/>
        <a:p>
          <a:endParaRPr lang="en-US"/>
        </a:p>
      </dgm:t>
    </dgm:pt>
    <dgm:pt modelId="{C6190BA6-3CCD-4136-BA56-DB80DB457C34}">
      <dgm:prSet phldrT="[Text]"/>
      <dgm:spPr/>
      <dgm:t>
        <a:bodyPr/>
        <a:lstStyle/>
        <a:p>
          <a:r>
            <a:rPr lang="en-US" dirty="0"/>
            <a:t>EHR systems</a:t>
          </a:r>
        </a:p>
      </dgm:t>
    </dgm:pt>
    <dgm:pt modelId="{D40EEA14-8324-442F-B096-3D2ED83460D9}" type="parTrans" cxnId="{BA531A65-3C2A-43FC-93AB-C2D6542BFBAB}">
      <dgm:prSet/>
      <dgm:spPr/>
      <dgm:t>
        <a:bodyPr/>
        <a:lstStyle/>
        <a:p>
          <a:endParaRPr lang="en-US"/>
        </a:p>
      </dgm:t>
    </dgm:pt>
    <dgm:pt modelId="{841DCEA0-FD7D-4546-AB9E-4D3CAC60B46C}" type="sibTrans" cxnId="{BA531A65-3C2A-43FC-93AB-C2D6542BFBAB}">
      <dgm:prSet/>
      <dgm:spPr/>
      <dgm:t>
        <a:bodyPr/>
        <a:lstStyle/>
        <a:p>
          <a:endParaRPr lang="en-US"/>
        </a:p>
      </dgm:t>
    </dgm:pt>
    <dgm:pt modelId="{14EEE3BB-F400-4A09-837A-8945DF98DC7A}">
      <dgm:prSet phldrT="[Text]"/>
      <dgm:spPr/>
      <dgm:t>
        <a:bodyPr/>
        <a:lstStyle/>
        <a:p>
          <a:r>
            <a:rPr lang="en-US" dirty="0"/>
            <a:t>Pre-authorization</a:t>
          </a:r>
        </a:p>
      </dgm:t>
    </dgm:pt>
    <dgm:pt modelId="{C29612F2-FD31-4B8D-999D-8C73781C83BC}" type="parTrans" cxnId="{98250312-D651-4B0C-AE1A-7D9EB9F08545}">
      <dgm:prSet/>
      <dgm:spPr/>
      <dgm:t>
        <a:bodyPr/>
        <a:lstStyle/>
        <a:p>
          <a:endParaRPr lang="en-US"/>
        </a:p>
      </dgm:t>
    </dgm:pt>
    <dgm:pt modelId="{CB3631DA-A789-445F-8168-6865D7735D12}" type="sibTrans" cxnId="{98250312-D651-4B0C-AE1A-7D9EB9F08545}">
      <dgm:prSet/>
      <dgm:spPr/>
      <dgm:t>
        <a:bodyPr/>
        <a:lstStyle/>
        <a:p>
          <a:endParaRPr lang="en-US"/>
        </a:p>
      </dgm:t>
    </dgm:pt>
    <dgm:pt modelId="{1DDFD683-96AE-4E22-8197-5DACA76C217A}">
      <dgm:prSet phldrT="[Text]"/>
      <dgm:spPr/>
      <dgm:t>
        <a:bodyPr/>
        <a:lstStyle/>
        <a:p>
          <a:r>
            <a:rPr lang="en-US" dirty="0"/>
            <a:t>Quality reporting system</a:t>
          </a:r>
        </a:p>
      </dgm:t>
    </dgm:pt>
    <dgm:pt modelId="{8047E3AD-EDB9-4386-8DA6-BEA3BD517496}" type="parTrans" cxnId="{D27B4933-1D55-48A8-9075-CD21331D4449}">
      <dgm:prSet/>
      <dgm:spPr/>
      <dgm:t>
        <a:bodyPr/>
        <a:lstStyle/>
        <a:p>
          <a:endParaRPr lang="en-US"/>
        </a:p>
      </dgm:t>
    </dgm:pt>
    <dgm:pt modelId="{0CE0F4D4-CF7D-4530-9529-F36CEDFD2653}" type="sibTrans" cxnId="{D27B4933-1D55-48A8-9075-CD21331D4449}">
      <dgm:prSet/>
      <dgm:spPr/>
      <dgm:t>
        <a:bodyPr/>
        <a:lstStyle/>
        <a:p>
          <a:endParaRPr lang="en-US"/>
        </a:p>
      </dgm:t>
    </dgm:pt>
    <dgm:pt modelId="{D316CCCF-8909-412E-8337-934C77443FA8}">
      <dgm:prSet phldrT="[Text]"/>
      <dgm:spPr/>
      <dgm:t>
        <a:bodyPr/>
        <a:lstStyle/>
        <a:p>
          <a:r>
            <a:rPr lang="en-US" dirty="0"/>
            <a:t>Monitor and report patient outcomes</a:t>
          </a:r>
        </a:p>
      </dgm:t>
    </dgm:pt>
    <dgm:pt modelId="{9BBB0E97-E804-401D-ACEA-B1B06600F16C}" type="parTrans" cxnId="{1D441E92-B6E3-4DAF-A24D-A87CCEA3D1F0}">
      <dgm:prSet/>
      <dgm:spPr/>
      <dgm:t>
        <a:bodyPr/>
        <a:lstStyle/>
        <a:p>
          <a:endParaRPr lang="en-US"/>
        </a:p>
      </dgm:t>
    </dgm:pt>
    <dgm:pt modelId="{3FB90823-17D4-4793-BA2F-4957EC0DDF0B}" type="sibTrans" cxnId="{1D441E92-B6E3-4DAF-A24D-A87CCEA3D1F0}">
      <dgm:prSet/>
      <dgm:spPr/>
      <dgm:t>
        <a:bodyPr/>
        <a:lstStyle/>
        <a:p>
          <a:endParaRPr lang="en-US"/>
        </a:p>
      </dgm:t>
    </dgm:pt>
    <dgm:pt modelId="{03F38C1F-2AB4-46A3-9A9B-924141ECBADB}">
      <dgm:prSet phldrT="[Text]"/>
      <dgm:spPr/>
      <dgm:t>
        <a:bodyPr/>
        <a:lstStyle/>
        <a:p>
          <a:r>
            <a:rPr lang="en-US" dirty="0"/>
            <a:t>Patient engagement through mobile devices</a:t>
          </a:r>
        </a:p>
      </dgm:t>
    </dgm:pt>
    <dgm:pt modelId="{E427CFF7-8C16-45C9-87BA-7862DA05A233}" type="parTrans" cxnId="{21901B78-9EEE-434C-9287-687AA2915886}">
      <dgm:prSet/>
      <dgm:spPr/>
      <dgm:t>
        <a:bodyPr/>
        <a:lstStyle/>
        <a:p>
          <a:endParaRPr lang="en-US"/>
        </a:p>
      </dgm:t>
    </dgm:pt>
    <dgm:pt modelId="{F544EE41-DC55-455D-B9B5-9D08B0F90FB5}" type="sibTrans" cxnId="{21901B78-9EEE-434C-9287-687AA2915886}">
      <dgm:prSet/>
      <dgm:spPr/>
      <dgm:t>
        <a:bodyPr/>
        <a:lstStyle/>
        <a:p>
          <a:endParaRPr lang="en-US"/>
        </a:p>
      </dgm:t>
    </dgm:pt>
    <dgm:pt modelId="{6C8808C2-C476-430C-A4B6-FEF99FD5D86E}">
      <dgm:prSet phldrT="[Text]"/>
      <dgm:spPr/>
      <dgm:t>
        <a:bodyPr/>
        <a:lstStyle/>
        <a:p>
          <a:r>
            <a:rPr lang="en-US" dirty="0"/>
            <a:t>Expanded provider access to telemedicine</a:t>
          </a:r>
        </a:p>
      </dgm:t>
    </dgm:pt>
    <dgm:pt modelId="{340D9C42-F5E2-4CBC-B9D1-2471E0C6E813}" type="parTrans" cxnId="{E83FEF45-7A01-40D9-B100-FE6602D6500E}">
      <dgm:prSet/>
      <dgm:spPr/>
      <dgm:t>
        <a:bodyPr/>
        <a:lstStyle/>
        <a:p>
          <a:endParaRPr lang="en-US"/>
        </a:p>
      </dgm:t>
    </dgm:pt>
    <dgm:pt modelId="{6D12D78B-C039-4D42-9D60-9D27AAE93B25}" type="sibTrans" cxnId="{E83FEF45-7A01-40D9-B100-FE6602D6500E}">
      <dgm:prSet/>
      <dgm:spPr/>
      <dgm:t>
        <a:bodyPr/>
        <a:lstStyle/>
        <a:p>
          <a:endParaRPr lang="en-US"/>
        </a:p>
      </dgm:t>
    </dgm:pt>
    <dgm:pt modelId="{E62CD7F8-ABE5-4B63-B2E2-3CCC0F934CC5}">
      <dgm:prSet phldrT="[Text]"/>
      <dgm:spPr/>
      <dgm:t>
        <a:bodyPr/>
        <a:lstStyle/>
        <a:p>
          <a:r>
            <a:rPr lang="en-US" dirty="0"/>
            <a:t>Analytics</a:t>
          </a:r>
        </a:p>
      </dgm:t>
    </dgm:pt>
    <dgm:pt modelId="{16D266A1-3DD8-44B5-ACA3-1CAE860847F6}" type="parTrans" cxnId="{F6F20346-4FD1-47FD-BC2E-E6D374CD361B}">
      <dgm:prSet/>
      <dgm:spPr/>
      <dgm:t>
        <a:bodyPr/>
        <a:lstStyle/>
        <a:p>
          <a:endParaRPr lang="en-US"/>
        </a:p>
      </dgm:t>
    </dgm:pt>
    <dgm:pt modelId="{DC2B4E8C-4762-42D0-8582-239FEB495685}" type="sibTrans" cxnId="{F6F20346-4FD1-47FD-BC2E-E6D374CD361B}">
      <dgm:prSet/>
      <dgm:spPr/>
      <dgm:t>
        <a:bodyPr/>
        <a:lstStyle/>
        <a:p>
          <a:endParaRPr lang="en-US"/>
        </a:p>
      </dgm:t>
    </dgm:pt>
    <dgm:pt modelId="{42FB1E56-8F46-4C06-946F-E8BC51FD1F53}">
      <dgm:prSet phldrT="[Text]"/>
      <dgm:spPr/>
      <dgm:t>
        <a:bodyPr/>
        <a:lstStyle/>
        <a:p>
          <a:r>
            <a:rPr lang="en-US" dirty="0"/>
            <a:t>Business intelligence (BI) reporting and health analytics</a:t>
          </a:r>
        </a:p>
      </dgm:t>
    </dgm:pt>
    <dgm:pt modelId="{467AD3B4-D7E8-4699-B3DB-6E425B453420}" type="parTrans" cxnId="{DE25AEE2-59D0-4E94-8198-83A8D661437C}">
      <dgm:prSet/>
      <dgm:spPr/>
      <dgm:t>
        <a:bodyPr/>
        <a:lstStyle/>
        <a:p>
          <a:endParaRPr lang="en-US"/>
        </a:p>
      </dgm:t>
    </dgm:pt>
    <dgm:pt modelId="{389DC488-8B1D-41E8-8CA6-AE5676BBE0BD}" type="sibTrans" cxnId="{DE25AEE2-59D0-4E94-8198-83A8D661437C}">
      <dgm:prSet/>
      <dgm:spPr/>
      <dgm:t>
        <a:bodyPr/>
        <a:lstStyle/>
        <a:p>
          <a:endParaRPr lang="en-US"/>
        </a:p>
      </dgm:t>
    </dgm:pt>
    <dgm:pt modelId="{E928E856-48A0-4358-A6DF-91FA0CD64AA3}">
      <dgm:prSet phldrT="[Text]"/>
      <dgm:spPr/>
      <dgm:t>
        <a:bodyPr/>
        <a:lstStyle/>
        <a:p>
          <a:r>
            <a:rPr lang="en-US" dirty="0"/>
            <a:t>Quality outcome reporting</a:t>
          </a:r>
        </a:p>
      </dgm:t>
    </dgm:pt>
    <dgm:pt modelId="{5C77859C-9B30-4451-921A-5D277400EBE4}" type="parTrans" cxnId="{C1FB07DF-81D1-4788-BC60-06D96B9E4502}">
      <dgm:prSet/>
      <dgm:spPr/>
      <dgm:t>
        <a:bodyPr/>
        <a:lstStyle/>
        <a:p>
          <a:endParaRPr lang="en-US"/>
        </a:p>
      </dgm:t>
    </dgm:pt>
    <dgm:pt modelId="{3A527D87-2BBB-4424-A2CE-A8F9DAF58B59}" type="sibTrans" cxnId="{C1FB07DF-81D1-4788-BC60-06D96B9E4502}">
      <dgm:prSet/>
      <dgm:spPr/>
      <dgm:t>
        <a:bodyPr/>
        <a:lstStyle/>
        <a:p>
          <a:endParaRPr lang="en-US"/>
        </a:p>
      </dgm:t>
    </dgm:pt>
    <dgm:pt modelId="{B0DD1D3D-DF6D-46E7-A215-EF0EBBB17477}">
      <dgm:prSet phldrT="[Text]"/>
      <dgm:spPr/>
      <dgm:t>
        <a:bodyPr/>
        <a:lstStyle/>
        <a:p>
          <a:r>
            <a:rPr lang="en-US" dirty="0"/>
            <a:t>Clinical decision support</a:t>
          </a:r>
        </a:p>
      </dgm:t>
    </dgm:pt>
    <dgm:pt modelId="{6BEB9E76-3F3A-4FF5-A4F2-0E465528C32B}" type="parTrans" cxnId="{389C5CF0-DA19-4BF1-911F-54D27FD22EC9}">
      <dgm:prSet/>
      <dgm:spPr/>
      <dgm:t>
        <a:bodyPr/>
        <a:lstStyle/>
        <a:p>
          <a:endParaRPr lang="en-US"/>
        </a:p>
      </dgm:t>
    </dgm:pt>
    <dgm:pt modelId="{A2BBF69C-78F6-4CFC-8756-52CD43E52BC3}" type="sibTrans" cxnId="{389C5CF0-DA19-4BF1-911F-54D27FD22EC9}">
      <dgm:prSet/>
      <dgm:spPr/>
      <dgm:t>
        <a:bodyPr/>
        <a:lstStyle/>
        <a:p>
          <a:endParaRPr lang="en-US"/>
        </a:p>
      </dgm:t>
    </dgm:pt>
    <dgm:pt modelId="{5A0F2002-8A01-4C79-87B2-E672581B613A}">
      <dgm:prSet phldrT="[Text]"/>
      <dgm:spPr/>
      <dgm:t>
        <a:bodyPr/>
        <a:lstStyle/>
        <a:p>
          <a:r>
            <a:rPr lang="en-US" dirty="0"/>
            <a:t>Data warehouse and integration </a:t>
          </a:r>
        </a:p>
      </dgm:t>
    </dgm:pt>
    <dgm:pt modelId="{59DEF32E-5D2E-4AA7-989D-E685FC8F38F9}" type="parTrans" cxnId="{4FB279E9-5771-4081-8409-0A6B8EB1E73E}">
      <dgm:prSet/>
      <dgm:spPr/>
      <dgm:t>
        <a:bodyPr/>
        <a:lstStyle/>
        <a:p>
          <a:endParaRPr lang="en-US"/>
        </a:p>
      </dgm:t>
    </dgm:pt>
    <dgm:pt modelId="{B86BCA91-8EAC-42E1-B64C-4A075FCA94CC}" type="sibTrans" cxnId="{4FB279E9-5771-4081-8409-0A6B8EB1E73E}">
      <dgm:prSet/>
      <dgm:spPr/>
      <dgm:t>
        <a:bodyPr/>
        <a:lstStyle/>
        <a:p>
          <a:endParaRPr lang="en-US"/>
        </a:p>
      </dgm:t>
    </dgm:pt>
    <dgm:pt modelId="{34E60305-03FE-4C20-8C57-46C42281F4AA}">
      <dgm:prSet phldrT="[Text]"/>
      <dgm:spPr/>
      <dgm:t>
        <a:bodyPr/>
        <a:lstStyle/>
        <a:p>
          <a:r>
            <a:rPr lang="en-US" dirty="0"/>
            <a:t>Electronic Visit Verification</a:t>
          </a:r>
        </a:p>
      </dgm:t>
    </dgm:pt>
    <dgm:pt modelId="{5F19BBFC-88AE-4141-BEF3-D87DC0EFA555}" type="parTrans" cxnId="{BE99A2D9-5BB2-493E-9D5D-6C841E1A7E4C}">
      <dgm:prSet/>
      <dgm:spPr/>
      <dgm:t>
        <a:bodyPr/>
        <a:lstStyle/>
        <a:p>
          <a:endParaRPr lang="en-US"/>
        </a:p>
      </dgm:t>
    </dgm:pt>
    <dgm:pt modelId="{5DFBA58A-DEFC-4626-A119-A65380A6E8F2}" type="sibTrans" cxnId="{BE99A2D9-5BB2-493E-9D5D-6C841E1A7E4C}">
      <dgm:prSet/>
      <dgm:spPr/>
      <dgm:t>
        <a:bodyPr/>
        <a:lstStyle/>
        <a:p>
          <a:endParaRPr lang="en-US"/>
        </a:p>
      </dgm:t>
    </dgm:pt>
    <dgm:pt modelId="{A81C171E-9FF9-4597-9486-0705236F84F1}">
      <dgm:prSet phldrT="[Text]"/>
      <dgm:spPr/>
      <dgm:t>
        <a:bodyPr/>
        <a:lstStyle/>
        <a:p>
          <a:r>
            <a:rPr lang="en-US" dirty="0"/>
            <a:t>Billing system </a:t>
          </a:r>
        </a:p>
      </dgm:t>
    </dgm:pt>
    <dgm:pt modelId="{DB7F86E7-1C75-4680-9B2D-59A5251FC182}" type="parTrans" cxnId="{F3BAC54D-1063-45B0-991B-780C89A9338F}">
      <dgm:prSet/>
      <dgm:spPr/>
      <dgm:t>
        <a:bodyPr/>
        <a:lstStyle/>
        <a:p>
          <a:endParaRPr lang="en-US"/>
        </a:p>
      </dgm:t>
    </dgm:pt>
    <dgm:pt modelId="{899FD43B-FF33-4B94-83F3-1E05EDBBA7E7}" type="sibTrans" cxnId="{F3BAC54D-1063-45B0-991B-780C89A9338F}">
      <dgm:prSet/>
      <dgm:spPr/>
      <dgm:t>
        <a:bodyPr/>
        <a:lstStyle/>
        <a:p>
          <a:endParaRPr lang="en-US"/>
        </a:p>
      </dgm:t>
    </dgm:pt>
    <dgm:pt modelId="{14367FE5-356D-40A4-BE2E-2BED9968A109}" type="pres">
      <dgm:prSet presAssocID="{31AC797A-1763-478C-881A-5212381BDAA9}" presName="Name0" presStyleCnt="0">
        <dgm:presLayoutVars>
          <dgm:dir/>
          <dgm:animLvl val="lvl"/>
          <dgm:resizeHandles val="exact"/>
        </dgm:presLayoutVars>
      </dgm:prSet>
      <dgm:spPr/>
    </dgm:pt>
    <dgm:pt modelId="{02E626B1-0348-405F-942B-636E33D060E1}" type="pres">
      <dgm:prSet presAssocID="{F60853F8-D381-4535-BC22-0151981821F0}" presName="composite" presStyleCnt="0"/>
      <dgm:spPr/>
    </dgm:pt>
    <dgm:pt modelId="{29B8964E-BC3B-4A42-9E46-85E302C217F4}" type="pres">
      <dgm:prSet presAssocID="{F60853F8-D381-4535-BC22-0151981821F0}" presName="parTx" presStyleLbl="alignNode1" presStyleIdx="0" presStyleCnt="3">
        <dgm:presLayoutVars>
          <dgm:chMax val="0"/>
          <dgm:chPref val="0"/>
          <dgm:bulletEnabled val="1"/>
        </dgm:presLayoutVars>
      </dgm:prSet>
      <dgm:spPr/>
    </dgm:pt>
    <dgm:pt modelId="{C1EFFCF7-46B4-4563-AC60-E6BF9607EAA4}" type="pres">
      <dgm:prSet presAssocID="{F60853F8-D381-4535-BC22-0151981821F0}" presName="desTx" presStyleLbl="alignAccFollowNode1" presStyleIdx="0" presStyleCnt="3">
        <dgm:presLayoutVars>
          <dgm:bulletEnabled val="1"/>
        </dgm:presLayoutVars>
      </dgm:prSet>
      <dgm:spPr/>
    </dgm:pt>
    <dgm:pt modelId="{6594DB4A-FCCA-43D4-BEAD-8D8BF3B9048B}" type="pres">
      <dgm:prSet presAssocID="{475B1EDC-45F7-498D-B09E-5A65E429D7E4}" presName="space" presStyleCnt="0"/>
      <dgm:spPr/>
    </dgm:pt>
    <dgm:pt modelId="{CD0943C5-868E-4B85-A1F4-5A1E5EAE342D}" type="pres">
      <dgm:prSet presAssocID="{0F481641-7D2F-4B2C-9D8D-A2718DF5EF56}" presName="composite" presStyleCnt="0"/>
      <dgm:spPr/>
    </dgm:pt>
    <dgm:pt modelId="{7999F23F-5F83-4930-BC28-2EC4A1B000D0}" type="pres">
      <dgm:prSet presAssocID="{0F481641-7D2F-4B2C-9D8D-A2718DF5EF56}" presName="parTx" presStyleLbl="alignNode1" presStyleIdx="1" presStyleCnt="3">
        <dgm:presLayoutVars>
          <dgm:chMax val="0"/>
          <dgm:chPref val="0"/>
          <dgm:bulletEnabled val="1"/>
        </dgm:presLayoutVars>
      </dgm:prSet>
      <dgm:spPr/>
    </dgm:pt>
    <dgm:pt modelId="{DFDA5CC1-C8E7-4909-84AB-2CC925DDCEB7}" type="pres">
      <dgm:prSet presAssocID="{0F481641-7D2F-4B2C-9D8D-A2718DF5EF56}" presName="desTx" presStyleLbl="alignAccFollowNode1" presStyleIdx="1" presStyleCnt="3">
        <dgm:presLayoutVars>
          <dgm:bulletEnabled val="1"/>
        </dgm:presLayoutVars>
      </dgm:prSet>
      <dgm:spPr/>
    </dgm:pt>
    <dgm:pt modelId="{9C8352C8-E715-4383-81FE-DE58D02D1E28}" type="pres">
      <dgm:prSet presAssocID="{111778A6-704C-436F-BF65-F15DF38FCB43}" presName="space" presStyleCnt="0"/>
      <dgm:spPr/>
    </dgm:pt>
    <dgm:pt modelId="{81672663-C6F1-44AA-B556-CE91C5BD92DC}" type="pres">
      <dgm:prSet presAssocID="{E62CD7F8-ABE5-4B63-B2E2-3CCC0F934CC5}" presName="composite" presStyleCnt="0"/>
      <dgm:spPr/>
    </dgm:pt>
    <dgm:pt modelId="{A8043F26-ACD8-4A81-B459-873191E45485}" type="pres">
      <dgm:prSet presAssocID="{E62CD7F8-ABE5-4B63-B2E2-3CCC0F934CC5}" presName="parTx" presStyleLbl="alignNode1" presStyleIdx="2" presStyleCnt="3">
        <dgm:presLayoutVars>
          <dgm:chMax val="0"/>
          <dgm:chPref val="0"/>
          <dgm:bulletEnabled val="1"/>
        </dgm:presLayoutVars>
      </dgm:prSet>
      <dgm:spPr/>
    </dgm:pt>
    <dgm:pt modelId="{701F4C0A-594A-4E51-AEC9-EBA3F58AFC4F}" type="pres">
      <dgm:prSet presAssocID="{E62CD7F8-ABE5-4B63-B2E2-3CCC0F934CC5}" presName="desTx" presStyleLbl="alignAccFollowNode1" presStyleIdx="2" presStyleCnt="3">
        <dgm:presLayoutVars>
          <dgm:bulletEnabled val="1"/>
        </dgm:presLayoutVars>
      </dgm:prSet>
      <dgm:spPr/>
    </dgm:pt>
  </dgm:ptLst>
  <dgm:cxnLst>
    <dgm:cxn modelId="{242EF403-3B05-4B48-BD43-ABBEB7CFE6D3}" type="presOf" srcId="{B0DD1D3D-DF6D-46E7-A215-EF0EBBB17477}" destId="{701F4C0A-594A-4E51-AEC9-EBA3F58AFC4F}" srcOrd="0" destOrd="3" presId="urn:microsoft.com/office/officeart/2005/8/layout/hList1"/>
    <dgm:cxn modelId="{C1C1EE10-1FB4-48C9-977F-150EA29818DB}" srcId="{31AC797A-1763-478C-881A-5212381BDAA9}" destId="{0F481641-7D2F-4B2C-9D8D-A2718DF5EF56}" srcOrd="1" destOrd="0" parTransId="{F9FB4B88-154D-46E5-9EE0-9FC3D7AE0B4F}" sibTransId="{111778A6-704C-436F-BF65-F15DF38FCB43}"/>
    <dgm:cxn modelId="{98250312-D651-4B0C-AE1A-7D9EB9F08545}" srcId="{0F481641-7D2F-4B2C-9D8D-A2718DF5EF56}" destId="{14EEE3BB-F400-4A09-837A-8945DF98DC7A}" srcOrd="1" destOrd="0" parTransId="{C29612F2-FD31-4B8D-999D-8C73781C83BC}" sibTransId="{CB3631DA-A789-445F-8168-6865D7735D12}"/>
    <dgm:cxn modelId="{48E44116-DA29-4D08-93A1-1274E648029B}" type="presOf" srcId="{6C8808C2-C476-430C-A4B6-FEF99FD5D86E}" destId="{DFDA5CC1-C8E7-4909-84AB-2CC925DDCEB7}" srcOrd="0" destOrd="6" presId="urn:microsoft.com/office/officeart/2005/8/layout/hList1"/>
    <dgm:cxn modelId="{3A3DD41E-1B65-4150-A843-81139F511E5B}" type="presOf" srcId="{A81C171E-9FF9-4597-9486-0705236F84F1}" destId="{DFDA5CC1-C8E7-4909-84AB-2CC925DDCEB7}" srcOrd="0" destOrd="2" presId="urn:microsoft.com/office/officeart/2005/8/layout/hList1"/>
    <dgm:cxn modelId="{353BF228-F9B6-46E5-BDC8-F8F6E94503D3}" type="presOf" srcId="{42FB1E56-8F46-4C06-946F-E8BC51FD1F53}" destId="{701F4C0A-594A-4E51-AEC9-EBA3F58AFC4F}" srcOrd="0" destOrd="1" presId="urn:microsoft.com/office/officeart/2005/8/layout/hList1"/>
    <dgm:cxn modelId="{A24FDE2C-0654-4A98-8EBF-17F81E9600F4}" type="presOf" srcId="{03F38C1F-2AB4-46A3-9A9B-924141ECBADB}" destId="{DFDA5CC1-C8E7-4909-84AB-2CC925DDCEB7}" srcOrd="0" destOrd="5" presId="urn:microsoft.com/office/officeart/2005/8/layout/hList1"/>
    <dgm:cxn modelId="{D27B4933-1D55-48A8-9075-CD21331D4449}" srcId="{0F481641-7D2F-4B2C-9D8D-A2718DF5EF56}" destId="{1DDFD683-96AE-4E22-8197-5DACA76C217A}" srcOrd="4" destOrd="0" parTransId="{8047E3AD-EDB9-4386-8DA6-BEA3BD517496}" sibTransId="{0CE0F4D4-CF7D-4530-9529-F36CEDFD2653}"/>
    <dgm:cxn modelId="{11A03836-7E9E-4671-B31D-5B4D72030287}" type="presOf" srcId="{F60853F8-D381-4535-BC22-0151981821F0}" destId="{29B8964E-BC3B-4A42-9E46-85E302C217F4}" srcOrd="0" destOrd="0" presId="urn:microsoft.com/office/officeart/2005/8/layout/hList1"/>
    <dgm:cxn modelId="{05F9D939-9EAA-48F7-91BA-25CEB9B9FDD1}" type="presOf" srcId="{1DDFD683-96AE-4E22-8197-5DACA76C217A}" destId="{DFDA5CC1-C8E7-4909-84AB-2CC925DDCEB7}" srcOrd="0" destOrd="4" presId="urn:microsoft.com/office/officeart/2005/8/layout/hList1"/>
    <dgm:cxn modelId="{E83FEF45-7A01-40D9-B100-FE6602D6500E}" srcId="{0F481641-7D2F-4B2C-9D8D-A2718DF5EF56}" destId="{6C8808C2-C476-430C-A4B6-FEF99FD5D86E}" srcOrd="6" destOrd="0" parTransId="{340D9C42-F5E2-4CBC-B9D1-2471E0C6E813}" sibTransId="{6D12D78B-C039-4D42-9D60-9D27AAE93B25}"/>
    <dgm:cxn modelId="{F6F20346-4FD1-47FD-BC2E-E6D374CD361B}" srcId="{31AC797A-1763-478C-881A-5212381BDAA9}" destId="{E62CD7F8-ABE5-4B63-B2E2-3CCC0F934CC5}" srcOrd="2" destOrd="0" parTransId="{16D266A1-3DD8-44B5-ACA3-1CAE860847F6}" sibTransId="{DC2B4E8C-4762-42D0-8582-239FEB495685}"/>
    <dgm:cxn modelId="{F3BAC54D-1063-45B0-991B-780C89A9338F}" srcId="{0F481641-7D2F-4B2C-9D8D-A2718DF5EF56}" destId="{A81C171E-9FF9-4597-9486-0705236F84F1}" srcOrd="2" destOrd="0" parTransId="{DB7F86E7-1C75-4680-9B2D-59A5251FC182}" sibTransId="{899FD43B-FF33-4B94-83F3-1E05EDBBA7E7}"/>
    <dgm:cxn modelId="{EE693256-D677-4DE0-AAFC-A6EB6FC25BA4}" type="presOf" srcId="{34E60305-03FE-4C20-8C57-46C42281F4AA}" destId="{DFDA5CC1-C8E7-4909-84AB-2CC925DDCEB7}" srcOrd="0" destOrd="3" presId="urn:microsoft.com/office/officeart/2005/8/layout/hList1"/>
    <dgm:cxn modelId="{BA531A65-3C2A-43FC-93AB-C2D6542BFBAB}" srcId="{0F481641-7D2F-4B2C-9D8D-A2718DF5EF56}" destId="{C6190BA6-3CCD-4136-BA56-DB80DB457C34}" srcOrd="0" destOrd="0" parTransId="{D40EEA14-8324-442F-B096-3D2ED83460D9}" sibTransId="{841DCEA0-FD7D-4546-AB9E-4D3CAC60B46C}"/>
    <dgm:cxn modelId="{DD5DB369-1C14-4474-A360-7A75E672EF69}" srcId="{F60853F8-D381-4535-BC22-0151981821F0}" destId="{B1893A60-8A0E-419A-ADB9-9DC5A74D4ACE}" srcOrd="0" destOrd="0" parTransId="{9BC5219C-FD20-4340-AD24-5CCD10BC387B}" sibTransId="{54B55540-6330-4166-828E-55352C43A3E0}"/>
    <dgm:cxn modelId="{EEEA926E-EDA6-412E-9F01-C93F0340E621}" type="presOf" srcId="{E62CD7F8-ABE5-4B63-B2E2-3CCC0F934CC5}" destId="{A8043F26-ACD8-4A81-B459-873191E45485}" srcOrd="0" destOrd="0" presId="urn:microsoft.com/office/officeart/2005/8/layout/hList1"/>
    <dgm:cxn modelId="{21901B78-9EEE-434C-9287-687AA2915886}" srcId="{0F481641-7D2F-4B2C-9D8D-A2718DF5EF56}" destId="{03F38C1F-2AB4-46A3-9A9B-924141ECBADB}" srcOrd="5" destOrd="0" parTransId="{E427CFF7-8C16-45C9-87BA-7862DA05A233}" sibTransId="{F544EE41-DC55-455D-B9B5-9D08B0F90FB5}"/>
    <dgm:cxn modelId="{822BC67F-DFE9-476C-97BE-8FD5B552BB16}" type="presOf" srcId="{B1893A60-8A0E-419A-ADB9-9DC5A74D4ACE}" destId="{C1EFFCF7-46B4-4563-AC60-E6BF9607EAA4}" srcOrd="0" destOrd="0" presId="urn:microsoft.com/office/officeart/2005/8/layout/hList1"/>
    <dgm:cxn modelId="{E78A9685-CE8C-4EE9-9143-0FB934D0FA85}" type="presOf" srcId="{5A0F2002-8A01-4C79-87B2-E672581B613A}" destId="{701F4C0A-594A-4E51-AEC9-EBA3F58AFC4F}" srcOrd="0" destOrd="0" presId="urn:microsoft.com/office/officeart/2005/8/layout/hList1"/>
    <dgm:cxn modelId="{28F22988-8B55-4C24-81B6-0FDC1F2C325D}" type="presOf" srcId="{D316CCCF-8909-412E-8337-934C77443FA8}" destId="{C1EFFCF7-46B4-4563-AC60-E6BF9607EAA4}" srcOrd="0" destOrd="1" presId="urn:microsoft.com/office/officeart/2005/8/layout/hList1"/>
    <dgm:cxn modelId="{1D441E92-B6E3-4DAF-A24D-A87CCEA3D1F0}" srcId="{F60853F8-D381-4535-BC22-0151981821F0}" destId="{D316CCCF-8909-412E-8337-934C77443FA8}" srcOrd="1" destOrd="0" parTransId="{9BBB0E97-E804-401D-ACEA-B1B06600F16C}" sibTransId="{3FB90823-17D4-4793-BA2F-4957EC0DDF0B}"/>
    <dgm:cxn modelId="{6C9A5E9A-3933-4634-A1C0-EFEDBCB25DA1}" type="presOf" srcId="{31AC797A-1763-478C-881A-5212381BDAA9}" destId="{14367FE5-356D-40A4-BE2E-2BED9968A109}" srcOrd="0" destOrd="0" presId="urn:microsoft.com/office/officeart/2005/8/layout/hList1"/>
    <dgm:cxn modelId="{0AB8129D-ED9C-4E59-913B-E7FC48F676A0}" type="presOf" srcId="{0F481641-7D2F-4B2C-9D8D-A2718DF5EF56}" destId="{7999F23F-5F83-4930-BC28-2EC4A1B000D0}" srcOrd="0" destOrd="0" presId="urn:microsoft.com/office/officeart/2005/8/layout/hList1"/>
    <dgm:cxn modelId="{9D18E3AB-39E9-45F2-AC70-4D6597C180EE}" type="presOf" srcId="{E928E856-48A0-4358-A6DF-91FA0CD64AA3}" destId="{701F4C0A-594A-4E51-AEC9-EBA3F58AFC4F}" srcOrd="0" destOrd="2" presId="urn:microsoft.com/office/officeart/2005/8/layout/hList1"/>
    <dgm:cxn modelId="{BE99A2D9-5BB2-493E-9D5D-6C841E1A7E4C}" srcId="{0F481641-7D2F-4B2C-9D8D-A2718DF5EF56}" destId="{34E60305-03FE-4C20-8C57-46C42281F4AA}" srcOrd="3" destOrd="0" parTransId="{5F19BBFC-88AE-4141-BEF3-D87DC0EFA555}" sibTransId="{5DFBA58A-DEFC-4626-A119-A65380A6E8F2}"/>
    <dgm:cxn modelId="{C1FB07DF-81D1-4788-BC60-06D96B9E4502}" srcId="{E62CD7F8-ABE5-4B63-B2E2-3CCC0F934CC5}" destId="{E928E856-48A0-4358-A6DF-91FA0CD64AA3}" srcOrd="2" destOrd="0" parTransId="{5C77859C-9B30-4451-921A-5D277400EBE4}" sibTransId="{3A527D87-2BBB-4424-A2CE-A8F9DAF58B59}"/>
    <dgm:cxn modelId="{DE25AEE2-59D0-4E94-8198-83A8D661437C}" srcId="{E62CD7F8-ABE5-4B63-B2E2-3CCC0F934CC5}" destId="{42FB1E56-8F46-4C06-946F-E8BC51FD1F53}" srcOrd="1" destOrd="0" parTransId="{467AD3B4-D7E8-4699-B3DB-6E425B453420}" sibTransId="{389DC488-8B1D-41E8-8CA6-AE5676BBE0BD}"/>
    <dgm:cxn modelId="{4FB279E9-5771-4081-8409-0A6B8EB1E73E}" srcId="{E62CD7F8-ABE5-4B63-B2E2-3CCC0F934CC5}" destId="{5A0F2002-8A01-4C79-87B2-E672581B613A}" srcOrd="0" destOrd="0" parTransId="{59DEF32E-5D2E-4AA7-989D-E685FC8F38F9}" sibTransId="{B86BCA91-8EAC-42E1-B64C-4A075FCA94CC}"/>
    <dgm:cxn modelId="{389C5CF0-DA19-4BF1-911F-54D27FD22EC9}" srcId="{E62CD7F8-ABE5-4B63-B2E2-3CCC0F934CC5}" destId="{B0DD1D3D-DF6D-46E7-A215-EF0EBBB17477}" srcOrd="3" destOrd="0" parTransId="{6BEB9E76-3F3A-4FF5-A4F2-0E465528C32B}" sibTransId="{A2BBF69C-78F6-4CFC-8756-52CD43E52BC3}"/>
    <dgm:cxn modelId="{830C15F8-D48E-487F-86CA-7D7C06FD5E97}" type="presOf" srcId="{C6190BA6-3CCD-4136-BA56-DB80DB457C34}" destId="{DFDA5CC1-C8E7-4909-84AB-2CC925DDCEB7}" srcOrd="0" destOrd="0" presId="urn:microsoft.com/office/officeart/2005/8/layout/hList1"/>
    <dgm:cxn modelId="{13D6A3F8-1B2F-4D82-BF08-82985E4479E9}" srcId="{31AC797A-1763-478C-881A-5212381BDAA9}" destId="{F60853F8-D381-4535-BC22-0151981821F0}" srcOrd="0" destOrd="0" parTransId="{6F21A330-767A-4FFB-A6BC-E6EE8516278E}" sibTransId="{475B1EDC-45F7-498D-B09E-5A65E429D7E4}"/>
    <dgm:cxn modelId="{782347FF-E881-4D4D-A4F1-FDC0F71A61B5}" type="presOf" srcId="{14EEE3BB-F400-4A09-837A-8945DF98DC7A}" destId="{DFDA5CC1-C8E7-4909-84AB-2CC925DDCEB7}" srcOrd="0" destOrd="1" presId="urn:microsoft.com/office/officeart/2005/8/layout/hList1"/>
    <dgm:cxn modelId="{BCF66B8C-5225-4C66-89D2-CDB35D96375F}" type="presParOf" srcId="{14367FE5-356D-40A4-BE2E-2BED9968A109}" destId="{02E626B1-0348-405F-942B-636E33D060E1}" srcOrd="0" destOrd="0" presId="urn:microsoft.com/office/officeart/2005/8/layout/hList1"/>
    <dgm:cxn modelId="{FED9932A-48F1-4413-9726-EB594A9C001C}" type="presParOf" srcId="{02E626B1-0348-405F-942B-636E33D060E1}" destId="{29B8964E-BC3B-4A42-9E46-85E302C217F4}" srcOrd="0" destOrd="0" presId="urn:microsoft.com/office/officeart/2005/8/layout/hList1"/>
    <dgm:cxn modelId="{E344A3AF-FEA4-4E35-B03F-D89E38E312C5}" type="presParOf" srcId="{02E626B1-0348-405F-942B-636E33D060E1}" destId="{C1EFFCF7-46B4-4563-AC60-E6BF9607EAA4}" srcOrd="1" destOrd="0" presId="urn:microsoft.com/office/officeart/2005/8/layout/hList1"/>
    <dgm:cxn modelId="{EF3BBE90-5581-4647-8857-F13B4BD0DADA}" type="presParOf" srcId="{14367FE5-356D-40A4-BE2E-2BED9968A109}" destId="{6594DB4A-FCCA-43D4-BEAD-8D8BF3B9048B}" srcOrd="1" destOrd="0" presId="urn:microsoft.com/office/officeart/2005/8/layout/hList1"/>
    <dgm:cxn modelId="{D41B9DE3-9BCD-4F1C-84FC-FD8AF7667C9C}" type="presParOf" srcId="{14367FE5-356D-40A4-BE2E-2BED9968A109}" destId="{CD0943C5-868E-4B85-A1F4-5A1E5EAE342D}" srcOrd="2" destOrd="0" presId="urn:microsoft.com/office/officeart/2005/8/layout/hList1"/>
    <dgm:cxn modelId="{4235B352-F8AB-4CEB-951E-C835D8B75D5C}" type="presParOf" srcId="{CD0943C5-868E-4B85-A1F4-5A1E5EAE342D}" destId="{7999F23F-5F83-4930-BC28-2EC4A1B000D0}" srcOrd="0" destOrd="0" presId="urn:microsoft.com/office/officeart/2005/8/layout/hList1"/>
    <dgm:cxn modelId="{322EA262-1435-4182-87DC-6296E9BBF694}" type="presParOf" srcId="{CD0943C5-868E-4B85-A1F4-5A1E5EAE342D}" destId="{DFDA5CC1-C8E7-4909-84AB-2CC925DDCEB7}" srcOrd="1" destOrd="0" presId="urn:microsoft.com/office/officeart/2005/8/layout/hList1"/>
    <dgm:cxn modelId="{6E52F735-8C2E-4DA1-BB01-1684E63A02F2}" type="presParOf" srcId="{14367FE5-356D-40A4-BE2E-2BED9968A109}" destId="{9C8352C8-E715-4383-81FE-DE58D02D1E28}" srcOrd="3" destOrd="0" presId="urn:microsoft.com/office/officeart/2005/8/layout/hList1"/>
    <dgm:cxn modelId="{F383367B-1346-4B95-BB75-8D72B9F488AC}" type="presParOf" srcId="{14367FE5-356D-40A4-BE2E-2BED9968A109}" destId="{81672663-C6F1-44AA-B556-CE91C5BD92DC}" srcOrd="4" destOrd="0" presId="urn:microsoft.com/office/officeart/2005/8/layout/hList1"/>
    <dgm:cxn modelId="{2E0EC35F-2C59-44EC-920F-8670C848041C}" type="presParOf" srcId="{81672663-C6F1-44AA-B556-CE91C5BD92DC}" destId="{A8043F26-ACD8-4A81-B459-873191E45485}" srcOrd="0" destOrd="0" presId="urn:microsoft.com/office/officeart/2005/8/layout/hList1"/>
    <dgm:cxn modelId="{E93817A1-2BE9-402A-8C3A-5B49A41242EE}" type="presParOf" srcId="{81672663-C6F1-44AA-B556-CE91C5BD92DC}" destId="{701F4C0A-594A-4E51-AEC9-EBA3F58AFC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CA7916-DDD4-400B-ACCE-7B7AF1524F48}" type="doc">
      <dgm:prSet loTypeId="urn:microsoft.com/office/officeart/2005/8/layout/rings+Icon" loCatId="relationship" qsTypeId="urn:microsoft.com/office/officeart/2005/8/quickstyle/simple5" qsCatId="simple" csTypeId="urn:microsoft.com/office/officeart/2005/8/colors/colorful5" csCatId="colorful" phldr="1"/>
      <dgm:spPr/>
    </dgm:pt>
    <dgm:pt modelId="{2D9B933B-54A4-4F86-8E57-3134D3DFC503}">
      <dgm:prSet phldrT="[Text]" custT="1"/>
      <dgm:spPr/>
      <dgm:t>
        <a:bodyPr/>
        <a:lstStyle/>
        <a:p>
          <a:r>
            <a:rPr lang="en-US" sz="1200" dirty="0">
              <a:latin typeface="Arial Narrow" panose="020B0606020202030204" pitchFamily="34" charset="0"/>
            </a:rPr>
            <a:t>Care Coordination</a:t>
          </a:r>
        </a:p>
      </dgm:t>
    </dgm:pt>
    <dgm:pt modelId="{71421348-46EC-4758-9ABB-7DD15FF41EE0}" type="parTrans" cxnId="{58F21487-8AFE-41F1-B699-79E0E6F97A06}">
      <dgm:prSet/>
      <dgm:spPr/>
      <dgm:t>
        <a:bodyPr/>
        <a:lstStyle/>
        <a:p>
          <a:endParaRPr lang="en-US" sz="1200">
            <a:latin typeface="Arial Narrow" panose="020B0606020202030204" pitchFamily="34" charset="0"/>
          </a:endParaRPr>
        </a:p>
      </dgm:t>
    </dgm:pt>
    <dgm:pt modelId="{E1F05E69-003C-436E-9DAC-E72C4B9FB360}" type="sibTrans" cxnId="{58F21487-8AFE-41F1-B699-79E0E6F97A06}">
      <dgm:prSet/>
      <dgm:spPr/>
      <dgm:t>
        <a:bodyPr/>
        <a:lstStyle/>
        <a:p>
          <a:endParaRPr lang="en-US" sz="1200">
            <a:latin typeface="Arial Narrow" panose="020B0606020202030204" pitchFamily="34" charset="0"/>
          </a:endParaRPr>
        </a:p>
      </dgm:t>
    </dgm:pt>
    <dgm:pt modelId="{3B1DC51D-7F19-4FB7-8159-E5E6CBF2E03E}">
      <dgm:prSet phldrT="[Text]" custT="1"/>
      <dgm:spPr/>
      <dgm:t>
        <a:bodyPr/>
        <a:lstStyle/>
        <a:p>
          <a:r>
            <a:rPr lang="en-US" sz="1200" dirty="0">
              <a:latin typeface="Arial Narrow" panose="020B0606020202030204" pitchFamily="34" charset="0"/>
            </a:rPr>
            <a:t>Task/Activity Management</a:t>
          </a:r>
        </a:p>
      </dgm:t>
    </dgm:pt>
    <dgm:pt modelId="{3FF66CE9-0EA4-4845-8FBC-88E4CBEC44AB}" type="parTrans" cxnId="{BAE484BC-125A-452C-9738-833E4D95FA82}">
      <dgm:prSet/>
      <dgm:spPr/>
      <dgm:t>
        <a:bodyPr/>
        <a:lstStyle/>
        <a:p>
          <a:endParaRPr lang="en-US" sz="1200">
            <a:latin typeface="Arial Narrow" panose="020B0606020202030204" pitchFamily="34" charset="0"/>
          </a:endParaRPr>
        </a:p>
      </dgm:t>
    </dgm:pt>
    <dgm:pt modelId="{F9CEE674-7877-4A7E-91EE-4AC01B17CD70}" type="sibTrans" cxnId="{BAE484BC-125A-452C-9738-833E4D95FA82}">
      <dgm:prSet/>
      <dgm:spPr/>
      <dgm:t>
        <a:bodyPr/>
        <a:lstStyle/>
        <a:p>
          <a:endParaRPr lang="en-US" sz="1200">
            <a:latin typeface="Arial Narrow" panose="020B0606020202030204" pitchFamily="34" charset="0"/>
          </a:endParaRPr>
        </a:p>
      </dgm:t>
    </dgm:pt>
    <dgm:pt modelId="{88D1672C-34E3-417F-BF70-9A6A1155B2E0}">
      <dgm:prSet phldrT="[Text]" custT="1"/>
      <dgm:spPr>
        <a:solidFill>
          <a:srgbClr val="3366FF"/>
        </a:solidFill>
      </dgm:spPr>
      <dgm:t>
        <a:bodyPr/>
        <a:lstStyle/>
        <a:p>
          <a:r>
            <a:rPr lang="en-US" sz="1200" dirty="0">
              <a:latin typeface="Arial Narrow" panose="020B0606020202030204" pitchFamily="34" charset="0"/>
            </a:rPr>
            <a:t>Referral Management</a:t>
          </a:r>
        </a:p>
      </dgm:t>
    </dgm:pt>
    <dgm:pt modelId="{FC6344BB-5D2A-44AE-8475-B81882C987DB}" type="parTrans" cxnId="{0BC2C556-1A2A-4CC2-AEFA-7DDBEB7E460E}">
      <dgm:prSet/>
      <dgm:spPr/>
      <dgm:t>
        <a:bodyPr/>
        <a:lstStyle/>
        <a:p>
          <a:endParaRPr lang="en-US" sz="1200">
            <a:latin typeface="Arial Narrow" panose="020B0606020202030204" pitchFamily="34" charset="0"/>
          </a:endParaRPr>
        </a:p>
      </dgm:t>
    </dgm:pt>
    <dgm:pt modelId="{EF2C4C45-A2D4-4837-8B26-CA1167F394D2}" type="sibTrans" cxnId="{0BC2C556-1A2A-4CC2-AEFA-7DDBEB7E460E}">
      <dgm:prSet/>
      <dgm:spPr/>
      <dgm:t>
        <a:bodyPr/>
        <a:lstStyle/>
        <a:p>
          <a:endParaRPr lang="en-US" sz="1200">
            <a:latin typeface="Arial Narrow" panose="020B0606020202030204" pitchFamily="34" charset="0"/>
          </a:endParaRPr>
        </a:p>
      </dgm:t>
    </dgm:pt>
    <dgm:pt modelId="{E8D62D1E-9550-4BE4-A56C-335E0AB34C70}">
      <dgm:prSet phldrT="[Text]" custT="1"/>
      <dgm:spPr/>
      <dgm:t>
        <a:bodyPr/>
        <a:lstStyle/>
        <a:p>
          <a:r>
            <a:rPr lang="en-US" sz="1200" dirty="0">
              <a:latin typeface="Arial Narrow" panose="020B0606020202030204" pitchFamily="34" charset="0"/>
            </a:rPr>
            <a:t>Program Management</a:t>
          </a:r>
        </a:p>
      </dgm:t>
    </dgm:pt>
    <dgm:pt modelId="{7674DB90-8C08-415C-AFEE-4F348D58DD64}" type="parTrans" cxnId="{73D499CE-B9F6-46C2-A874-990A29EF2A66}">
      <dgm:prSet/>
      <dgm:spPr/>
      <dgm:t>
        <a:bodyPr/>
        <a:lstStyle/>
        <a:p>
          <a:endParaRPr lang="en-US" sz="1200">
            <a:latin typeface="Arial Narrow" panose="020B0606020202030204" pitchFamily="34" charset="0"/>
          </a:endParaRPr>
        </a:p>
      </dgm:t>
    </dgm:pt>
    <dgm:pt modelId="{136A2B06-E63B-4DA6-AB97-E5480DCC44ED}" type="sibTrans" cxnId="{73D499CE-B9F6-46C2-A874-990A29EF2A66}">
      <dgm:prSet/>
      <dgm:spPr/>
      <dgm:t>
        <a:bodyPr/>
        <a:lstStyle/>
        <a:p>
          <a:endParaRPr lang="en-US" sz="1200">
            <a:latin typeface="Arial Narrow" panose="020B0606020202030204" pitchFamily="34" charset="0"/>
          </a:endParaRPr>
        </a:p>
      </dgm:t>
    </dgm:pt>
    <dgm:pt modelId="{9B0EF6C7-8209-4211-BE8A-949CB777E0F1}">
      <dgm:prSet phldrT="[Text]" custT="1"/>
      <dgm:spPr/>
      <dgm:t>
        <a:bodyPr/>
        <a:lstStyle/>
        <a:p>
          <a:r>
            <a:rPr lang="en-US" sz="1200" dirty="0">
              <a:latin typeface="Arial Narrow" panose="020B0606020202030204" pitchFamily="34" charset="0"/>
            </a:rPr>
            <a:t>Alerts &amp; Notifications</a:t>
          </a:r>
        </a:p>
      </dgm:t>
    </dgm:pt>
    <dgm:pt modelId="{A8E8D06D-8B4E-4AFB-A48B-F21773F62332}" type="parTrans" cxnId="{74F0EA64-7BE7-48E5-A5AF-731AD29C2376}">
      <dgm:prSet/>
      <dgm:spPr/>
      <dgm:t>
        <a:bodyPr/>
        <a:lstStyle/>
        <a:p>
          <a:endParaRPr lang="en-US"/>
        </a:p>
      </dgm:t>
    </dgm:pt>
    <dgm:pt modelId="{C161868E-78CD-462F-A849-3B28BC6FDD22}" type="sibTrans" cxnId="{74F0EA64-7BE7-48E5-A5AF-731AD29C2376}">
      <dgm:prSet/>
      <dgm:spPr/>
      <dgm:t>
        <a:bodyPr/>
        <a:lstStyle/>
        <a:p>
          <a:endParaRPr lang="en-US"/>
        </a:p>
      </dgm:t>
    </dgm:pt>
    <dgm:pt modelId="{56EFA919-BBCD-456E-8615-473683CB3103}">
      <dgm:prSet phldrT="[Text]" custT="1"/>
      <dgm:spPr/>
      <dgm:t>
        <a:bodyPr/>
        <a:lstStyle/>
        <a:p>
          <a:r>
            <a:rPr lang="en-US" sz="1200" dirty="0">
              <a:latin typeface="Arial Narrow" panose="020B0606020202030204" pitchFamily="34" charset="0"/>
            </a:rPr>
            <a:t>Consent2Share Consent Management </a:t>
          </a:r>
        </a:p>
      </dgm:t>
    </dgm:pt>
    <dgm:pt modelId="{D325F339-5698-4DC1-9824-0021D0F0F61F}" type="parTrans" cxnId="{14171F80-939C-401E-A105-F284B572EB73}">
      <dgm:prSet/>
      <dgm:spPr/>
      <dgm:t>
        <a:bodyPr/>
        <a:lstStyle/>
        <a:p>
          <a:endParaRPr lang="en-US"/>
        </a:p>
      </dgm:t>
    </dgm:pt>
    <dgm:pt modelId="{F18A0B7B-CBA0-4004-BD33-DD28320F7B81}" type="sibTrans" cxnId="{14171F80-939C-401E-A105-F284B572EB73}">
      <dgm:prSet/>
      <dgm:spPr/>
      <dgm:t>
        <a:bodyPr/>
        <a:lstStyle/>
        <a:p>
          <a:endParaRPr lang="en-US"/>
        </a:p>
      </dgm:t>
    </dgm:pt>
    <dgm:pt modelId="{840E07DD-9F8F-44CA-BA38-330E9426B504}">
      <dgm:prSet phldrT="[Text]" custT="1"/>
      <dgm:spPr/>
      <dgm:t>
        <a:bodyPr/>
        <a:lstStyle/>
        <a:p>
          <a:r>
            <a:rPr lang="en-US" sz="1200">
              <a:latin typeface="Arial Narrow" panose="020B0606020202030204" pitchFamily="34" charset="0"/>
            </a:rPr>
            <a:t>Scheduling/ Appointments</a:t>
          </a:r>
          <a:endParaRPr lang="en-US" sz="1200" dirty="0">
            <a:latin typeface="Arial Narrow" panose="020B0606020202030204" pitchFamily="34" charset="0"/>
          </a:endParaRPr>
        </a:p>
      </dgm:t>
    </dgm:pt>
    <dgm:pt modelId="{7656DA80-7AEA-46FA-983C-C457F478F492}" type="parTrans" cxnId="{8B3D06BE-F11E-4CE4-B186-D800B82DF0A5}">
      <dgm:prSet/>
      <dgm:spPr/>
      <dgm:t>
        <a:bodyPr/>
        <a:lstStyle/>
        <a:p>
          <a:endParaRPr lang="en-US"/>
        </a:p>
      </dgm:t>
    </dgm:pt>
    <dgm:pt modelId="{52B84A17-471F-485A-A35E-5AE17C42CF8B}" type="sibTrans" cxnId="{8B3D06BE-F11E-4CE4-B186-D800B82DF0A5}">
      <dgm:prSet/>
      <dgm:spPr/>
      <dgm:t>
        <a:bodyPr/>
        <a:lstStyle/>
        <a:p>
          <a:endParaRPr lang="en-US"/>
        </a:p>
      </dgm:t>
    </dgm:pt>
    <dgm:pt modelId="{16A4E842-B284-4ACF-80DC-07953F71EE98}" type="pres">
      <dgm:prSet presAssocID="{73CA7916-DDD4-400B-ACCE-7B7AF1524F48}" presName="Name0" presStyleCnt="0">
        <dgm:presLayoutVars>
          <dgm:chMax val="7"/>
          <dgm:dir/>
          <dgm:resizeHandles val="exact"/>
        </dgm:presLayoutVars>
      </dgm:prSet>
      <dgm:spPr/>
    </dgm:pt>
    <dgm:pt modelId="{D585BE94-5BF7-4FE5-8201-88EF37EFEE55}" type="pres">
      <dgm:prSet presAssocID="{73CA7916-DDD4-400B-ACCE-7B7AF1524F48}" presName="ellipse1" presStyleLbl="vennNode1" presStyleIdx="0" presStyleCnt="7">
        <dgm:presLayoutVars>
          <dgm:bulletEnabled val="1"/>
        </dgm:presLayoutVars>
      </dgm:prSet>
      <dgm:spPr/>
    </dgm:pt>
    <dgm:pt modelId="{85CBC55C-D256-482C-867E-5D8A52B62926}" type="pres">
      <dgm:prSet presAssocID="{73CA7916-DDD4-400B-ACCE-7B7AF1524F48}" presName="ellipse2" presStyleLbl="vennNode1" presStyleIdx="1" presStyleCnt="7">
        <dgm:presLayoutVars>
          <dgm:bulletEnabled val="1"/>
        </dgm:presLayoutVars>
      </dgm:prSet>
      <dgm:spPr/>
    </dgm:pt>
    <dgm:pt modelId="{EB040AE4-54C7-4DB7-B7EE-088E74ABB7B3}" type="pres">
      <dgm:prSet presAssocID="{73CA7916-DDD4-400B-ACCE-7B7AF1524F48}" presName="ellipse3" presStyleLbl="vennNode1" presStyleIdx="2" presStyleCnt="7">
        <dgm:presLayoutVars>
          <dgm:bulletEnabled val="1"/>
        </dgm:presLayoutVars>
      </dgm:prSet>
      <dgm:spPr/>
    </dgm:pt>
    <dgm:pt modelId="{50CB97C5-6DA6-441B-AFC7-AF92CD9CF92F}" type="pres">
      <dgm:prSet presAssocID="{73CA7916-DDD4-400B-ACCE-7B7AF1524F48}" presName="ellipse4" presStyleLbl="vennNode1" presStyleIdx="3" presStyleCnt="7">
        <dgm:presLayoutVars>
          <dgm:bulletEnabled val="1"/>
        </dgm:presLayoutVars>
      </dgm:prSet>
      <dgm:spPr/>
    </dgm:pt>
    <dgm:pt modelId="{42818012-F9F9-416D-BE4D-7CF985BF707A}" type="pres">
      <dgm:prSet presAssocID="{73CA7916-DDD4-400B-ACCE-7B7AF1524F48}" presName="ellipse5" presStyleLbl="vennNode1" presStyleIdx="4" presStyleCnt="7">
        <dgm:presLayoutVars>
          <dgm:bulletEnabled val="1"/>
        </dgm:presLayoutVars>
      </dgm:prSet>
      <dgm:spPr/>
    </dgm:pt>
    <dgm:pt modelId="{C028331E-7315-4239-B6F0-EF4E6688741C}" type="pres">
      <dgm:prSet presAssocID="{73CA7916-DDD4-400B-ACCE-7B7AF1524F48}" presName="ellipse6" presStyleLbl="vennNode1" presStyleIdx="5" presStyleCnt="7">
        <dgm:presLayoutVars>
          <dgm:bulletEnabled val="1"/>
        </dgm:presLayoutVars>
      </dgm:prSet>
      <dgm:spPr/>
    </dgm:pt>
    <dgm:pt modelId="{50F19BB4-7267-45C6-9450-3BC298100DD8}" type="pres">
      <dgm:prSet presAssocID="{73CA7916-DDD4-400B-ACCE-7B7AF1524F48}" presName="ellipse7" presStyleLbl="vennNode1" presStyleIdx="6" presStyleCnt="7">
        <dgm:presLayoutVars>
          <dgm:bulletEnabled val="1"/>
        </dgm:presLayoutVars>
      </dgm:prSet>
      <dgm:spPr/>
    </dgm:pt>
  </dgm:ptLst>
  <dgm:cxnLst>
    <dgm:cxn modelId="{005B1F16-7083-4F97-B9BA-929B2BDC49E0}" type="presOf" srcId="{56EFA919-BBCD-456E-8615-473683CB3103}" destId="{50CB97C5-6DA6-441B-AFC7-AF92CD9CF92F}" srcOrd="0" destOrd="0" presId="urn:microsoft.com/office/officeart/2005/8/layout/rings+Icon"/>
    <dgm:cxn modelId="{D76AB625-B20C-4A3B-95E3-B2E684A48571}" type="presOf" srcId="{3B1DC51D-7F19-4FB7-8159-E5E6CBF2E03E}" destId="{42818012-F9F9-416D-BE4D-7CF985BF707A}" srcOrd="0" destOrd="0" presId="urn:microsoft.com/office/officeart/2005/8/layout/rings+Icon"/>
    <dgm:cxn modelId="{81318E2F-3870-4DF5-A676-904671CA0B6B}" type="presOf" srcId="{88D1672C-34E3-417F-BF70-9A6A1155B2E0}" destId="{C028331E-7315-4239-B6F0-EF4E6688741C}" srcOrd="0" destOrd="0" presId="urn:microsoft.com/office/officeart/2005/8/layout/rings+Icon"/>
    <dgm:cxn modelId="{EFC7AC55-DE7E-4F08-B014-A2E207906CDC}" type="presOf" srcId="{E8D62D1E-9550-4BE4-A56C-335E0AB34C70}" destId="{85CBC55C-D256-482C-867E-5D8A52B62926}" srcOrd="0" destOrd="0" presId="urn:microsoft.com/office/officeart/2005/8/layout/rings+Icon"/>
    <dgm:cxn modelId="{0BC2C556-1A2A-4CC2-AEFA-7DDBEB7E460E}" srcId="{73CA7916-DDD4-400B-ACCE-7B7AF1524F48}" destId="{88D1672C-34E3-417F-BF70-9A6A1155B2E0}" srcOrd="5" destOrd="0" parTransId="{FC6344BB-5D2A-44AE-8475-B81882C987DB}" sibTransId="{EF2C4C45-A2D4-4837-8B26-CA1167F394D2}"/>
    <dgm:cxn modelId="{74F0EA64-7BE7-48E5-A5AF-731AD29C2376}" srcId="{73CA7916-DDD4-400B-ACCE-7B7AF1524F48}" destId="{9B0EF6C7-8209-4211-BE8A-949CB777E0F1}" srcOrd="2" destOrd="0" parTransId="{A8E8D06D-8B4E-4AFB-A48B-F21773F62332}" sibTransId="{C161868E-78CD-462F-A849-3B28BC6FDD22}"/>
    <dgm:cxn modelId="{2C901880-F978-4092-9982-B96CF46AEF76}" type="presOf" srcId="{9B0EF6C7-8209-4211-BE8A-949CB777E0F1}" destId="{EB040AE4-54C7-4DB7-B7EE-088E74ABB7B3}" srcOrd="0" destOrd="0" presId="urn:microsoft.com/office/officeart/2005/8/layout/rings+Icon"/>
    <dgm:cxn modelId="{14171F80-939C-401E-A105-F284B572EB73}" srcId="{73CA7916-DDD4-400B-ACCE-7B7AF1524F48}" destId="{56EFA919-BBCD-456E-8615-473683CB3103}" srcOrd="3" destOrd="0" parTransId="{D325F339-5698-4DC1-9824-0021D0F0F61F}" sibTransId="{F18A0B7B-CBA0-4004-BD33-DD28320F7B81}"/>
    <dgm:cxn modelId="{58F21487-8AFE-41F1-B699-79E0E6F97A06}" srcId="{73CA7916-DDD4-400B-ACCE-7B7AF1524F48}" destId="{2D9B933B-54A4-4F86-8E57-3134D3DFC503}" srcOrd="0" destOrd="0" parTransId="{71421348-46EC-4758-9ABB-7DD15FF41EE0}" sibTransId="{E1F05E69-003C-436E-9DAC-E72C4B9FB360}"/>
    <dgm:cxn modelId="{6EB7B78A-5569-4748-8824-C4657E74E152}" type="presOf" srcId="{840E07DD-9F8F-44CA-BA38-330E9426B504}" destId="{50F19BB4-7267-45C6-9450-3BC298100DD8}" srcOrd="0" destOrd="0" presId="urn:microsoft.com/office/officeart/2005/8/layout/rings+Icon"/>
    <dgm:cxn modelId="{2DE598A6-D899-4E19-A5E4-417549E7FF78}" type="presOf" srcId="{73CA7916-DDD4-400B-ACCE-7B7AF1524F48}" destId="{16A4E842-B284-4ACF-80DC-07953F71EE98}" srcOrd="0" destOrd="0" presId="urn:microsoft.com/office/officeart/2005/8/layout/rings+Icon"/>
    <dgm:cxn modelId="{BAE484BC-125A-452C-9738-833E4D95FA82}" srcId="{73CA7916-DDD4-400B-ACCE-7B7AF1524F48}" destId="{3B1DC51D-7F19-4FB7-8159-E5E6CBF2E03E}" srcOrd="4" destOrd="0" parTransId="{3FF66CE9-0EA4-4845-8FBC-88E4CBEC44AB}" sibTransId="{F9CEE674-7877-4A7E-91EE-4AC01B17CD70}"/>
    <dgm:cxn modelId="{8B3D06BE-F11E-4CE4-B186-D800B82DF0A5}" srcId="{73CA7916-DDD4-400B-ACCE-7B7AF1524F48}" destId="{840E07DD-9F8F-44CA-BA38-330E9426B504}" srcOrd="6" destOrd="0" parTransId="{7656DA80-7AEA-46FA-983C-C457F478F492}" sibTransId="{52B84A17-471F-485A-A35E-5AE17C42CF8B}"/>
    <dgm:cxn modelId="{73D499CE-B9F6-46C2-A874-990A29EF2A66}" srcId="{73CA7916-DDD4-400B-ACCE-7B7AF1524F48}" destId="{E8D62D1E-9550-4BE4-A56C-335E0AB34C70}" srcOrd="1" destOrd="0" parTransId="{7674DB90-8C08-415C-AFEE-4F348D58DD64}" sibTransId="{136A2B06-E63B-4DA6-AB97-E5480DCC44ED}"/>
    <dgm:cxn modelId="{BC270FF9-5294-49A8-8581-70DD74720D88}" type="presOf" srcId="{2D9B933B-54A4-4F86-8E57-3134D3DFC503}" destId="{D585BE94-5BF7-4FE5-8201-88EF37EFEE55}" srcOrd="0" destOrd="0" presId="urn:microsoft.com/office/officeart/2005/8/layout/rings+Icon"/>
    <dgm:cxn modelId="{4CFCBF30-B2F5-471C-8138-9FDB580B0814}" type="presParOf" srcId="{16A4E842-B284-4ACF-80DC-07953F71EE98}" destId="{D585BE94-5BF7-4FE5-8201-88EF37EFEE55}" srcOrd="0" destOrd="0" presId="urn:microsoft.com/office/officeart/2005/8/layout/rings+Icon"/>
    <dgm:cxn modelId="{D332508F-A7B6-483F-8CC1-4FAFC459E2E5}" type="presParOf" srcId="{16A4E842-B284-4ACF-80DC-07953F71EE98}" destId="{85CBC55C-D256-482C-867E-5D8A52B62926}" srcOrd="1" destOrd="0" presId="urn:microsoft.com/office/officeart/2005/8/layout/rings+Icon"/>
    <dgm:cxn modelId="{A612D378-F462-4A4A-8482-0AA61B6F6515}" type="presParOf" srcId="{16A4E842-B284-4ACF-80DC-07953F71EE98}" destId="{EB040AE4-54C7-4DB7-B7EE-088E74ABB7B3}" srcOrd="2" destOrd="0" presId="urn:microsoft.com/office/officeart/2005/8/layout/rings+Icon"/>
    <dgm:cxn modelId="{D89260CE-B2AF-425C-8000-3B808DFA4D88}" type="presParOf" srcId="{16A4E842-B284-4ACF-80DC-07953F71EE98}" destId="{50CB97C5-6DA6-441B-AFC7-AF92CD9CF92F}" srcOrd="3" destOrd="0" presId="urn:microsoft.com/office/officeart/2005/8/layout/rings+Icon"/>
    <dgm:cxn modelId="{15A39BD2-35B0-4CCD-8159-AE10A726EAE5}" type="presParOf" srcId="{16A4E842-B284-4ACF-80DC-07953F71EE98}" destId="{42818012-F9F9-416D-BE4D-7CF985BF707A}" srcOrd="4" destOrd="0" presId="urn:microsoft.com/office/officeart/2005/8/layout/rings+Icon"/>
    <dgm:cxn modelId="{6DCA5289-DBB4-4BDA-80D8-D891199E6AA3}" type="presParOf" srcId="{16A4E842-B284-4ACF-80DC-07953F71EE98}" destId="{C028331E-7315-4239-B6F0-EF4E6688741C}" srcOrd="5" destOrd="0" presId="urn:microsoft.com/office/officeart/2005/8/layout/rings+Icon"/>
    <dgm:cxn modelId="{7C85E961-59AA-4706-8152-F6BBBAD6BEEB}" type="presParOf" srcId="{16A4E842-B284-4ACF-80DC-07953F71EE98}" destId="{50F19BB4-7267-45C6-9450-3BC298100DD8}" srcOrd="6" destOrd="0" presId="urn:microsoft.com/office/officeart/2005/8/layout/rings+Icon"/>
  </dgm:cxnLst>
  <dgm:bg/>
  <dgm:whole>
    <a:ln>
      <a:noFill/>
      <a:prstDash val="sysDash"/>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153E2F-C21F-4CB9-92C5-7FC79F2A8418}" type="doc">
      <dgm:prSet loTypeId="urn:microsoft.com/office/officeart/2009/3/layout/FramedTextPicture" loCatId="picture" qsTypeId="urn:microsoft.com/office/officeart/2005/8/quickstyle/simple1" qsCatId="simple" csTypeId="urn:microsoft.com/office/officeart/2005/8/colors/colorful5" csCatId="colorful" phldr="1"/>
      <dgm:spPr/>
      <dgm:t>
        <a:bodyPr/>
        <a:lstStyle/>
        <a:p>
          <a:endParaRPr lang="en-US"/>
        </a:p>
      </dgm:t>
    </dgm:pt>
    <dgm:pt modelId="{F2336DAF-32C0-4923-9A61-87E27557E3BC}">
      <dgm:prSet phldrT="[Text]" custT="1"/>
      <dgm:spPr/>
      <dgm:t>
        <a:bodyPr/>
        <a:lstStyle/>
        <a:p>
          <a:pPr algn="l"/>
          <a:r>
            <a:rPr lang="en-US" sz="1000" dirty="0">
              <a:latin typeface="+mn-lt"/>
            </a:rPr>
            <a:t>BH-Works</a:t>
          </a:r>
        </a:p>
      </dgm:t>
    </dgm:pt>
    <dgm:pt modelId="{3EED396A-9F2D-4C91-A05F-BF72865B0936}" type="parTrans" cxnId="{8BB8297C-83AD-43F8-9BD7-77E91F7F5AD1}">
      <dgm:prSet/>
      <dgm:spPr/>
      <dgm:t>
        <a:bodyPr/>
        <a:lstStyle/>
        <a:p>
          <a:endParaRPr lang="en-US" sz="2000">
            <a:latin typeface="+mn-lt"/>
          </a:endParaRPr>
        </a:p>
      </dgm:t>
    </dgm:pt>
    <dgm:pt modelId="{4039E759-4A9D-4467-AE55-1A85BFD5100C}" type="sibTrans" cxnId="{8BB8297C-83AD-43F8-9BD7-77E91F7F5AD1}">
      <dgm:prSet/>
      <dgm:spPr/>
      <dgm:t>
        <a:bodyPr/>
        <a:lstStyle/>
        <a:p>
          <a:endParaRPr lang="en-US" sz="2000">
            <a:latin typeface="+mn-lt"/>
          </a:endParaRPr>
        </a:p>
      </dgm:t>
    </dgm:pt>
    <dgm:pt modelId="{870A17D6-86BA-4BEF-BC3B-C99198435BFF}">
      <dgm:prSet phldrT="[Text]" custT="1"/>
      <dgm:spPr/>
      <dgm:t>
        <a:bodyPr/>
        <a:lstStyle/>
        <a:p>
          <a:pPr algn="l"/>
          <a:r>
            <a:rPr lang="en-US" sz="1000" dirty="0">
              <a:latin typeface="+mn-lt"/>
            </a:rPr>
            <a:t>Quippe</a:t>
          </a:r>
        </a:p>
      </dgm:t>
    </dgm:pt>
    <dgm:pt modelId="{1E0B8873-68A9-4D01-90B3-5F9DF9FC7834}" type="parTrans" cxnId="{79C40A29-E045-4E87-904D-61614780F516}">
      <dgm:prSet/>
      <dgm:spPr/>
      <dgm:t>
        <a:bodyPr/>
        <a:lstStyle/>
        <a:p>
          <a:endParaRPr lang="en-US" sz="2000">
            <a:latin typeface="+mn-lt"/>
          </a:endParaRPr>
        </a:p>
      </dgm:t>
    </dgm:pt>
    <dgm:pt modelId="{85C4BA47-27FB-4084-96B4-968345C8DC11}" type="sibTrans" cxnId="{79C40A29-E045-4E87-904D-61614780F516}">
      <dgm:prSet/>
      <dgm:spPr/>
      <dgm:t>
        <a:bodyPr/>
        <a:lstStyle/>
        <a:p>
          <a:endParaRPr lang="en-US" sz="2000">
            <a:latin typeface="+mn-lt"/>
          </a:endParaRPr>
        </a:p>
      </dgm:t>
    </dgm:pt>
    <dgm:pt modelId="{072927C5-422C-40D2-B1AA-E1A62539E5F1}">
      <dgm:prSet phldrT="[Text]" custT="1"/>
      <dgm:spPr/>
      <dgm:t>
        <a:bodyPr/>
        <a:lstStyle/>
        <a:p>
          <a:pPr algn="ctr"/>
          <a:r>
            <a:rPr lang="en-US" sz="800" dirty="0">
              <a:latin typeface="+mn-lt"/>
            </a:rPr>
            <a:t>Care Plan</a:t>
          </a:r>
        </a:p>
      </dgm:t>
    </dgm:pt>
    <dgm:pt modelId="{D539FF51-9252-459E-87DF-B63D3876EC03}" type="parTrans" cxnId="{03B92DF4-8CF9-43AD-AD24-171D6F139A67}">
      <dgm:prSet/>
      <dgm:spPr/>
      <dgm:t>
        <a:bodyPr/>
        <a:lstStyle/>
        <a:p>
          <a:endParaRPr lang="en-US" sz="2000">
            <a:latin typeface="+mn-lt"/>
          </a:endParaRPr>
        </a:p>
      </dgm:t>
    </dgm:pt>
    <dgm:pt modelId="{B9A04253-DB71-4E95-ADE3-10EA51D87705}" type="sibTrans" cxnId="{03B92DF4-8CF9-43AD-AD24-171D6F139A67}">
      <dgm:prSet/>
      <dgm:spPr/>
      <dgm:t>
        <a:bodyPr/>
        <a:lstStyle/>
        <a:p>
          <a:endParaRPr lang="en-US" sz="2000">
            <a:latin typeface="+mn-lt"/>
          </a:endParaRPr>
        </a:p>
      </dgm:t>
    </dgm:pt>
    <dgm:pt modelId="{98E74D5E-C5EA-4598-B196-AFCBAEA28B8B}">
      <dgm:prSet phldrT="[Text]" custT="1"/>
      <dgm:spPr/>
      <dgm:t>
        <a:bodyPr/>
        <a:lstStyle/>
        <a:p>
          <a:pPr algn="ctr"/>
          <a:r>
            <a:rPr lang="en-US" sz="800" dirty="0">
              <a:latin typeface="+mn-lt"/>
            </a:rPr>
            <a:t>Assessment</a:t>
          </a:r>
        </a:p>
      </dgm:t>
    </dgm:pt>
    <dgm:pt modelId="{802D4309-4894-43FB-AD53-5F0A317B440E}" type="parTrans" cxnId="{E7167C01-82E0-4607-821C-E6B88F956642}">
      <dgm:prSet/>
      <dgm:spPr/>
      <dgm:t>
        <a:bodyPr/>
        <a:lstStyle/>
        <a:p>
          <a:endParaRPr lang="en-US" sz="2000">
            <a:latin typeface="+mn-lt"/>
          </a:endParaRPr>
        </a:p>
      </dgm:t>
    </dgm:pt>
    <dgm:pt modelId="{9B93EF9A-75AD-4DDB-872D-99EFFD22810E}" type="sibTrans" cxnId="{E7167C01-82E0-4607-821C-E6B88F956642}">
      <dgm:prSet/>
      <dgm:spPr/>
      <dgm:t>
        <a:bodyPr/>
        <a:lstStyle/>
        <a:p>
          <a:endParaRPr lang="en-US" sz="2000">
            <a:latin typeface="+mn-lt"/>
          </a:endParaRPr>
        </a:p>
      </dgm:t>
    </dgm:pt>
    <dgm:pt modelId="{2156C4BA-0F10-43E6-963E-D4E5C8F7EC2B}">
      <dgm:prSet phldrT="[Text]" custT="1"/>
      <dgm:spPr/>
      <dgm:t>
        <a:bodyPr/>
        <a:lstStyle/>
        <a:p>
          <a:pPr algn="ctr"/>
          <a:r>
            <a:rPr lang="en-US" sz="800" dirty="0">
              <a:latin typeface="+mn-lt"/>
            </a:rPr>
            <a:t>LOINC   Observations</a:t>
          </a:r>
        </a:p>
      </dgm:t>
    </dgm:pt>
    <dgm:pt modelId="{50617467-80E2-48D7-922B-45531E6D9E35}" type="parTrans" cxnId="{F3B47E38-75E7-4CA6-B75C-F433D3ED74C1}">
      <dgm:prSet/>
      <dgm:spPr/>
      <dgm:t>
        <a:bodyPr/>
        <a:lstStyle/>
        <a:p>
          <a:endParaRPr lang="en-US" sz="2000">
            <a:latin typeface="+mn-lt"/>
          </a:endParaRPr>
        </a:p>
      </dgm:t>
    </dgm:pt>
    <dgm:pt modelId="{BBED6B4A-DC82-414F-BC01-710D915FE9E5}" type="sibTrans" cxnId="{F3B47E38-75E7-4CA6-B75C-F433D3ED74C1}">
      <dgm:prSet/>
      <dgm:spPr/>
      <dgm:t>
        <a:bodyPr/>
        <a:lstStyle/>
        <a:p>
          <a:endParaRPr lang="en-US" sz="2000">
            <a:latin typeface="+mn-lt"/>
          </a:endParaRPr>
        </a:p>
      </dgm:t>
    </dgm:pt>
    <dgm:pt modelId="{17C03539-A655-4D1C-9794-6529A637AE96}">
      <dgm:prSet phldrT="[Text]" custT="1"/>
      <dgm:spPr/>
      <dgm:t>
        <a:bodyPr/>
        <a:lstStyle/>
        <a:p>
          <a:pPr algn="ctr"/>
          <a:r>
            <a:rPr lang="en-US" sz="800" dirty="0">
              <a:latin typeface="+mn-lt"/>
            </a:rPr>
            <a:t>Knowledge Base</a:t>
          </a:r>
        </a:p>
      </dgm:t>
    </dgm:pt>
    <dgm:pt modelId="{AF3924BB-CF7A-40FE-BB64-7F5356E5E7EC}" type="parTrans" cxnId="{2764A10E-D670-46C5-A392-9B273E0EA118}">
      <dgm:prSet/>
      <dgm:spPr/>
      <dgm:t>
        <a:bodyPr/>
        <a:lstStyle/>
        <a:p>
          <a:endParaRPr lang="en-US" sz="2000">
            <a:latin typeface="+mn-lt"/>
          </a:endParaRPr>
        </a:p>
      </dgm:t>
    </dgm:pt>
    <dgm:pt modelId="{91492DC1-C9DF-4736-ACED-C1D03B3130EB}" type="sibTrans" cxnId="{2764A10E-D670-46C5-A392-9B273E0EA118}">
      <dgm:prSet/>
      <dgm:spPr/>
      <dgm:t>
        <a:bodyPr/>
        <a:lstStyle/>
        <a:p>
          <a:endParaRPr lang="en-US" sz="2000">
            <a:latin typeface="+mn-lt"/>
          </a:endParaRPr>
        </a:p>
      </dgm:t>
    </dgm:pt>
    <dgm:pt modelId="{CDC7163A-B349-4D49-A7DB-3CBD894FD546}" type="pres">
      <dgm:prSet presAssocID="{2D153E2F-C21F-4CB9-92C5-7FC79F2A8418}" presName="Name0" presStyleCnt="0">
        <dgm:presLayoutVars>
          <dgm:chMax/>
          <dgm:chPref/>
          <dgm:dir/>
        </dgm:presLayoutVars>
      </dgm:prSet>
      <dgm:spPr/>
    </dgm:pt>
    <dgm:pt modelId="{3773AA37-585A-4118-863A-89A89658FB99}" type="pres">
      <dgm:prSet presAssocID="{F2336DAF-32C0-4923-9A61-87E27557E3BC}" presName="composite" presStyleCnt="0">
        <dgm:presLayoutVars>
          <dgm:chMax/>
          <dgm:chPref/>
        </dgm:presLayoutVars>
      </dgm:prSet>
      <dgm:spPr/>
    </dgm:pt>
    <dgm:pt modelId="{73821B03-6A7F-404F-9B46-44F38C524620}" type="pres">
      <dgm:prSet presAssocID="{F2336DAF-32C0-4923-9A61-87E27557E3BC}" presName="Image" presStyleLbl="bgImgPlace1" presStyleIdx="0" presStyleCnt="2"/>
      <dgm:spPr>
        <a:blipFill rotWithShape="1">
          <a:blip xmlns:r="http://schemas.openxmlformats.org/officeDocument/2006/relationships" r:embed="rId1"/>
          <a:stretch>
            <a:fillRect/>
          </a:stretch>
        </a:blipFill>
      </dgm:spPr>
    </dgm:pt>
    <dgm:pt modelId="{44EBB662-1FAB-486D-A3F9-B3F611AB7DD4}" type="pres">
      <dgm:prSet presAssocID="{F2336DAF-32C0-4923-9A61-87E27557E3BC}" presName="ParentText" presStyleLbl="revTx" presStyleIdx="0" presStyleCnt="2">
        <dgm:presLayoutVars>
          <dgm:chMax val="0"/>
          <dgm:chPref val="0"/>
          <dgm:bulletEnabled val="1"/>
        </dgm:presLayoutVars>
      </dgm:prSet>
      <dgm:spPr/>
    </dgm:pt>
    <dgm:pt modelId="{BC1E75A9-95D8-48AE-A802-2EBB2B019102}" type="pres">
      <dgm:prSet presAssocID="{F2336DAF-32C0-4923-9A61-87E27557E3BC}" presName="tlFrame" presStyleLbl="node1" presStyleIdx="0" presStyleCnt="8"/>
      <dgm:spPr/>
    </dgm:pt>
    <dgm:pt modelId="{0BABE1C5-498B-44B5-A2C9-D3EDEB0D9530}" type="pres">
      <dgm:prSet presAssocID="{F2336DAF-32C0-4923-9A61-87E27557E3BC}" presName="trFrame" presStyleLbl="node1" presStyleIdx="1" presStyleCnt="8"/>
      <dgm:spPr/>
    </dgm:pt>
    <dgm:pt modelId="{4C83F37C-EBBA-4DA1-B76A-2A4D3073449E}" type="pres">
      <dgm:prSet presAssocID="{F2336DAF-32C0-4923-9A61-87E27557E3BC}" presName="blFrame" presStyleLbl="node1" presStyleIdx="2" presStyleCnt="8"/>
      <dgm:spPr/>
    </dgm:pt>
    <dgm:pt modelId="{BDEAC4C2-3744-41B1-87B8-4C879CEECE3F}" type="pres">
      <dgm:prSet presAssocID="{F2336DAF-32C0-4923-9A61-87E27557E3BC}" presName="brFrame" presStyleLbl="node1" presStyleIdx="3" presStyleCnt="8"/>
      <dgm:spPr/>
    </dgm:pt>
    <dgm:pt modelId="{95F007B8-F7C8-4163-8458-377AB32E3590}" type="pres">
      <dgm:prSet presAssocID="{4039E759-4A9D-4467-AE55-1A85BFD5100C}" presName="sibTrans" presStyleCnt="0"/>
      <dgm:spPr/>
    </dgm:pt>
    <dgm:pt modelId="{38E17630-AFA9-4288-8609-04FAC945FDFF}" type="pres">
      <dgm:prSet presAssocID="{870A17D6-86BA-4BEF-BC3B-C99198435BFF}" presName="composite" presStyleCnt="0">
        <dgm:presLayoutVars>
          <dgm:chMax/>
          <dgm:chPref/>
        </dgm:presLayoutVars>
      </dgm:prSet>
      <dgm:spPr/>
    </dgm:pt>
    <dgm:pt modelId="{AD87C90E-6475-44D6-BF4B-F2E665DCD13B}" type="pres">
      <dgm:prSet presAssocID="{870A17D6-86BA-4BEF-BC3B-C99198435BFF}" presName="Image" presStyleLbl="bgImgPlace1" presStyleIdx="1" presStyleCnt="2"/>
      <dgm:spPr>
        <a:blipFill rotWithShape="1">
          <a:blip xmlns:r="http://schemas.openxmlformats.org/officeDocument/2006/relationships" r:embed="rId2"/>
          <a:stretch>
            <a:fillRect/>
          </a:stretch>
        </a:blipFill>
      </dgm:spPr>
    </dgm:pt>
    <dgm:pt modelId="{71EF9238-9567-4FE5-9101-EAA5D653D673}" type="pres">
      <dgm:prSet presAssocID="{870A17D6-86BA-4BEF-BC3B-C99198435BFF}" presName="ParentText" presStyleLbl="revTx" presStyleIdx="1" presStyleCnt="2">
        <dgm:presLayoutVars>
          <dgm:chMax val="0"/>
          <dgm:chPref val="0"/>
          <dgm:bulletEnabled val="1"/>
        </dgm:presLayoutVars>
      </dgm:prSet>
      <dgm:spPr/>
    </dgm:pt>
    <dgm:pt modelId="{7CE6CE2B-2882-408A-8F6F-049D8A5B4C15}" type="pres">
      <dgm:prSet presAssocID="{870A17D6-86BA-4BEF-BC3B-C99198435BFF}" presName="tlFrame" presStyleLbl="node1" presStyleIdx="4" presStyleCnt="8"/>
      <dgm:spPr/>
    </dgm:pt>
    <dgm:pt modelId="{7F141E58-12B8-4718-96FB-98D50C4162E6}" type="pres">
      <dgm:prSet presAssocID="{870A17D6-86BA-4BEF-BC3B-C99198435BFF}" presName="trFrame" presStyleLbl="node1" presStyleIdx="5" presStyleCnt="8"/>
      <dgm:spPr/>
    </dgm:pt>
    <dgm:pt modelId="{B1C8C8F3-FA9E-4DC3-BE52-078ADBEE0B96}" type="pres">
      <dgm:prSet presAssocID="{870A17D6-86BA-4BEF-BC3B-C99198435BFF}" presName="blFrame" presStyleLbl="node1" presStyleIdx="6" presStyleCnt="8"/>
      <dgm:spPr/>
    </dgm:pt>
    <dgm:pt modelId="{EE92B90A-E4DC-4908-AD42-4BFBF2374A22}" type="pres">
      <dgm:prSet presAssocID="{870A17D6-86BA-4BEF-BC3B-C99198435BFF}" presName="brFrame" presStyleLbl="node1" presStyleIdx="7" presStyleCnt="8"/>
      <dgm:spPr/>
    </dgm:pt>
  </dgm:ptLst>
  <dgm:cxnLst>
    <dgm:cxn modelId="{E7167C01-82E0-4607-821C-E6B88F956642}" srcId="{F2336DAF-32C0-4923-9A61-87E27557E3BC}" destId="{98E74D5E-C5EA-4598-B196-AFCBAEA28B8B}" srcOrd="0" destOrd="0" parTransId="{802D4309-4894-43FB-AD53-5F0A317B440E}" sibTransId="{9B93EF9A-75AD-4DDB-872D-99EFFD22810E}"/>
    <dgm:cxn modelId="{2764A10E-D670-46C5-A392-9B273E0EA118}" srcId="{870A17D6-86BA-4BEF-BC3B-C99198435BFF}" destId="{17C03539-A655-4D1C-9794-6529A637AE96}" srcOrd="1" destOrd="0" parTransId="{AF3924BB-CF7A-40FE-BB64-7F5356E5E7EC}" sibTransId="{91492DC1-C9DF-4736-ACED-C1D03B3130EB}"/>
    <dgm:cxn modelId="{79C40A29-E045-4E87-904D-61614780F516}" srcId="{2D153E2F-C21F-4CB9-92C5-7FC79F2A8418}" destId="{870A17D6-86BA-4BEF-BC3B-C99198435BFF}" srcOrd="1" destOrd="0" parTransId="{1E0B8873-68A9-4D01-90B3-5F9DF9FC7834}" sibTransId="{85C4BA47-27FB-4084-96B4-968345C8DC11}"/>
    <dgm:cxn modelId="{FF896231-7132-424D-83D1-57B40BBB0736}" type="presOf" srcId="{2D153E2F-C21F-4CB9-92C5-7FC79F2A8418}" destId="{CDC7163A-B349-4D49-A7DB-3CBD894FD546}" srcOrd="0" destOrd="0" presId="urn:microsoft.com/office/officeart/2009/3/layout/FramedTextPicture"/>
    <dgm:cxn modelId="{F3B47E38-75E7-4CA6-B75C-F433D3ED74C1}" srcId="{F2336DAF-32C0-4923-9A61-87E27557E3BC}" destId="{2156C4BA-0F10-43E6-963E-D4E5C8F7EC2B}" srcOrd="1" destOrd="0" parTransId="{50617467-80E2-48D7-922B-45531E6D9E35}" sibTransId="{BBED6B4A-DC82-414F-BC01-710D915FE9E5}"/>
    <dgm:cxn modelId="{31FB473E-0283-4F9D-BD95-0EA60B250352}" type="presOf" srcId="{2156C4BA-0F10-43E6-963E-D4E5C8F7EC2B}" destId="{44EBB662-1FAB-486D-A3F9-B3F611AB7DD4}" srcOrd="0" destOrd="2" presId="urn:microsoft.com/office/officeart/2009/3/layout/FramedTextPicture"/>
    <dgm:cxn modelId="{B3031852-0A12-4953-BA6F-9A06FA3C53E4}" type="presOf" srcId="{F2336DAF-32C0-4923-9A61-87E27557E3BC}" destId="{44EBB662-1FAB-486D-A3F9-B3F611AB7DD4}" srcOrd="0" destOrd="0" presId="urn:microsoft.com/office/officeart/2009/3/layout/FramedTextPicture"/>
    <dgm:cxn modelId="{6717DD66-4662-4E1A-819B-ED116BBF6C94}" type="presOf" srcId="{072927C5-422C-40D2-B1AA-E1A62539E5F1}" destId="{71EF9238-9567-4FE5-9101-EAA5D653D673}" srcOrd="0" destOrd="1" presId="urn:microsoft.com/office/officeart/2009/3/layout/FramedTextPicture"/>
    <dgm:cxn modelId="{8BB8297C-83AD-43F8-9BD7-77E91F7F5AD1}" srcId="{2D153E2F-C21F-4CB9-92C5-7FC79F2A8418}" destId="{F2336DAF-32C0-4923-9A61-87E27557E3BC}" srcOrd="0" destOrd="0" parTransId="{3EED396A-9F2D-4C91-A05F-BF72865B0936}" sibTransId="{4039E759-4A9D-4467-AE55-1A85BFD5100C}"/>
    <dgm:cxn modelId="{53A3E19F-EF04-4335-893C-3E3357300F91}" type="presOf" srcId="{98E74D5E-C5EA-4598-B196-AFCBAEA28B8B}" destId="{44EBB662-1FAB-486D-A3F9-B3F611AB7DD4}" srcOrd="0" destOrd="1" presId="urn:microsoft.com/office/officeart/2009/3/layout/FramedTextPicture"/>
    <dgm:cxn modelId="{857D1CC5-DD0A-4EAE-A62E-2D63E879B5C3}" type="presOf" srcId="{870A17D6-86BA-4BEF-BC3B-C99198435BFF}" destId="{71EF9238-9567-4FE5-9101-EAA5D653D673}" srcOrd="0" destOrd="0" presId="urn:microsoft.com/office/officeart/2009/3/layout/FramedTextPicture"/>
    <dgm:cxn modelId="{D16C98EC-054D-49A8-8189-7908AE0AAC24}" type="presOf" srcId="{17C03539-A655-4D1C-9794-6529A637AE96}" destId="{71EF9238-9567-4FE5-9101-EAA5D653D673}" srcOrd="0" destOrd="2" presId="urn:microsoft.com/office/officeart/2009/3/layout/FramedTextPicture"/>
    <dgm:cxn modelId="{03B92DF4-8CF9-43AD-AD24-171D6F139A67}" srcId="{870A17D6-86BA-4BEF-BC3B-C99198435BFF}" destId="{072927C5-422C-40D2-B1AA-E1A62539E5F1}" srcOrd="0" destOrd="0" parTransId="{D539FF51-9252-459E-87DF-B63D3876EC03}" sibTransId="{B9A04253-DB71-4E95-ADE3-10EA51D87705}"/>
    <dgm:cxn modelId="{27E491AB-F2F2-4D1B-A76F-02DE04ED1254}" type="presParOf" srcId="{CDC7163A-B349-4D49-A7DB-3CBD894FD546}" destId="{3773AA37-585A-4118-863A-89A89658FB99}" srcOrd="0" destOrd="0" presId="urn:microsoft.com/office/officeart/2009/3/layout/FramedTextPicture"/>
    <dgm:cxn modelId="{61A1B33D-ABB0-4C1A-BEE1-723E6D49CB33}" type="presParOf" srcId="{3773AA37-585A-4118-863A-89A89658FB99}" destId="{73821B03-6A7F-404F-9B46-44F38C524620}" srcOrd="0" destOrd="0" presId="urn:microsoft.com/office/officeart/2009/3/layout/FramedTextPicture"/>
    <dgm:cxn modelId="{CE241E74-1A42-482F-AE7A-79DEBAB99DBC}" type="presParOf" srcId="{3773AA37-585A-4118-863A-89A89658FB99}" destId="{44EBB662-1FAB-486D-A3F9-B3F611AB7DD4}" srcOrd="1" destOrd="0" presId="urn:microsoft.com/office/officeart/2009/3/layout/FramedTextPicture"/>
    <dgm:cxn modelId="{75C429F9-0562-48BE-9725-72E689D9D214}" type="presParOf" srcId="{3773AA37-585A-4118-863A-89A89658FB99}" destId="{BC1E75A9-95D8-48AE-A802-2EBB2B019102}" srcOrd="2" destOrd="0" presId="urn:microsoft.com/office/officeart/2009/3/layout/FramedTextPicture"/>
    <dgm:cxn modelId="{D8422B4D-8C34-43F3-BDA2-CEB6D7BDCFC2}" type="presParOf" srcId="{3773AA37-585A-4118-863A-89A89658FB99}" destId="{0BABE1C5-498B-44B5-A2C9-D3EDEB0D9530}" srcOrd="3" destOrd="0" presId="urn:microsoft.com/office/officeart/2009/3/layout/FramedTextPicture"/>
    <dgm:cxn modelId="{D62C81D7-0A13-49EF-925E-5F3FCC96EF66}" type="presParOf" srcId="{3773AA37-585A-4118-863A-89A89658FB99}" destId="{4C83F37C-EBBA-4DA1-B76A-2A4D3073449E}" srcOrd="4" destOrd="0" presId="urn:microsoft.com/office/officeart/2009/3/layout/FramedTextPicture"/>
    <dgm:cxn modelId="{90BA71F6-932E-457F-B0AA-D15641E92A4C}" type="presParOf" srcId="{3773AA37-585A-4118-863A-89A89658FB99}" destId="{BDEAC4C2-3744-41B1-87B8-4C879CEECE3F}" srcOrd="5" destOrd="0" presId="urn:microsoft.com/office/officeart/2009/3/layout/FramedTextPicture"/>
    <dgm:cxn modelId="{4A153F29-008F-4385-9061-E5BA10BE349A}" type="presParOf" srcId="{CDC7163A-B349-4D49-A7DB-3CBD894FD546}" destId="{95F007B8-F7C8-4163-8458-377AB32E3590}" srcOrd="1" destOrd="0" presId="urn:microsoft.com/office/officeart/2009/3/layout/FramedTextPicture"/>
    <dgm:cxn modelId="{4BEC0EB2-6E50-466C-B9FF-797D77F3F868}" type="presParOf" srcId="{CDC7163A-B349-4D49-A7DB-3CBD894FD546}" destId="{38E17630-AFA9-4288-8609-04FAC945FDFF}" srcOrd="2" destOrd="0" presId="urn:microsoft.com/office/officeart/2009/3/layout/FramedTextPicture"/>
    <dgm:cxn modelId="{639F9D22-E2CB-4F4B-9646-805D27495956}" type="presParOf" srcId="{38E17630-AFA9-4288-8609-04FAC945FDFF}" destId="{AD87C90E-6475-44D6-BF4B-F2E665DCD13B}" srcOrd="0" destOrd="0" presId="urn:microsoft.com/office/officeart/2009/3/layout/FramedTextPicture"/>
    <dgm:cxn modelId="{84BED7D7-9BC8-40AB-91E0-87EA6D2F4F49}" type="presParOf" srcId="{38E17630-AFA9-4288-8609-04FAC945FDFF}" destId="{71EF9238-9567-4FE5-9101-EAA5D653D673}" srcOrd="1" destOrd="0" presId="urn:microsoft.com/office/officeart/2009/3/layout/FramedTextPicture"/>
    <dgm:cxn modelId="{77D8A466-59DB-4E34-8BCC-C53018A68D0E}" type="presParOf" srcId="{38E17630-AFA9-4288-8609-04FAC945FDFF}" destId="{7CE6CE2B-2882-408A-8F6F-049D8A5B4C15}" srcOrd="2" destOrd="0" presId="urn:microsoft.com/office/officeart/2009/3/layout/FramedTextPicture"/>
    <dgm:cxn modelId="{9CEF7A02-333B-4530-BDC0-988DDC2A3C25}" type="presParOf" srcId="{38E17630-AFA9-4288-8609-04FAC945FDFF}" destId="{7F141E58-12B8-4718-96FB-98D50C4162E6}" srcOrd="3" destOrd="0" presId="urn:microsoft.com/office/officeart/2009/3/layout/FramedTextPicture"/>
    <dgm:cxn modelId="{0D738183-189E-4FCC-8433-7F376DE3E46D}" type="presParOf" srcId="{38E17630-AFA9-4288-8609-04FAC945FDFF}" destId="{B1C8C8F3-FA9E-4DC3-BE52-078ADBEE0B96}" srcOrd="4" destOrd="0" presId="urn:microsoft.com/office/officeart/2009/3/layout/FramedTextPicture"/>
    <dgm:cxn modelId="{BC5AB5F9-1E80-4092-98B2-C65AB21BCD71}" type="presParOf" srcId="{38E17630-AFA9-4288-8609-04FAC945FDFF}" destId="{EE92B90A-E4DC-4908-AD42-4BFBF2374A22}" srcOrd="5" destOrd="0" presId="urn:microsoft.com/office/officeart/2009/3/layout/FramedTextPicture"/>
  </dgm:cxnLst>
  <dgm:bg/>
  <dgm:whole>
    <a:ln>
      <a:solidFill>
        <a:schemeClr val="accent5">
          <a:lumMod val="75000"/>
        </a:schemeClr>
      </a:solidFill>
      <a:prstDash val="dash"/>
    </a:ln>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3386E9-8921-4E78-9432-42C5BD2A0EDE}" type="doc">
      <dgm:prSet loTypeId="urn:microsoft.com/office/officeart/2005/8/layout/lProcess2" loCatId="list" qsTypeId="urn:microsoft.com/office/officeart/2005/8/quickstyle/simple4" qsCatId="simple" csTypeId="urn:microsoft.com/office/officeart/2005/8/colors/colorful2" csCatId="colorful" phldr="1"/>
      <dgm:spPr/>
    </dgm:pt>
    <dgm:pt modelId="{4991E4C4-111B-4CDB-8968-69E80277D3F2}">
      <dgm:prSet phldrT="[Text]" custT="1"/>
      <dgm:spPr/>
      <dgm:t>
        <a:bodyPr/>
        <a:lstStyle/>
        <a:p>
          <a:r>
            <a:rPr lang="en-US" sz="1200" dirty="0"/>
            <a:t>Clinical Decision Support (CDS)</a:t>
          </a:r>
        </a:p>
      </dgm:t>
    </dgm:pt>
    <dgm:pt modelId="{FD1496C5-E15C-4CF0-AA20-1E63C3592BFD}" type="parTrans" cxnId="{F754ACEB-892B-4A75-961A-4264F35AEF2F}">
      <dgm:prSet/>
      <dgm:spPr/>
      <dgm:t>
        <a:bodyPr/>
        <a:lstStyle/>
        <a:p>
          <a:endParaRPr lang="en-US" sz="1600"/>
        </a:p>
      </dgm:t>
    </dgm:pt>
    <dgm:pt modelId="{AE2E05D9-7CB4-469F-9444-6822736B533B}" type="sibTrans" cxnId="{F754ACEB-892B-4A75-961A-4264F35AEF2F}">
      <dgm:prSet/>
      <dgm:spPr/>
      <dgm:t>
        <a:bodyPr/>
        <a:lstStyle/>
        <a:p>
          <a:endParaRPr lang="en-US" sz="1600"/>
        </a:p>
      </dgm:t>
    </dgm:pt>
    <dgm:pt modelId="{85B3C34E-A086-4E20-80FE-DCD74C7E9ABD}">
      <dgm:prSet phldrT="[Text]" custT="1"/>
      <dgm:spPr/>
      <dgm:t>
        <a:bodyPr/>
        <a:lstStyle/>
        <a:p>
          <a:r>
            <a:rPr lang="en-US" sz="1200" dirty="0"/>
            <a:t>Analytics &amp; Reporting</a:t>
          </a:r>
        </a:p>
      </dgm:t>
    </dgm:pt>
    <dgm:pt modelId="{9B7AC49B-9DDF-44B0-9B7A-9250471B3BB8}" type="parTrans" cxnId="{F1A3C213-F89D-4794-95DD-3F1196EAC5EB}">
      <dgm:prSet/>
      <dgm:spPr/>
      <dgm:t>
        <a:bodyPr/>
        <a:lstStyle/>
        <a:p>
          <a:endParaRPr lang="en-US" sz="1600"/>
        </a:p>
      </dgm:t>
    </dgm:pt>
    <dgm:pt modelId="{89B84EA8-6C30-405B-8C57-1D63CFBAE928}" type="sibTrans" cxnId="{F1A3C213-F89D-4794-95DD-3F1196EAC5EB}">
      <dgm:prSet/>
      <dgm:spPr/>
      <dgm:t>
        <a:bodyPr/>
        <a:lstStyle/>
        <a:p>
          <a:endParaRPr lang="en-US" sz="1600"/>
        </a:p>
      </dgm:t>
    </dgm:pt>
    <dgm:pt modelId="{D59EDA85-6D85-4B16-AD46-A69602BEC7B6}">
      <dgm:prSet phldrT="[Text]" custT="1"/>
      <dgm:spPr/>
      <dgm:t>
        <a:bodyPr/>
        <a:lstStyle/>
        <a:p>
          <a:r>
            <a:rPr lang="en-US" sz="1200" dirty="0"/>
            <a:t>Workflow Coordination</a:t>
          </a:r>
        </a:p>
      </dgm:t>
    </dgm:pt>
    <dgm:pt modelId="{0927EC6C-50A4-42B6-A261-819AE350BEBE}" type="parTrans" cxnId="{896CB692-42F1-4DA6-9F79-9581189146CE}">
      <dgm:prSet/>
      <dgm:spPr/>
      <dgm:t>
        <a:bodyPr/>
        <a:lstStyle/>
        <a:p>
          <a:endParaRPr lang="en-US" sz="1600"/>
        </a:p>
      </dgm:t>
    </dgm:pt>
    <dgm:pt modelId="{6F541389-9483-4400-AC48-4F6E635319E4}" type="sibTrans" cxnId="{896CB692-42F1-4DA6-9F79-9581189146CE}">
      <dgm:prSet/>
      <dgm:spPr/>
      <dgm:t>
        <a:bodyPr/>
        <a:lstStyle/>
        <a:p>
          <a:endParaRPr lang="en-US" sz="1600"/>
        </a:p>
      </dgm:t>
    </dgm:pt>
    <dgm:pt modelId="{A60E2490-87A3-4C18-AC1F-FF2D56B696E3}">
      <dgm:prSet phldrT="[Text]" custT="1"/>
      <dgm:spPr/>
      <dgm:t>
        <a:bodyPr/>
        <a:lstStyle/>
        <a:p>
          <a:r>
            <a:rPr lang="en-US" sz="1600" dirty="0"/>
            <a:t>Functional</a:t>
          </a:r>
          <a:r>
            <a:rPr lang="en-US" sz="1800" dirty="0"/>
            <a:t> </a:t>
          </a:r>
          <a:r>
            <a:rPr lang="en-US" sz="1600" dirty="0"/>
            <a:t>Services</a:t>
          </a:r>
          <a:endParaRPr lang="en-US" sz="1800" dirty="0"/>
        </a:p>
      </dgm:t>
    </dgm:pt>
    <dgm:pt modelId="{91D6295A-B1AE-4AE8-851D-D7734D2111F1}" type="parTrans" cxnId="{88468CCA-8647-479E-989B-A283641F14DB}">
      <dgm:prSet/>
      <dgm:spPr/>
      <dgm:t>
        <a:bodyPr/>
        <a:lstStyle/>
        <a:p>
          <a:endParaRPr lang="en-US" sz="1600"/>
        </a:p>
      </dgm:t>
    </dgm:pt>
    <dgm:pt modelId="{3B514727-36EA-4C03-8910-4ED1081F3E20}" type="sibTrans" cxnId="{88468CCA-8647-479E-989B-A283641F14DB}">
      <dgm:prSet/>
      <dgm:spPr/>
      <dgm:t>
        <a:bodyPr/>
        <a:lstStyle/>
        <a:p>
          <a:endParaRPr lang="en-US" sz="1600"/>
        </a:p>
      </dgm:t>
    </dgm:pt>
    <dgm:pt modelId="{3C974EAB-AF65-40DB-B0E0-198DC796D844}" type="pres">
      <dgm:prSet presAssocID="{B03386E9-8921-4E78-9432-42C5BD2A0EDE}" presName="theList" presStyleCnt="0">
        <dgm:presLayoutVars>
          <dgm:dir/>
          <dgm:animLvl val="lvl"/>
          <dgm:resizeHandles val="exact"/>
        </dgm:presLayoutVars>
      </dgm:prSet>
      <dgm:spPr/>
    </dgm:pt>
    <dgm:pt modelId="{472B7729-8211-426F-A58C-8AAAA0E45D53}" type="pres">
      <dgm:prSet presAssocID="{A60E2490-87A3-4C18-AC1F-FF2D56B696E3}" presName="compNode" presStyleCnt="0"/>
      <dgm:spPr/>
    </dgm:pt>
    <dgm:pt modelId="{D10A4195-1A57-412E-9A70-2853E40E2F29}" type="pres">
      <dgm:prSet presAssocID="{A60E2490-87A3-4C18-AC1F-FF2D56B696E3}" presName="aNode" presStyleLbl="bgShp" presStyleIdx="0" presStyleCnt="1"/>
      <dgm:spPr/>
    </dgm:pt>
    <dgm:pt modelId="{4859053E-FCAF-415D-B75B-116F804E8849}" type="pres">
      <dgm:prSet presAssocID="{A60E2490-87A3-4C18-AC1F-FF2D56B696E3}" presName="textNode" presStyleLbl="bgShp" presStyleIdx="0" presStyleCnt="1"/>
      <dgm:spPr/>
    </dgm:pt>
    <dgm:pt modelId="{9A79C868-4DB3-4670-A829-E2BAC4589653}" type="pres">
      <dgm:prSet presAssocID="{A60E2490-87A3-4C18-AC1F-FF2D56B696E3}" presName="compChildNode" presStyleCnt="0"/>
      <dgm:spPr/>
    </dgm:pt>
    <dgm:pt modelId="{4AAC1822-7384-4DCC-829B-4B866BE35CB0}" type="pres">
      <dgm:prSet presAssocID="{A60E2490-87A3-4C18-AC1F-FF2D56B696E3}" presName="theInnerList" presStyleCnt="0"/>
      <dgm:spPr/>
    </dgm:pt>
    <dgm:pt modelId="{1693F7FC-B10C-4C75-AED2-52D8696D58B7}" type="pres">
      <dgm:prSet presAssocID="{4991E4C4-111B-4CDB-8968-69E80277D3F2}" presName="childNode" presStyleLbl="node1" presStyleIdx="0" presStyleCnt="3">
        <dgm:presLayoutVars>
          <dgm:bulletEnabled val="1"/>
        </dgm:presLayoutVars>
      </dgm:prSet>
      <dgm:spPr/>
    </dgm:pt>
    <dgm:pt modelId="{740A9077-C4C4-4386-BE04-2449CC398D53}" type="pres">
      <dgm:prSet presAssocID="{4991E4C4-111B-4CDB-8968-69E80277D3F2}" presName="aSpace2" presStyleCnt="0"/>
      <dgm:spPr/>
    </dgm:pt>
    <dgm:pt modelId="{898E27AA-3589-45E3-B686-EC959C80B595}" type="pres">
      <dgm:prSet presAssocID="{D59EDA85-6D85-4B16-AD46-A69602BEC7B6}" presName="childNode" presStyleLbl="node1" presStyleIdx="1" presStyleCnt="3">
        <dgm:presLayoutVars>
          <dgm:bulletEnabled val="1"/>
        </dgm:presLayoutVars>
      </dgm:prSet>
      <dgm:spPr/>
    </dgm:pt>
    <dgm:pt modelId="{87A446ED-1DB5-4DA0-9D7E-515AF92885C0}" type="pres">
      <dgm:prSet presAssocID="{D59EDA85-6D85-4B16-AD46-A69602BEC7B6}" presName="aSpace2" presStyleCnt="0"/>
      <dgm:spPr/>
    </dgm:pt>
    <dgm:pt modelId="{E15ECE5D-9C64-472F-A79D-42C30C26075E}" type="pres">
      <dgm:prSet presAssocID="{85B3C34E-A086-4E20-80FE-DCD74C7E9ABD}" presName="childNode" presStyleLbl="node1" presStyleIdx="2" presStyleCnt="3">
        <dgm:presLayoutVars>
          <dgm:bulletEnabled val="1"/>
        </dgm:presLayoutVars>
      </dgm:prSet>
      <dgm:spPr/>
    </dgm:pt>
  </dgm:ptLst>
  <dgm:cxnLst>
    <dgm:cxn modelId="{B206D20D-AC53-42B9-AA22-77DD2C9200A0}" type="presOf" srcId="{A60E2490-87A3-4C18-AC1F-FF2D56B696E3}" destId="{D10A4195-1A57-412E-9A70-2853E40E2F29}" srcOrd="0" destOrd="0" presId="urn:microsoft.com/office/officeart/2005/8/layout/lProcess2"/>
    <dgm:cxn modelId="{F1A3C213-F89D-4794-95DD-3F1196EAC5EB}" srcId="{A60E2490-87A3-4C18-AC1F-FF2D56B696E3}" destId="{85B3C34E-A086-4E20-80FE-DCD74C7E9ABD}" srcOrd="2" destOrd="0" parTransId="{9B7AC49B-9DDF-44B0-9B7A-9250471B3BB8}" sibTransId="{89B84EA8-6C30-405B-8C57-1D63CFBAE928}"/>
    <dgm:cxn modelId="{2CAB8F52-DC27-4D18-A656-2196082CD6C2}" type="presOf" srcId="{B03386E9-8921-4E78-9432-42C5BD2A0EDE}" destId="{3C974EAB-AF65-40DB-B0E0-198DC796D844}" srcOrd="0" destOrd="0" presId="urn:microsoft.com/office/officeart/2005/8/layout/lProcess2"/>
    <dgm:cxn modelId="{4A3CA368-D9E5-4ACD-ABCA-0F438FC6527B}" type="presOf" srcId="{D59EDA85-6D85-4B16-AD46-A69602BEC7B6}" destId="{898E27AA-3589-45E3-B686-EC959C80B595}" srcOrd="0" destOrd="0" presId="urn:microsoft.com/office/officeart/2005/8/layout/lProcess2"/>
    <dgm:cxn modelId="{896CB692-42F1-4DA6-9F79-9581189146CE}" srcId="{A60E2490-87A3-4C18-AC1F-FF2D56B696E3}" destId="{D59EDA85-6D85-4B16-AD46-A69602BEC7B6}" srcOrd="1" destOrd="0" parTransId="{0927EC6C-50A4-42B6-A261-819AE350BEBE}" sibTransId="{6F541389-9483-4400-AC48-4F6E635319E4}"/>
    <dgm:cxn modelId="{48AB58A3-DBE7-4A54-B99B-1C650543D284}" type="presOf" srcId="{85B3C34E-A086-4E20-80FE-DCD74C7E9ABD}" destId="{E15ECE5D-9C64-472F-A79D-42C30C26075E}" srcOrd="0" destOrd="0" presId="urn:microsoft.com/office/officeart/2005/8/layout/lProcess2"/>
    <dgm:cxn modelId="{61F270CA-C34D-4692-BBED-A4D37B286CCF}" type="presOf" srcId="{4991E4C4-111B-4CDB-8968-69E80277D3F2}" destId="{1693F7FC-B10C-4C75-AED2-52D8696D58B7}" srcOrd="0" destOrd="0" presId="urn:microsoft.com/office/officeart/2005/8/layout/lProcess2"/>
    <dgm:cxn modelId="{88468CCA-8647-479E-989B-A283641F14DB}" srcId="{B03386E9-8921-4E78-9432-42C5BD2A0EDE}" destId="{A60E2490-87A3-4C18-AC1F-FF2D56B696E3}" srcOrd="0" destOrd="0" parTransId="{91D6295A-B1AE-4AE8-851D-D7734D2111F1}" sibTransId="{3B514727-36EA-4C03-8910-4ED1081F3E20}"/>
    <dgm:cxn modelId="{018708DC-B0B8-454B-8079-A28264E5A136}" type="presOf" srcId="{A60E2490-87A3-4C18-AC1F-FF2D56B696E3}" destId="{4859053E-FCAF-415D-B75B-116F804E8849}" srcOrd="1" destOrd="0" presId="urn:microsoft.com/office/officeart/2005/8/layout/lProcess2"/>
    <dgm:cxn modelId="{F754ACEB-892B-4A75-961A-4264F35AEF2F}" srcId="{A60E2490-87A3-4C18-AC1F-FF2D56B696E3}" destId="{4991E4C4-111B-4CDB-8968-69E80277D3F2}" srcOrd="0" destOrd="0" parTransId="{FD1496C5-E15C-4CF0-AA20-1E63C3592BFD}" sibTransId="{AE2E05D9-7CB4-469F-9444-6822736B533B}"/>
    <dgm:cxn modelId="{2C645C5D-2CAE-468D-A51E-5085A86D2B05}" type="presParOf" srcId="{3C974EAB-AF65-40DB-B0E0-198DC796D844}" destId="{472B7729-8211-426F-A58C-8AAAA0E45D53}" srcOrd="0" destOrd="0" presId="urn:microsoft.com/office/officeart/2005/8/layout/lProcess2"/>
    <dgm:cxn modelId="{DF31EF48-4133-418A-9E35-C95B519E2867}" type="presParOf" srcId="{472B7729-8211-426F-A58C-8AAAA0E45D53}" destId="{D10A4195-1A57-412E-9A70-2853E40E2F29}" srcOrd="0" destOrd="0" presId="urn:microsoft.com/office/officeart/2005/8/layout/lProcess2"/>
    <dgm:cxn modelId="{A8169C5D-A7D3-45F8-AFAC-A72424532492}" type="presParOf" srcId="{472B7729-8211-426F-A58C-8AAAA0E45D53}" destId="{4859053E-FCAF-415D-B75B-116F804E8849}" srcOrd="1" destOrd="0" presId="urn:microsoft.com/office/officeart/2005/8/layout/lProcess2"/>
    <dgm:cxn modelId="{F2FDD840-47AD-4736-ADE7-42435C4DBFA1}" type="presParOf" srcId="{472B7729-8211-426F-A58C-8AAAA0E45D53}" destId="{9A79C868-4DB3-4670-A829-E2BAC4589653}" srcOrd="2" destOrd="0" presId="urn:microsoft.com/office/officeart/2005/8/layout/lProcess2"/>
    <dgm:cxn modelId="{C0B0FD7D-1FDC-4BB3-A2C6-B1441C7CE020}" type="presParOf" srcId="{9A79C868-4DB3-4670-A829-E2BAC4589653}" destId="{4AAC1822-7384-4DCC-829B-4B866BE35CB0}" srcOrd="0" destOrd="0" presId="urn:microsoft.com/office/officeart/2005/8/layout/lProcess2"/>
    <dgm:cxn modelId="{DD642AB2-E4B5-4497-BBD1-C3A5C3B370F0}" type="presParOf" srcId="{4AAC1822-7384-4DCC-829B-4B866BE35CB0}" destId="{1693F7FC-B10C-4C75-AED2-52D8696D58B7}" srcOrd="0" destOrd="0" presId="urn:microsoft.com/office/officeart/2005/8/layout/lProcess2"/>
    <dgm:cxn modelId="{FF4B5737-46CB-41D7-AAE1-A96802B14C12}" type="presParOf" srcId="{4AAC1822-7384-4DCC-829B-4B866BE35CB0}" destId="{740A9077-C4C4-4386-BE04-2449CC398D53}" srcOrd="1" destOrd="0" presId="urn:microsoft.com/office/officeart/2005/8/layout/lProcess2"/>
    <dgm:cxn modelId="{B26D6CAC-FC9F-45D5-AAC8-06BD0D7A03CF}" type="presParOf" srcId="{4AAC1822-7384-4DCC-829B-4B866BE35CB0}" destId="{898E27AA-3589-45E3-B686-EC959C80B595}" srcOrd="2" destOrd="0" presId="urn:microsoft.com/office/officeart/2005/8/layout/lProcess2"/>
    <dgm:cxn modelId="{EE266876-F000-4853-B642-D40312259235}" type="presParOf" srcId="{4AAC1822-7384-4DCC-829B-4B866BE35CB0}" destId="{87A446ED-1DB5-4DA0-9D7E-515AF92885C0}" srcOrd="3" destOrd="0" presId="urn:microsoft.com/office/officeart/2005/8/layout/lProcess2"/>
    <dgm:cxn modelId="{12EEC1F7-8E28-428D-884F-B56F8C8E44CC}" type="presParOf" srcId="{4AAC1822-7384-4DCC-829B-4B866BE35CB0}" destId="{E15ECE5D-9C64-472F-A79D-42C30C26075E}" srcOrd="4"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3386E9-8921-4E78-9432-42C5BD2A0EDE}" type="doc">
      <dgm:prSet loTypeId="urn:microsoft.com/office/officeart/2005/8/layout/lProcess2" loCatId="list" qsTypeId="urn:microsoft.com/office/officeart/2005/8/quickstyle/simple4" qsCatId="simple" csTypeId="urn:microsoft.com/office/officeart/2005/8/colors/colorful3" csCatId="colorful" phldr="1"/>
      <dgm:spPr/>
    </dgm:pt>
    <dgm:pt modelId="{4991E4C4-111B-4CDB-8968-69E80277D3F2}">
      <dgm:prSet phldrT="[Text]" custT="1"/>
      <dgm:spPr/>
      <dgm:t>
        <a:bodyPr/>
        <a:lstStyle/>
        <a:p>
          <a:r>
            <a:rPr lang="en-US" sz="1200" dirty="0"/>
            <a:t>Security</a:t>
          </a:r>
        </a:p>
      </dgm:t>
    </dgm:pt>
    <dgm:pt modelId="{FD1496C5-E15C-4CF0-AA20-1E63C3592BFD}" type="parTrans" cxnId="{F754ACEB-892B-4A75-961A-4264F35AEF2F}">
      <dgm:prSet/>
      <dgm:spPr/>
      <dgm:t>
        <a:bodyPr/>
        <a:lstStyle/>
        <a:p>
          <a:endParaRPr lang="en-US"/>
        </a:p>
      </dgm:t>
    </dgm:pt>
    <dgm:pt modelId="{AE2E05D9-7CB4-469F-9444-6822736B533B}" type="sibTrans" cxnId="{F754ACEB-892B-4A75-961A-4264F35AEF2F}">
      <dgm:prSet/>
      <dgm:spPr/>
      <dgm:t>
        <a:bodyPr/>
        <a:lstStyle/>
        <a:p>
          <a:endParaRPr lang="en-US"/>
        </a:p>
      </dgm:t>
    </dgm:pt>
    <dgm:pt modelId="{85B3C34E-A086-4E20-80FE-DCD74C7E9ABD}">
      <dgm:prSet phldrT="[Text]" custT="1"/>
      <dgm:spPr/>
      <dgm:t>
        <a:bodyPr/>
        <a:lstStyle/>
        <a:p>
          <a:r>
            <a:rPr lang="en-US" sz="1200" dirty="0"/>
            <a:t>EHR/HIE Integration</a:t>
          </a:r>
        </a:p>
      </dgm:t>
    </dgm:pt>
    <dgm:pt modelId="{9B7AC49B-9DDF-44B0-9B7A-9250471B3BB8}" type="parTrans" cxnId="{F1A3C213-F89D-4794-95DD-3F1196EAC5EB}">
      <dgm:prSet/>
      <dgm:spPr/>
      <dgm:t>
        <a:bodyPr/>
        <a:lstStyle/>
        <a:p>
          <a:endParaRPr lang="en-US"/>
        </a:p>
      </dgm:t>
    </dgm:pt>
    <dgm:pt modelId="{89B84EA8-6C30-405B-8C57-1D63CFBAE928}" type="sibTrans" cxnId="{F1A3C213-F89D-4794-95DD-3F1196EAC5EB}">
      <dgm:prSet/>
      <dgm:spPr/>
      <dgm:t>
        <a:bodyPr/>
        <a:lstStyle/>
        <a:p>
          <a:endParaRPr lang="en-US"/>
        </a:p>
      </dgm:t>
    </dgm:pt>
    <dgm:pt modelId="{D59EDA85-6D85-4B16-AD46-A69602BEC7B6}">
      <dgm:prSet phldrT="[Text]" custT="1"/>
      <dgm:spPr/>
      <dgm:t>
        <a:bodyPr/>
        <a:lstStyle/>
        <a:p>
          <a:r>
            <a:rPr lang="en-US" sz="1200" dirty="0"/>
            <a:t>Semantic Interoperability Workbench (SIW) </a:t>
          </a:r>
        </a:p>
      </dgm:t>
    </dgm:pt>
    <dgm:pt modelId="{0927EC6C-50A4-42B6-A261-819AE350BEBE}" type="parTrans" cxnId="{896CB692-42F1-4DA6-9F79-9581189146CE}">
      <dgm:prSet/>
      <dgm:spPr/>
      <dgm:t>
        <a:bodyPr/>
        <a:lstStyle/>
        <a:p>
          <a:endParaRPr lang="en-US"/>
        </a:p>
      </dgm:t>
    </dgm:pt>
    <dgm:pt modelId="{6F541389-9483-4400-AC48-4F6E635319E4}" type="sibTrans" cxnId="{896CB692-42F1-4DA6-9F79-9581189146CE}">
      <dgm:prSet/>
      <dgm:spPr/>
      <dgm:t>
        <a:bodyPr/>
        <a:lstStyle/>
        <a:p>
          <a:endParaRPr lang="en-US"/>
        </a:p>
      </dgm:t>
    </dgm:pt>
    <dgm:pt modelId="{A60E2490-87A3-4C18-AC1F-FF2D56B696E3}">
      <dgm:prSet phldrT="[Text]"/>
      <dgm:spPr/>
      <dgm:t>
        <a:bodyPr/>
        <a:lstStyle/>
        <a:p>
          <a:r>
            <a:rPr lang="en-US" dirty="0"/>
            <a:t>Infrastructure Services</a:t>
          </a:r>
        </a:p>
      </dgm:t>
    </dgm:pt>
    <dgm:pt modelId="{91D6295A-B1AE-4AE8-851D-D7734D2111F1}" type="parTrans" cxnId="{88468CCA-8647-479E-989B-A283641F14DB}">
      <dgm:prSet/>
      <dgm:spPr/>
      <dgm:t>
        <a:bodyPr/>
        <a:lstStyle/>
        <a:p>
          <a:endParaRPr lang="en-US"/>
        </a:p>
      </dgm:t>
    </dgm:pt>
    <dgm:pt modelId="{3B514727-36EA-4C03-8910-4ED1081F3E20}" type="sibTrans" cxnId="{88468CCA-8647-479E-989B-A283641F14DB}">
      <dgm:prSet/>
      <dgm:spPr/>
      <dgm:t>
        <a:bodyPr/>
        <a:lstStyle/>
        <a:p>
          <a:endParaRPr lang="en-US"/>
        </a:p>
      </dgm:t>
    </dgm:pt>
    <dgm:pt modelId="{3C974EAB-AF65-40DB-B0E0-198DC796D844}" type="pres">
      <dgm:prSet presAssocID="{B03386E9-8921-4E78-9432-42C5BD2A0EDE}" presName="theList" presStyleCnt="0">
        <dgm:presLayoutVars>
          <dgm:dir/>
          <dgm:animLvl val="lvl"/>
          <dgm:resizeHandles val="exact"/>
        </dgm:presLayoutVars>
      </dgm:prSet>
      <dgm:spPr/>
    </dgm:pt>
    <dgm:pt modelId="{472B7729-8211-426F-A58C-8AAAA0E45D53}" type="pres">
      <dgm:prSet presAssocID="{A60E2490-87A3-4C18-AC1F-FF2D56B696E3}" presName="compNode" presStyleCnt="0"/>
      <dgm:spPr/>
    </dgm:pt>
    <dgm:pt modelId="{D10A4195-1A57-412E-9A70-2853E40E2F29}" type="pres">
      <dgm:prSet presAssocID="{A60E2490-87A3-4C18-AC1F-FF2D56B696E3}" presName="aNode" presStyleLbl="bgShp" presStyleIdx="0" presStyleCnt="1" custLinFactNeighborX="-648"/>
      <dgm:spPr/>
    </dgm:pt>
    <dgm:pt modelId="{4859053E-FCAF-415D-B75B-116F804E8849}" type="pres">
      <dgm:prSet presAssocID="{A60E2490-87A3-4C18-AC1F-FF2D56B696E3}" presName="textNode" presStyleLbl="bgShp" presStyleIdx="0" presStyleCnt="1"/>
      <dgm:spPr/>
    </dgm:pt>
    <dgm:pt modelId="{9A79C868-4DB3-4670-A829-E2BAC4589653}" type="pres">
      <dgm:prSet presAssocID="{A60E2490-87A3-4C18-AC1F-FF2D56B696E3}" presName="compChildNode" presStyleCnt="0"/>
      <dgm:spPr/>
    </dgm:pt>
    <dgm:pt modelId="{4AAC1822-7384-4DCC-829B-4B866BE35CB0}" type="pres">
      <dgm:prSet presAssocID="{A60E2490-87A3-4C18-AC1F-FF2D56B696E3}" presName="theInnerList" presStyleCnt="0"/>
      <dgm:spPr/>
    </dgm:pt>
    <dgm:pt modelId="{1693F7FC-B10C-4C75-AED2-52D8696D58B7}" type="pres">
      <dgm:prSet presAssocID="{4991E4C4-111B-4CDB-8968-69E80277D3F2}" presName="childNode" presStyleLbl="node1" presStyleIdx="0" presStyleCnt="3">
        <dgm:presLayoutVars>
          <dgm:bulletEnabled val="1"/>
        </dgm:presLayoutVars>
      </dgm:prSet>
      <dgm:spPr/>
    </dgm:pt>
    <dgm:pt modelId="{740A9077-C4C4-4386-BE04-2449CC398D53}" type="pres">
      <dgm:prSet presAssocID="{4991E4C4-111B-4CDB-8968-69E80277D3F2}" presName="aSpace2" presStyleCnt="0"/>
      <dgm:spPr/>
    </dgm:pt>
    <dgm:pt modelId="{898E27AA-3589-45E3-B686-EC959C80B595}" type="pres">
      <dgm:prSet presAssocID="{D59EDA85-6D85-4B16-AD46-A69602BEC7B6}" presName="childNode" presStyleLbl="node1" presStyleIdx="1" presStyleCnt="3">
        <dgm:presLayoutVars>
          <dgm:bulletEnabled val="1"/>
        </dgm:presLayoutVars>
      </dgm:prSet>
      <dgm:spPr/>
    </dgm:pt>
    <dgm:pt modelId="{87A446ED-1DB5-4DA0-9D7E-515AF92885C0}" type="pres">
      <dgm:prSet presAssocID="{D59EDA85-6D85-4B16-AD46-A69602BEC7B6}" presName="aSpace2" presStyleCnt="0"/>
      <dgm:spPr/>
    </dgm:pt>
    <dgm:pt modelId="{E15ECE5D-9C64-472F-A79D-42C30C26075E}" type="pres">
      <dgm:prSet presAssocID="{85B3C34E-A086-4E20-80FE-DCD74C7E9ABD}" presName="childNode" presStyleLbl="node1" presStyleIdx="2" presStyleCnt="3">
        <dgm:presLayoutVars>
          <dgm:bulletEnabled val="1"/>
        </dgm:presLayoutVars>
      </dgm:prSet>
      <dgm:spPr/>
    </dgm:pt>
  </dgm:ptLst>
  <dgm:cxnLst>
    <dgm:cxn modelId="{F1A3C213-F89D-4794-95DD-3F1196EAC5EB}" srcId="{A60E2490-87A3-4C18-AC1F-FF2D56B696E3}" destId="{85B3C34E-A086-4E20-80FE-DCD74C7E9ABD}" srcOrd="2" destOrd="0" parTransId="{9B7AC49B-9DDF-44B0-9B7A-9250471B3BB8}" sibTransId="{89B84EA8-6C30-405B-8C57-1D63CFBAE928}"/>
    <dgm:cxn modelId="{4994A82A-8E00-435F-A8C3-D3E73012504C}" type="presOf" srcId="{4991E4C4-111B-4CDB-8968-69E80277D3F2}" destId="{1693F7FC-B10C-4C75-AED2-52D8696D58B7}" srcOrd="0" destOrd="0" presId="urn:microsoft.com/office/officeart/2005/8/layout/lProcess2"/>
    <dgm:cxn modelId="{31DE622E-BC75-44E1-AA56-2AC6F81928BF}" type="presOf" srcId="{B03386E9-8921-4E78-9432-42C5BD2A0EDE}" destId="{3C974EAB-AF65-40DB-B0E0-198DC796D844}" srcOrd="0" destOrd="0" presId="urn:microsoft.com/office/officeart/2005/8/layout/lProcess2"/>
    <dgm:cxn modelId="{2977293D-5EDA-48ED-B647-109798426B42}" type="presOf" srcId="{85B3C34E-A086-4E20-80FE-DCD74C7E9ABD}" destId="{E15ECE5D-9C64-472F-A79D-42C30C26075E}" srcOrd="0" destOrd="0" presId="urn:microsoft.com/office/officeart/2005/8/layout/lProcess2"/>
    <dgm:cxn modelId="{5D8B5C60-6FBD-4978-82E5-5E3E2B5DB618}" type="presOf" srcId="{A60E2490-87A3-4C18-AC1F-FF2D56B696E3}" destId="{4859053E-FCAF-415D-B75B-116F804E8849}" srcOrd="1" destOrd="0" presId="urn:microsoft.com/office/officeart/2005/8/layout/lProcess2"/>
    <dgm:cxn modelId="{896CB692-42F1-4DA6-9F79-9581189146CE}" srcId="{A60E2490-87A3-4C18-AC1F-FF2D56B696E3}" destId="{D59EDA85-6D85-4B16-AD46-A69602BEC7B6}" srcOrd="1" destOrd="0" parTransId="{0927EC6C-50A4-42B6-A261-819AE350BEBE}" sibTransId="{6F541389-9483-4400-AC48-4F6E635319E4}"/>
    <dgm:cxn modelId="{2AFEDBB4-A673-4829-938C-48EF977E98A7}" type="presOf" srcId="{A60E2490-87A3-4C18-AC1F-FF2D56B696E3}" destId="{D10A4195-1A57-412E-9A70-2853E40E2F29}" srcOrd="0" destOrd="0" presId="urn:microsoft.com/office/officeart/2005/8/layout/lProcess2"/>
    <dgm:cxn modelId="{88468CCA-8647-479E-989B-A283641F14DB}" srcId="{B03386E9-8921-4E78-9432-42C5BD2A0EDE}" destId="{A60E2490-87A3-4C18-AC1F-FF2D56B696E3}" srcOrd="0" destOrd="0" parTransId="{91D6295A-B1AE-4AE8-851D-D7734D2111F1}" sibTransId="{3B514727-36EA-4C03-8910-4ED1081F3E20}"/>
    <dgm:cxn modelId="{F754ACEB-892B-4A75-961A-4264F35AEF2F}" srcId="{A60E2490-87A3-4C18-AC1F-FF2D56B696E3}" destId="{4991E4C4-111B-4CDB-8968-69E80277D3F2}" srcOrd="0" destOrd="0" parTransId="{FD1496C5-E15C-4CF0-AA20-1E63C3592BFD}" sibTransId="{AE2E05D9-7CB4-469F-9444-6822736B533B}"/>
    <dgm:cxn modelId="{F1C187FF-BBCB-4426-A67B-664EAAE8F152}" type="presOf" srcId="{D59EDA85-6D85-4B16-AD46-A69602BEC7B6}" destId="{898E27AA-3589-45E3-B686-EC959C80B595}" srcOrd="0" destOrd="0" presId="urn:microsoft.com/office/officeart/2005/8/layout/lProcess2"/>
    <dgm:cxn modelId="{D9FC1C13-9AAA-4214-8AC9-88DDC04F79E4}" type="presParOf" srcId="{3C974EAB-AF65-40DB-B0E0-198DC796D844}" destId="{472B7729-8211-426F-A58C-8AAAA0E45D53}" srcOrd="0" destOrd="0" presId="urn:microsoft.com/office/officeart/2005/8/layout/lProcess2"/>
    <dgm:cxn modelId="{43229416-549A-4F74-8E7C-DA84965BA23E}" type="presParOf" srcId="{472B7729-8211-426F-A58C-8AAAA0E45D53}" destId="{D10A4195-1A57-412E-9A70-2853E40E2F29}" srcOrd="0" destOrd="0" presId="urn:microsoft.com/office/officeart/2005/8/layout/lProcess2"/>
    <dgm:cxn modelId="{F9D205A8-B9AF-43E1-80B2-46CF9464955E}" type="presParOf" srcId="{472B7729-8211-426F-A58C-8AAAA0E45D53}" destId="{4859053E-FCAF-415D-B75B-116F804E8849}" srcOrd="1" destOrd="0" presId="urn:microsoft.com/office/officeart/2005/8/layout/lProcess2"/>
    <dgm:cxn modelId="{B36A54C1-9FF0-4534-975B-61425AFF069C}" type="presParOf" srcId="{472B7729-8211-426F-A58C-8AAAA0E45D53}" destId="{9A79C868-4DB3-4670-A829-E2BAC4589653}" srcOrd="2" destOrd="0" presId="urn:microsoft.com/office/officeart/2005/8/layout/lProcess2"/>
    <dgm:cxn modelId="{1B9AD7DE-4A1D-463C-95DD-35CA2C0AA22D}" type="presParOf" srcId="{9A79C868-4DB3-4670-A829-E2BAC4589653}" destId="{4AAC1822-7384-4DCC-829B-4B866BE35CB0}" srcOrd="0" destOrd="0" presId="urn:microsoft.com/office/officeart/2005/8/layout/lProcess2"/>
    <dgm:cxn modelId="{FC9FA193-D1BA-4C2F-93E6-576B6ECC53CC}" type="presParOf" srcId="{4AAC1822-7384-4DCC-829B-4B866BE35CB0}" destId="{1693F7FC-B10C-4C75-AED2-52D8696D58B7}" srcOrd="0" destOrd="0" presId="urn:microsoft.com/office/officeart/2005/8/layout/lProcess2"/>
    <dgm:cxn modelId="{55EDE1D0-AE20-403B-9852-ED4A74E310E9}" type="presParOf" srcId="{4AAC1822-7384-4DCC-829B-4B866BE35CB0}" destId="{740A9077-C4C4-4386-BE04-2449CC398D53}" srcOrd="1" destOrd="0" presId="urn:microsoft.com/office/officeart/2005/8/layout/lProcess2"/>
    <dgm:cxn modelId="{142399B1-3AA6-4CAE-A03F-30C86E040637}" type="presParOf" srcId="{4AAC1822-7384-4DCC-829B-4B866BE35CB0}" destId="{898E27AA-3589-45E3-B686-EC959C80B595}" srcOrd="2" destOrd="0" presId="urn:microsoft.com/office/officeart/2005/8/layout/lProcess2"/>
    <dgm:cxn modelId="{0BC7AFFF-1C97-43BA-9865-145BF28BF6A8}" type="presParOf" srcId="{4AAC1822-7384-4DCC-829B-4B866BE35CB0}" destId="{87A446ED-1DB5-4DA0-9D7E-515AF92885C0}" srcOrd="3" destOrd="0" presId="urn:microsoft.com/office/officeart/2005/8/layout/lProcess2"/>
    <dgm:cxn modelId="{7D4AF2DD-6040-4665-A89E-5C391D15CB23}" type="presParOf" srcId="{4AAC1822-7384-4DCC-829B-4B866BE35CB0}" destId="{E15ECE5D-9C64-472F-A79D-42C30C26075E}" srcOrd="4" destOrd="0" presId="urn:microsoft.com/office/officeart/2005/8/layout/l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CD23D0-207E-4140-A7F9-7DA0B3DF3022}" type="doc">
      <dgm:prSet loTypeId="urn:microsoft.com/office/officeart/2008/layout/BendingPictureCaptionList" loCatId="picture" qsTypeId="urn:microsoft.com/office/officeart/2005/8/quickstyle/simple1" qsCatId="simple" csTypeId="urn:microsoft.com/office/officeart/2005/8/colors/colorful2" csCatId="colorful" phldr="1"/>
      <dgm:spPr/>
      <dgm:t>
        <a:bodyPr/>
        <a:lstStyle/>
        <a:p>
          <a:endParaRPr lang="en-US"/>
        </a:p>
      </dgm:t>
    </dgm:pt>
    <dgm:pt modelId="{43436674-C9A6-4D3C-B2B4-739CFC4A5B6B}">
      <dgm:prSet phldrT="[Text]"/>
      <dgm:spPr/>
      <dgm:t>
        <a:bodyPr/>
        <a:lstStyle/>
        <a:p>
          <a:r>
            <a:rPr lang="en-US" dirty="0"/>
            <a:t>Clinician</a:t>
          </a:r>
        </a:p>
      </dgm:t>
    </dgm:pt>
    <dgm:pt modelId="{3A1E906A-9D90-49E2-9722-6F94B903B08C}" type="parTrans" cxnId="{A41FDEBA-C36C-4F93-B839-3C6FA0C56760}">
      <dgm:prSet/>
      <dgm:spPr/>
      <dgm:t>
        <a:bodyPr/>
        <a:lstStyle/>
        <a:p>
          <a:endParaRPr lang="en-US"/>
        </a:p>
      </dgm:t>
    </dgm:pt>
    <dgm:pt modelId="{72A0FF57-6B72-4950-B318-7164F18D2FE5}" type="sibTrans" cxnId="{A41FDEBA-C36C-4F93-B839-3C6FA0C56760}">
      <dgm:prSet/>
      <dgm:spPr/>
      <dgm:t>
        <a:bodyPr/>
        <a:lstStyle/>
        <a:p>
          <a:endParaRPr lang="en-US"/>
        </a:p>
      </dgm:t>
    </dgm:pt>
    <dgm:pt modelId="{80EB771F-D716-4E1A-941D-CD382533F502}">
      <dgm:prSet phldrT="[Text]"/>
      <dgm:spPr/>
      <dgm:t>
        <a:bodyPr/>
        <a:lstStyle/>
        <a:p>
          <a:r>
            <a:rPr lang="en-US" dirty="0"/>
            <a:t>Patient</a:t>
          </a:r>
        </a:p>
      </dgm:t>
    </dgm:pt>
    <dgm:pt modelId="{C1EA1DD2-D3AF-4CB1-89D8-8830EF171258}" type="parTrans" cxnId="{88E1AFBD-A595-4435-B575-6A71C0321D55}">
      <dgm:prSet/>
      <dgm:spPr/>
      <dgm:t>
        <a:bodyPr/>
        <a:lstStyle/>
        <a:p>
          <a:endParaRPr lang="en-US"/>
        </a:p>
      </dgm:t>
    </dgm:pt>
    <dgm:pt modelId="{7CD6BF3D-33CB-461A-8399-76269D2F0EFF}" type="sibTrans" cxnId="{88E1AFBD-A595-4435-B575-6A71C0321D55}">
      <dgm:prSet/>
      <dgm:spPr/>
      <dgm:t>
        <a:bodyPr/>
        <a:lstStyle/>
        <a:p>
          <a:endParaRPr lang="en-US"/>
        </a:p>
      </dgm:t>
    </dgm:pt>
    <dgm:pt modelId="{ABF397C3-1E17-4532-8A5F-C5B65F7A9334}">
      <dgm:prSet phldrT="[Text]"/>
      <dgm:spPr/>
      <dgm:t>
        <a:bodyPr/>
        <a:lstStyle/>
        <a:p>
          <a:r>
            <a:rPr lang="en-US" dirty="0"/>
            <a:t>Care Team</a:t>
          </a:r>
        </a:p>
      </dgm:t>
    </dgm:pt>
    <dgm:pt modelId="{E1797690-BFE3-4480-B26B-20F2CEEBD2E3}" type="parTrans" cxnId="{E945B55B-6AED-4AFD-A2CD-022FA1323DFA}">
      <dgm:prSet/>
      <dgm:spPr/>
      <dgm:t>
        <a:bodyPr/>
        <a:lstStyle/>
        <a:p>
          <a:endParaRPr lang="en-US"/>
        </a:p>
      </dgm:t>
    </dgm:pt>
    <dgm:pt modelId="{2607AC49-EE4F-41F9-924E-7ECA60EE329E}" type="sibTrans" cxnId="{E945B55B-6AED-4AFD-A2CD-022FA1323DFA}">
      <dgm:prSet/>
      <dgm:spPr/>
      <dgm:t>
        <a:bodyPr/>
        <a:lstStyle/>
        <a:p>
          <a:endParaRPr lang="en-US"/>
        </a:p>
      </dgm:t>
    </dgm:pt>
    <dgm:pt modelId="{37718459-537E-48B2-B295-F88A383DB142}" type="pres">
      <dgm:prSet presAssocID="{C6CD23D0-207E-4140-A7F9-7DA0B3DF3022}" presName="Name0" presStyleCnt="0">
        <dgm:presLayoutVars>
          <dgm:dir/>
          <dgm:resizeHandles val="exact"/>
        </dgm:presLayoutVars>
      </dgm:prSet>
      <dgm:spPr/>
    </dgm:pt>
    <dgm:pt modelId="{D4499AB3-99A6-4AF5-9794-1AAE79D96F95}" type="pres">
      <dgm:prSet presAssocID="{43436674-C9A6-4D3C-B2B4-739CFC4A5B6B}" presName="composite" presStyleCnt="0"/>
      <dgm:spPr/>
    </dgm:pt>
    <dgm:pt modelId="{1BFC948A-9611-4B51-A8B1-CB05F6E61223}" type="pres">
      <dgm:prSet presAssocID="{43436674-C9A6-4D3C-B2B4-739CFC4A5B6B}" presName="rect1" presStyleLbl="bgImgPlace1" presStyleIdx="0" presStyleCnt="3"/>
      <dgm:spPr>
        <a:blipFill rotWithShape="1">
          <a:blip xmlns:r="http://schemas.openxmlformats.org/officeDocument/2006/relationships" r:embed="rId1"/>
          <a:stretch>
            <a:fillRect/>
          </a:stretch>
        </a:blipFill>
      </dgm:spPr>
    </dgm:pt>
    <dgm:pt modelId="{85E311C9-5F38-46CB-8CDD-62E81CB2E3E2}" type="pres">
      <dgm:prSet presAssocID="{43436674-C9A6-4D3C-B2B4-739CFC4A5B6B}" presName="wedgeRectCallout1" presStyleLbl="node1" presStyleIdx="0" presStyleCnt="3">
        <dgm:presLayoutVars>
          <dgm:bulletEnabled val="1"/>
        </dgm:presLayoutVars>
      </dgm:prSet>
      <dgm:spPr/>
    </dgm:pt>
    <dgm:pt modelId="{B46AEE42-979C-4A96-8865-48481576D3C3}" type="pres">
      <dgm:prSet presAssocID="{72A0FF57-6B72-4950-B318-7164F18D2FE5}" presName="sibTrans" presStyleCnt="0"/>
      <dgm:spPr/>
    </dgm:pt>
    <dgm:pt modelId="{8E6BACC1-FCC6-4671-A8D2-4922088B0EF7}" type="pres">
      <dgm:prSet presAssocID="{80EB771F-D716-4E1A-941D-CD382533F502}" presName="composite" presStyleCnt="0"/>
      <dgm:spPr/>
    </dgm:pt>
    <dgm:pt modelId="{8441F560-EE08-4536-A385-972C49CA5167}" type="pres">
      <dgm:prSet presAssocID="{80EB771F-D716-4E1A-941D-CD382533F502}" presName="rect1" presStyleLbl="bgImgPlace1" presStyleIdx="1" presStyleCnt="3"/>
      <dgm:spPr>
        <a:blipFill rotWithShape="1">
          <a:blip xmlns:r="http://schemas.openxmlformats.org/officeDocument/2006/relationships" r:embed="rId2"/>
          <a:stretch>
            <a:fillRect/>
          </a:stretch>
        </a:blipFill>
      </dgm:spPr>
    </dgm:pt>
    <dgm:pt modelId="{834F41F9-12DB-4B16-8253-AC504D69A281}" type="pres">
      <dgm:prSet presAssocID="{80EB771F-D716-4E1A-941D-CD382533F502}" presName="wedgeRectCallout1" presStyleLbl="node1" presStyleIdx="1" presStyleCnt="3">
        <dgm:presLayoutVars>
          <dgm:bulletEnabled val="1"/>
        </dgm:presLayoutVars>
      </dgm:prSet>
      <dgm:spPr/>
    </dgm:pt>
    <dgm:pt modelId="{96EF6A07-A004-4CB5-86E9-0CA203789DA3}" type="pres">
      <dgm:prSet presAssocID="{7CD6BF3D-33CB-461A-8399-76269D2F0EFF}" presName="sibTrans" presStyleCnt="0"/>
      <dgm:spPr/>
    </dgm:pt>
    <dgm:pt modelId="{C91A158A-A911-4F9B-BFD0-C212E9C70721}" type="pres">
      <dgm:prSet presAssocID="{ABF397C3-1E17-4532-8A5F-C5B65F7A9334}" presName="composite" presStyleCnt="0"/>
      <dgm:spPr/>
    </dgm:pt>
    <dgm:pt modelId="{0A977AA9-40A5-4955-9350-0B1F44E7FE79}" type="pres">
      <dgm:prSet presAssocID="{ABF397C3-1E17-4532-8A5F-C5B65F7A9334}" presName="rect1" presStyleLbl="bgImgPlace1" presStyleIdx="2" presStyleCnt="3"/>
      <dgm:spPr>
        <a:blipFill rotWithShape="1">
          <a:blip xmlns:r="http://schemas.openxmlformats.org/officeDocument/2006/relationships" r:embed="rId3"/>
          <a:stretch>
            <a:fillRect/>
          </a:stretch>
        </a:blipFill>
      </dgm:spPr>
    </dgm:pt>
    <dgm:pt modelId="{1AD8A74B-A55F-4E38-842F-B35D66E8A65B}" type="pres">
      <dgm:prSet presAssocID="{ABF397C3-1E17-4532-8A5F-C5B65F7A9334}" presName="wedgeRectCallout1" presStyleLbl="node1" presStyleIdx="2" presStyleCnt="3">
        <dgm:presLayoutVars>
          <dgm:bulletEnabled val="1"/>
        </dgm:presLayoutVars>
      </dgm:prSet>
      <dgm:spPr/>
    </dgm:pt>
  </dgm:ptLst>
  <dgm:cxnLst>
    <dgm:cxn modelId="{1459452D-E121-4E48-AD90-5B59E9C2A8F2}" type="presOf" srcId="{43436674-C9A6-4D3C-B2B4-739CFC4A5B6B}" destId="{85E311C9-5F38-46CB-8CDD-62E81CB2E3E2}" srcOrd="0" destOrd="0" presId="urn:microsoft.com/office/officeart/2008/layout/BendingPictureCaptionList"/>
    <dgm:cxn modelId="{E945B55B-6AED-4AFD-A2CD-022FA1323DFA}" srcId="{C6CD23D0-207E-4140-A7F9-7DA0B3DF3022}" destId="{ABF397C3-1E17-4532-8A5F-C5B65F7A9334}" srcOrd="2" destOrd="0" parTransId="{E1797690-BFE3-4480-B26B-20F2CEEBD2E3}" sibTransId="{2607AC49-EE4F-41F9-924E-7ECA60EE329E}"/>
    <dgm:cxn modelId="{D525D584-A01E-4F82-A255-4FD3B8877CD8}" type="presOf" srcId="{80EB771F-D716-4E1A-941D-CD382533F502}" destId="{834F41F9-12DB-4B16-8253-AC504D69A281}" srcOrd="0" destOrd="0" presId="urn:microsoft.com/office/officeart/2008/layout/BendingPictureCaptionList"/>
    <dgm:cxn modelId="{C514AAA5-5079-42A3-BB2A-BA4C5D464B0C}" type="presOf" srcId="{ABF397C3-1E17-4532-8A5F-C5B65F7A9334}" destId="{1AD8A74B-A55F-4E38-842F-B35D66E8A65B}" srcOrd="0" destOrd="0" presId="urn:microsoft.com/office/officeart/2008/layout/BendingPictureCaptionList"/>
    <dgm:cxn modelId="{A41FDEBA-C36C-4F93-B839-3C6FA0C56760}" srcId="{C6CD23D0-207E-4140-A7F9-7DA0B3DF3022}" destId="{43436674-C9A6-4D3C-B2B4-739CFC4A5B6B}" srcOrd="0" destOrd="0" parTransId="{3A1E906A-9D90-49E2-9722-6F94B903B08C}" sibTransId="{72A0FF57-6B72-4950-B318-7164F18D2FE5}"/>
    <dgm:cxn modelId="{88E1AFBD-A595-4435-B575-6A71C0321D55}" srcId="{C6CD23D0-207E-4140-A7F9-7DA0B3DF3022}" destId="{80EB771F-D716-4E1A-941D-CD382533F502}" srcOrd="1" destOrd="0" parTransId="{C1EA1DD2-D3AF-4CB1-89D8-8830EF171258}" sibTransId="{7CD6BF3D-33CB-461A-8399-76269D2F0EFF}"/>
    <dgm:cxn modelId="{E3935FEC-4059-4F5C-B4BE-D221E57BC45A}" type="presOf" srcId="{C6CD23D0-207E-4140-A7F9-7DA0B3DF3022}" destId="{37718459-537E-48B2-B295-F88A383DB142}" srcOrd="0" destOrd="0" presId="urn:microsoft.com/office/officeart/2008/layout/BendingPictureCaptionList"/>
    <dgm:cxn modelId="{E2DE296C-1442-45F9-8ADD-A5DE3F734D03}" type="presParOf" srcId="{37718459-537E-48B2-B295-F88A383DB142}" destId="{D4499AB3-99A6-4AF5-9794-1AAE79D96F95}" srcOrd="0" destOrd="0" presId="urn:microsoft.com/office/officeart/2008/layout/BendingPictureCaptionList"/>
    <dgm:cxn modelId="{FBFE46DC-28BB-43FE-91FA-AC4D9AAC34C1}" type="presParOf" srcId="{D4499AB3-99A6-4AF5-9794-1AAE79D96F95}" destId="{1BFC948A-9611-4B51-A8B1-CB05F6E61223}" srcOrd="0" destOrd="0" presId="urn:microsoft.com/office/officeart/2008/layout/BendingPictureCaptionList"/>
    <dgm:cxn modelId="{F51AA68D-3EA0-4BEF-BF75-3A98C62C8BC4}" type="presParOf" srcId="{D4499AB3-99A6-4AF5-9794-1AAE79D96F95}" destId="{85E311C9-5F38-46CB-8CDD-62E81CB2E3E2}" srcOrd="1" destOrd="0" presId="urn:microsoft.com/office/officeart/2008/layout/BendingPictureCaptionList"/>
    <dgm:cxn modelId="{7FF8A38F-975B-4543-A235-6EF835EFFED4}" type="presParOf" srcId="{37718459-537E-48B2-B295-F88A383DB142}" destId="{B46AEE42-979C-4A96-8865-48481576D3C3}" srcOrd="1" destOrd="0" presId="urn:microsoft.com/office/officeart/2008/layout/BendingPictureCaptionList"/>
    <dgm:cxn modelId="{2CA96635-229A-4693-B853-D4C52E19E333}" type="presParOf" srcId="{37718459-537E-48B2-B295-F88A383DB142}" destId="{8E6BACC1-FCC6-4671-A8D2-4922088B0EF7}" srcOrd="2" destOrd="0" presId="urn:microsoft.com/office/officeart/2008/layout/BendingPictureCaptionList"/>
    <dgm:cxn modelId="{07FBB2D6-FE70-4039-BFB8-7EE6D7EDF462}" type="presParOf" srcId="{8E6BACC1-FCC6-4671-A8D2-4922088B0EF7}" destId="{8441F560-EE08-4536-A385-972C49CA5167}" srcOrd="0" destOrd="0" presId="urn:microsoft.com/office/officeart/2008/layout/BendingPictureCaptionList"/>
    <dgm:cxn modelId="{7DA12E86-919B-40A6-B160-A699AB6A7ADB}" type="presParOf" srcId="{8E6BACC1-FCC6-4671-A8D2-4922088B0EF7}" destId="{834F41F9-12DB-4B16-8253-AC504D69A281}" srcOrd="1" destOrd="0" presId="urn:microsoft.com/office/officeart/2008/layout/BendingPictureCaptionList"/>
    <dgm:cxn modelId="{2DC2B84F-F8ED-443C-BDA0-9EC9C7A2378A}" type="presParOf" srcId="{37718459-537E-48B2-B295-F88A383DB142}" destId="{96EF6A07-A004-4CB5-86E9-0CA203789DA3}" srcOrd="3" destOrd="0" presId="urn:microsoft.com/office/officeart/2008/layout/BendingPictureCaptionList"/>
    <dgm:cxn modelId="{63141ECD-F8DF-400C-8D10-6FBB39E54A6B}" type="presParOf" srcId="{37718459-537E-48B2-B295-F88A383DB142}" destId="{C91A158A-A911-4F9B-BFD0-C212E9C70721}" srcOrd="4" destOrd="0" presId="urn:microsoft.com/office/officeart/2008/layout/BendingPictureCaptionList"/>
    <dgm:cxn modelId="{68EF8D48-287F-4B84-8A14-C7829BDF56AB}" type="presParOf" srcId="{C91A158A-A911-4F9B-BFD0-C212E9C70721}" destId="{0A977AA9-40A5-4955-9350-0B1F44E7FE79}" srcOrd="0" destOrd="0" presId="urn:microsoft.com/office/officeart/2008/layout/BendingPictureCaptionList"/>
    <dgm:cxn modelId="{0A504B4F-8ADE-47ED-885A-D8F1460B11FF}" type="presParOf" srcId="{C91A158A-A911-4F9B-BFD0-C212E9C70721}" destId="{1AD8A74B-A55F-4E38-842F-B35D66E8A65B}" srcOrd="1" destOrd="0" presId="urn:microsoft.com/office/officeart/2008/layout/BendingPictureCaption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CD23D0-207E-4140-A7F9-7DA0B3DF3022}" type="doc">
      <dgm:prSet loTypeId="urn:microsoft.com/office/officeart/2008/layout/BendingPictureCaptionList" loCatId="picture" qsTypeId="urn:microsoft.com/office/officeart/2005/8/quickstyle/simple1" qsCatId="simple" csTypeId="urn:microsoft.com/office/officeart/2005/8/colors/colorful2" csCatId="colorful" phldr="1"/>
      <dgm:spPr/>
      <dgm:t>
        <a:bodyPr/>
        <a:lstStyle/>
        <a:p>
          <a:endParaRPr lang="en-US"/>
        </a:p>
      </dgm:t>
    </dgm:pt>
    <dgm:pt modelId="{43436674-C9A6-4D3C-B2B4-739CFC4A5B6B}">
      <dgm:prSet phldrT="[Text]"/>
      <dgm:spPr>
        <a:xfrm>
          <a:off x="72247" y="795269"/>
          <a:ext cx="714446" cy="224769"/>
        </a:xfrm>
        <a:prstGeom prst="wedgeRectCallout">
          <a:avLst>
            <a:gd name="adj1" fmla="val 20250"/>
            <a:gd name="adj2" fmla="val -60700"/>
          </a:avLst>
        </a:prstGeom>
        <a:solidFill>
          <a:srgbClr val="C6AB5C">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Clinicians</a:t>
          </a:r>
        </a:p>
      </dgm:t>
    </dgm:pt>
    <dgm:pt modelId="{3A1E906A-9D90-49E2-9722-6F94B903B08C}" type="parTrans" cxnId="{A41FDEBA-C36C-4F93-B839-3C6FA0C56760}">
      <dgm:prSet/>
      <dgm:spPr/>
      <dgm:t>
        <a:bodyPr/>
        <a:lstStyle/>
        <a:p>
          <a:endParaRPr lang="en-US"/>
        </a:p>
      </dgm:t>
    </dgm:pt>
    <dgm:pt modelId="{72A0FF57-6B72-4950-B318-7164F18D2FE5}" type="sibTrans" cxnId="{A41FDEBA-C36C-4F93-B839-3C6FA0C56760}">
      <dgm:prSet/>
      <dgm:spPr/>
      <dgm:t>
        <a:bodyPr/>
        <a:lstStyle/>
        <a:p>
          <a:endParaRPr lang="en-US"/>
        </a:p>
      </dgm:t>
    </dgm:pt>
    <dgm:pt modelId="{80EB771F-D716-4E1A-941D-CD382533F502}">
      <dgm:prSet phldrT="[Text]"/>
      <dgm:spPr>
        <a:xfrm>
          <a:off x="955270" y="795269"/>
          <a:ext cx="714446" cy="224769"/>
        </a:xfrm>
        <a:prstGeom prst="wedgeRectCallout">
          <a:avLst>
            <a:gd name="adj1" fmla="val 20250"/>
            <a:gd name="adj2" fmla="val -60700"/>
          </a:avLst>
        </a:prstGeom>
        <a:solidFill>
          <a:srgbClr val="C6AB5C">
            <a:hueOff val="4851756"/>
            <a:satOff val="-10862"/>
            <a:lumOff val="-6568"/>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Patient</a:t>
          </a:r>
        </a:p>
      </dgm:t>
    </dgm:pt>
    <dgm:pt modelId="{C1EA1DD2-D3AF-4CB1-89D8-8830EF171258}" type="parTrans" cxnId="{88E1AFBD-A595-4435-B575-6A71C0321D55}">
      <dgm:prSet/>
      <dgm:spPr/>
      <dgm:t>
        <a:bodyPr/>
        <a:lstStyle/>
        <a:p>
          <a:endParaRPr lang="en-US"/>
        </a:p>
      </dgm:t>
    </dgm:pt>
    <dgm:pt modelId="{7CD6BF3D-33CB-461A-8399-76269D2F0EFF}" type="sibTrans" cxnId="{88E1AFBD-A595-4435-B575-6A71C0321D55}">
      <dgm:prSet/>
      <dgm:spPr/>
      <dgm:t>
        <a:bodyPr/>
        <a:lstStyle/>
        <a:p>
          <a:endParaRPr lang="en-US"/>
        </a:p>
      </dgm:t>
    </dgm:pt>
    <dgm:pt modelId="{ABF397C3-1E17-4532-8A5F-C5B65F7A9334}">
      <dgm:prSet phldrT="[Text]"/>
      <dgm:spPr>
        <a:xfrm>
          <a:off x="1838293" y="795269"/>
          <a:ext cx="714446" cy="224769"/>
        </a:xfrm>
        <a:prstGeom prst="wedgeRectCallout">
          <a:avLst>
            <a:gd name="adj1" fmla="val 20250"/>
            <a:gd name="adj2" fmla="val -60700"/>
          </a:avLst>
        </a:prstGeom>
        <a:solidFill>
          <a:srgbClr val="C6AB5C">
            <a:hueOff val="9703512"/>
            <a:satOff val="-21725"/>
            <a:lumOff val="-13136"/>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Care Team</a:t>
          </a:r>
        </a:p>
      </dgm:t>
    </dgm:pt>
    <dgm:pt modelId="{E1797690-BFE3-4480-B26B-20F2CEEBD2E3}" type="parTrans" cxnId="{E945B55B-6AED-4AFD-A2CD-022FA1323DFA}">
      <dgm:prSet/>
      <dgm:spPr/>
      <dgm:t>
        <a:bodyPr/>
        <a:lstStyle/>
        <a:p>
          <a:endParaRPr lang="en-US"/>
        </a:p>
      </dgm:t>
    </dgm:pt>
    <dgm:pt modelId="{2607AC49-EE4F-41F9-924E-7ECA60EE329E}" type="sibTrans" cxnId="{E945B55B-6AED-4AFD-A2CD-022FA1323DFA}">
      <dgm:prSet/>
      <dgm:spPr/>
      <dgm:t>
        <a:bodyPr/>
        <a:lstStyle/>
        <a:p>
          <a:endParaRPr lang="en-US"/>
        </a:p>
      </dgm:t>
    </dgm:pt>
    <dgm:pt modelId="{37718459-537E-48B2-B295-F88A383DB142}" type="pres">
      <dgm:prSet presAssocID="{C6CD23D0-207E-4140-A7F9-7DA0B3DF3022}" presName="Name0" presStyleCnt="0">
        <dgm:presLayoutVars>
          <dgm:dir/>
          <dgm:resizeHandles val="exact"/>
        </dgm:presLayoutVars>
      </dgm:prSet>
      <dgm:spPr/>
    </dgm:pt>
    <dgm:pt modelId="{D4499AB3-99A6-4AF5-9794-1AAE79D96F95}" type="pres">
      <dgm:prSet presAssocID="{43436674-C9A6-4D3C-B2B4-739CFC4A5B6B}" presName="composite" presStyleCnt="0"/>
      <dgm:spPr/>
    </dgm:pt>
    <dgm:pt modelId="{1BFC948A-9611-4B51-A8B1-CB05F6E61223}" type="pres">
      <dgm:prSet presAssocID="{43436674-C9A6-4D3C-B2B4-739CFC4A5B6B}" presName="rect1" presStyleLbl="bgImgPlace1" presStyleIdx="0" presStyleCnt="3" custScaleX="70511" custLinFactX="100000" custLinFactNeighborX="100623" custLinFactNeighborY="-64250"/>
      <dgm:spPr>
        <a:xfrm>
          <a:off x="0" y="217290"/>
          <a:ext cx="802748" cy="642198"/>
        </a:xfrm>
        <a:prstGeom prst="rect">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85E311C9-5F38-46CB-8CDD-62E81CB2E3E2}" type="pres">
      <dgm:prSet presAssocID="{43436674-C9A6-4D3C-B2B4-739CFC4A5B6B}" presName="wedgeRectCallout1" presStyleLbl="node1" presStyleIdx="0" presStyleCnt="3" custLinFactX="100000" custLinFactY="-83571" custLinFactNeighborX="125420" custLinFactNeighborY="-100000">
        <dgm:presLayoutVars>
          <dgm:bulletEnabled val="1"/>
        </dgm:presLayoutVars>
      </dgm:prSet>
      <dgm:spPr/>
    </dgm:pt>
    <dgm:pt modelId="{B46AEE42-979C-4A96-8865-48481576D3C3}" type="pres">
      <dgm:prSet presAssocID="{72A0FF57-6B72-4950-B318-7164F18D2FE5}" presName="sibTrans" presStyleCnt="0"/>
      <dgm:spPr/>
    </dgm:pt>
    <dgm:pt modelId="{8E6BACC1-FCC6-4671-A8D2-4922088B0EF7}" type="pres">
      <dgm:prSet presAssocID="{80EB771F-D716-4E1A-941D-CD382533F502}" presName="composite" presStyleCnt="0"/>
      <dgm:spPr/>
    </dgm:pt>
    <dgm:pt modelId="{8441F560-EE08-4536-A385-972C49CA5167}" type="pres">
      <dgm:prSet presAssocID="{80EB771F-D716-4E1A-941D-CD382533F502}" presName="rect1" presStyleLbl="bgImgPlace1" presStyleIdx="1" presStyleCnt="3" custScaleX="66301"/>
      <dgm:spPr>
        <a:xfrm>
          <a:off x="883023" y="217290"/>
          <a:ext cx="802748" cy="642198"/>
        </a:xfrm>
        <a:prstGeom prst="rect">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834F41F9-12DB-4B16-8253-AC504D69A281}" type="pres">
      <dgm:prSet presAssocID="{80EB771F-D716-4E1A-941D-CD382533F502}" presName="wedgeRectCallout1" presStyleLbl="node1" presStyleIdx="1" presStyleCnt="3">
        <dgm:presLayoutVars>
          <dgm:bulletEnabled val="1"/>
        </dgm:presLayoutVars>
      </dgm:prSet>
      <dgm:spPr/>
    </dgm:pt>
    <dgm:pt modelId="{96EF6A07-A004-4CB5-86E9-0CA203789DA3}" type="pres">
      <dgm:prSet presAssocID="{7CD6BF3D-33CB-461A-8399-76269D2F0EFF}" presName="sibTrans" presStyleCnt="0"/>
      <dgm:spPr/>
    </dgm:pt>
    <dgm:pt modelId="{C91A158A-A911-4F9B-BFD0-C212E9C70721}" type="pres">
      <dgm:prSet presAssocID="{ABF397C3-1E17-4532-8A5F-C5B65F7A9334}" presName="composite" presStyleCnt="0"/>
      <dgm:spPr/>
    </dgm:pt>
    <dgm:pt modelId="{0A977AA9-40A5-4955-9350-0B1F44E7FE79}" type="pres">
      <dgm:prSet presAssocID="{ABF397C3-1E17-4532-8A5F-C5B65F7A9334}" presName="rect1" presStyleLbl="bgImgPlace1" presStyleIdx="2" presStyleCnt="3" custLinFactNeighborY="58219"/>
      <dgm:spPr>
        <a:xfrm>
          <a:off x="1766046" y="217290"/>
          <a:ext cx="802748" cy="642198"/>
        </a:xfrm>
        <a:prstGeom prst="rect">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1AD8A74B-A55F-4E38-842F-B35D66E8A65B}" type="pres">
      <dgm:prSet presAssocID="{ABF397C3-1E17-4532-8A5F-C5B65F7A9334}" presName="wedgeRectCallout1" presStyleLbl="node1" presStyleIdx="2" presStyleCnt="3" custLinFactNeighborY="94912">
        <dgm:presLayoutVars>
          <dgm:bulletEnabled val="1"/>
        </dgm:presLayoutVars>
      </dgm:prSet>
      <dgm:spPr/>
    </dgm:pt>
  </dgm:ptLst>
  <dgm:cxnLst>
    <dgm:cxn modelId="{4132D515-F082-4863-AD51-C51EED5A3E4B}" type="presOf" srcId="{80EB771F-D716-4E1A-941D-CD382533F502}" destId="{834F41F9-12DB-4B16-8253-AC504D69A281}" srcOrd="0" destOrd="0" presId="urn:microsoft.com/office/officeart/2008/layout/BendingPictureCaptionList"/>
    <dgm:cxn modelId="{879DC639-030A-41F2-96E8-5667C35EC111}" type="presOf" srcId="{C6CD23D0-207E-4140-A7F9-7DA0B3DF3022}" destId="{37718459-537E-48B2-B295-F88A383DB142}" srcOrd="0" destOrd="0" presId="urn:microsoft.com/office/officeart/2008/layout/BendingPictureCaptionList"/>
    <dgm:cxn modelId="{E945B55B-6AED-4AFD-A2CD-022FA1323DFA}" srcId="{C6CD23D0-207E-4140-A7F9-7DA0B3DF3022}" destId="{ABF397C3-1E17-4532-8A5F-C5B65F7A9334}" srcOrd="2" destOrd="0" parTransId="{E1797690-BFE3-4480-B26B-20F2CEEBD2E3}" sibTransId="{2607AC49-EE4F-41F9-924E-7ECA60EE329E}"/>
    <dgm:cxn modelId="{3E4411B8-0519-4E27-8EDD-78569A1E551F}" type="presOf" srcId="{ABF397C3-1E17-4532-8A5F-C5B65F7A9334}" destId="{1AD8A74B-A55F-4E38-842F-B35D66E8A65B}" srcOrd="0" destOrd="0" presId="urn:microsoft.com/office/officeart/2008/layout/BendingPictureCaptionList"/>
    <dgm:cxn modelId="{A41FDEBA-C36C-4F93-B839-3C6FA0C56760}" srcId="{C6CD23D0-207E-4140-A7F9-7DA0B3DF3022}" destId="{43436674-C9A6-4D3C-B2B4-739CFC4A5B6B}" srcOrd="0" destOrd="0" parTransId="{3A1E906A-9D90-49E2-9722-6F94B903B08C}" sibTransId="{72A0FF57-6B72-4950-B318-7164F18D2FE5}"/>
    <dgm:cxn modelId="{88E1AFBD-A595-4435-B575-6A71C0321D55}" srcId="{C6CD23D0-207E-4140-A7F9-7DA0B3DF3022}" destId="{80EB771F-D716-4E1A-941D-CD382533F502}" srcOrd="1" destOrd="0" parTransId="{C1EA1DD2-D3AF-4CB1-89D8-8830EF171258}" sibTransId="{7CD6BF3D-33CB-461A-8399-76269D2F0EFF}"/>
    <dgm:cxn modelId="{D06809E2-88BB-45FA-88A3-4E6760BFF7D9}" type="presOf" srcId="{43436674-C9A6-4D3C-B2B4-739CFC4A5B6B}" destId="{85E311C9-5F38-46CB-8CDD-62E81CB2E3E2}" srcOrd="0" destOrd="0" presId="urn:microsoft.com/office/officeart/2008/layout/BendingPictureCaptionList"/>
    <dgm:cxn modelId="{0E891BBD-5A60-4B04-A24B-5BC64E47155B}" type="presParOf" srcId="{37718459-537E-48B2-B295-F88A383DB142}" destId="{D4499AB3-99A6-4AF5-9794-1AAE79D96F95}" srcOrd="0" destOrd="0" presId="urn:microsoft.com/office/officeart/2008/layout/BendingPictureCaptionList"/>
    <dgm:cxn modelId="{B2E6E6D3-76EF-43A7-BC5D-C34A343A71A5}" type="presParOf" srcId="{D4499AB3-99A6-4AF5-9794-1AAE79D96F95}" destId="{1BFC948A-9611-4B51-A8B1-CB05F6E61223}" srcOrd="0" destOrd="0" presId="urn:microsoft.com/office/officeart/2008/layout/BendingPictureCaptionList"/>
    <dgm:cxn modelId="{5F27A9B4-7F5F-45D7-94D7-958C8662741A}" type="presParOf" srcId="{D4499AB3-99A6-4AF5-9794-1AAE79D96F95}" destId="{85E311C9-5F38-46CB-8CDD-62E81CB2E3E2}" srcOrd="1" destOrd="0" presId="urn:microsoft.com/office/officeart/2008/layout/BendingPictureCaptionList"/>
    <dgm:cxn modelId="{827F4210-C2B2-4C0F-A6D4-F4F3487C3A9C}" type="presParOf" srcId="{37718459-537E-48B2-B295-F88A383DB142}" destId="{B46AEE42-979C-4A96-8865-48481576D3C3}" srcOrd="1" destOrd="0" presId="urn:microsoft.com/office/officeart/2008/layout/BendingPictureCaptionList"/>
    <dgm:cxn modelId="{67B3F2AA-C8AA-420A-8F05-1BB7D06C3936}" type="presParOf" srcId="{37718459-537E-48B2-B295-F88A383DB142}" destId="{8E6BACC1-FCC6-4671-A8D2-4922088B0EF7}" srcOrd="2" destOrd="0" presId="urn:microsoft.com/office/officeart/2008/layout/BendingPictureCaptionList"/>
    <dgm:cxn modelId="{05BAB6BB-66C9-4F34-B864-FAB97CA91235}" type="presParOf" srcId="{8E6BACC1-FCC6-4671-A8D2-4922088B0EF7}" destId="{8441F560-EE08-4536-A385-972C49CA5167}" srcOrd="0" destOrd="0" presId="urn:microsoft.com/office/officeart/2008/layout/BendingPictureCaptionList"/>
    <dgm:cxn modelId="{F9DE2299-299E-4992-8B44-06875B7E2354}" type="presParOf" srcId="{8E6BACC1-FCC6-4671-A8D2-4922088B0EF7}" destId="{834F41F9-12DB-4B16-8253-AC504D69A281}" srcOrd="1" destOrd="0" presId="urn:microsoft.com/office/officeart/2008/layout/BendingPictureCaptionList"/>
    <dgm:cxn modelId="{A525310B-C344-4844-A9DC-1C2F7652434D}" type="presParOf" srcId="{37718459-537E-48B2-B295-F88A383DB142}" destId="{96EF6A07-A004-4CB5-86E9-0CA203789DA3}" srcOrd="3" destOrd="0" presId="urn:microsoft.com/office/officeart/2008/layout/BendingPictureCaptionList"/>
    <dgm:cxn modelId="{34CAB2FA-B18C-48FC-B8B4-F28815A1A1C9}" type="presParOf" srcId="{37718459-537E-48B2-B295-F88A383DB142}" destId="{C91A158A-A911-4F9B-BFD0-C212E9C70721}" srcOrd="4" destOrd="0" presId="urn:microsoft.com/office/officeart/2008/layout/BendingPictureCaptionList"/>
    <dgm:cxn modelId="{BF499CB2-A9DD-435B-BE22-2BDF0B09B514}" type="presParOf" srcId="{C91A158A-A911-4F9B-BFD0-C212E9C70721}" destId="{0A977AA9-40A5-4955-9350-0B1F44E7FE79}" srcOrd="0" destOrd="0" presId="urn:microsoft.com/office/officeart/2008/layout/BendingPictureCaptionList"/>
    <dgm:cxn modelId="{AA85E2C0-0237-4C84-94CA-E57088FC6020}" type="presParOf" srcId="{C91A158A-A911-4F9B-BFD0-C212E9C70721}" destId="{1AD8A74B-A55F-4E38-842F-B35D66E8A65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1FB73-C754-43EF-9E80-21528BE5C031}">
      <dsp:nvSpPr>
        <dsp:cNvPr id="0" name=""/>
        <dsp:cNvSpPr/>
      </dsp:nvSpPr>
      <dsp:spPr>
        <a:xfrm>
          <a:off x="4081" y="90177"/>
          <a:ext cx="1564512" cy="46867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Administrative</a:t>
          </a:r>
        </a:p>
      </dsp:txBody>
      <dsp:txXfrm>
        <a:off x="4081" y="90177"/>
        <a:ext cx="1564512" cy="468676"/>
      </dsp:txXfrm>
    </dsp:sp>
    <dsp:sp modelId="{663C88CE-4308-44A3-9BC7-0E105AC0818A}">
      <dsp:nvSpPr>
        <dsp:cNvPr id="0" name=""/>
        <dsp:cNvSpPr/>
      </dsp:nvSpPr>
      <dsp:spPr>
        <a:xfrm>
          <a:off x="4081" y="558854"/>
          <a:ext cx="1564512" cy="210987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Program, Services, Locations</a:t>
          </a:r>
        </a:p>
        <a:p>
          <a:pPr marL="114300" lvl="1" indent="-114300" algn="l" defTabSz="577850">
            <a:lnSpc>
              <a:spcPct val="90000"/>
            </a:lnSpc>
            <a:spcBef>
              <a:spcPct val="0"/>
            </a:spcBef>
            <a:spcAft>
              <a:spcPct val="15000"/>
            </a:spcAft>
            <a:buChar char="•"/>
          </a:pPr>
          <a:r>
            <a:rPr lang="en-US" sz="1300" kern="1200" dirty="0"/>
            <a:t>Patient Enrollment</a:t>
          </a:r>
        </a:p>
        <a:p>
          <a:pPr marL="114300" lvl="1" indent="-114300" algn="l" defTabSz="577850">
            <a:lnSpc>
              <a:spcPct val="90000"/>
            </a:lnSpc>
            <a:spcBef>
              <a:spcPct val="0"/>
            </a:spcBef>
            <a:spcAft>
              <a:spcPct val="15000"/>
            </a:spcAft>
            <a:buChar char="•"/>
          </a:pPr>
          <a:r>
            <a:rPr lang="en-US" sz="1300" kern="1200" dirty="0"/>
            <a:t>Practitioners, Organizations</a:t>
          </a:r>
        </a:p>
        <a:p>
          <a:pPr marL="114300" lvl="1" indent="-114300" algn="l" defTabSz="577850">
            <a:lnSpc>
              <a:spcPct val="90000"/>
            </a:lnSpc>
            <a:spcBef>
              <a:spcPct val="0"/>
            </a:spcBef>
            <a:spcAft>
              <a:spcPct val="15000"/>
            </a:spcAft>
            <a:buChar char="•"/>
          </a:pPr>
          <a:r>
            <a:rPr lang="en-US" sz="1300" kern="1200" dirty="0"/>
            <a:t>Patient Consent</a:t>
          </a:r>
        </a:p>
        <a:p>
          <a:pPr marL="114300" lvl="1" indent="-114300" algn="l" defTabSz="577850">
            <a:lnSpc>
              <a:spcPct val="90000"/>
            </a:lnSpc>
            <a:spcBef>
              <a:spcPct val="0"/>
            </a:spcBef>
            <a:spcAft>
              <a:spcPct val="15000"/>
            </a:spcAft>
            <a:buChar char="•"/>
          </a:pPr>
          <a:r>
            <a:rPr lang="en-US" sz="1300" kern="1200" dirty="0"/>
            <a:t>Episode of Care</a:t>
          </a:r>
        </a:p>
      </dsp:txBody>
      <dsp:txXfrm>
        <a:off x="4081" y="558854"/>
        <a:ext cx="1564512" cy="2109875"/>
      </dsp:txXfrm>
    </dsp:sp>
    <dsp:sp modelId="{66E459CC-B2FF-4A4C-96F8-EEBEAFDF384A}">
      <dsp:nvSpPr>
        <dsp:cNvPr id="0" name=""/>
        <dsp:cNvSpPr/>
      </dsp:nvSpPr>
      <dsp:spPr>
        <a:xfrm>
          <a:off x="1787625" y="90177"/>
          <a:ext cx="1564512" cy="468676"/>
        </a:xfrm>
        <a:prstGeom prst="rect">
          <a:avLst/>
        </a:prstGeom>
        <a:gradFill rotWithShape="0">
          <a:gsLst>
            <a:gs pos="0">
              <a:schemeClr val="accent5">
                <a:hueOff val="5328364"/>
                <a:satOff val="8056"/>
                <a:lumOff val="-5049"/>
                <a:alphaOff val="0"/>
                <a:shade val="51000"/>
                <a:satMod val="130000"/>
              </a:schemeClr>
            </a:gs>
            <a:gs pos="80000">
              <a:schemeClr val="accent5">
                <a:hueOff val="5328364"/>
                <a:satOff val="8056"/>
                <a:lumOff val="-5049"/>
                <a:alphaOff val="0"/>
                <a:shade val="93000"/>
                <a:satMod val="130000"/>
              </a:schemeClr>
            </a:gs>
            <a:gs pos="100000">
              <a:schemeClr val="accent5">
                <a:hueOff val="5328364"/>
                <a:satOff val="8056"/>
                <a:lumOff val="-5049"/>
                <a:alphaOff val="0"/>
                <a:shade val="94000"/>
                <a:satMod val="135000"/>
              </a:schemeClr>
            </a:gs>
          </a:gsLst>
          <a:lin ang="16200000" scaled="0"/>
        </a:gradFill>
        <a:ln w="9525" cap="flat" cmpd="sng" algn="ctr">
          <a:solidFill>
            <a:schemeClr val="accent5">
              <a:hueOff val="5328364"/>
              <a:satOff val="8056"/>
              <a:lumOff val="-50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Scheduling/</a:t>
          </a:r>
          <a:br>
            <a:rPr lang="en-US" sz="1300" kern="1200" dirty="0"/>
          </a:br>
          <a:r>
            <a:rPr lang="en-US" sz="1300" kern="1200" dirty="0"/>
            <a:t>Appointment</a:t>
          </a:r>
        </a:p>
      </dsp:txBody>
      <dsp:txXfrm>
        <a:off x="1787625" y="90177"/>
        <a:ext cx="1564512" cy="468676"/>
      </dsp:txXfrm>
    </dsp:sp>
    <dsp:sp modelId="{F04DA9C2-6249-47FC-84CD-9B6BDD83C3F8}">
      <dsp:nvSpPr>
        <dsp:cNvPr id="0" name=""/>
        <dsp:cNvSpPr/>
      </dsp:nvSpPr>
      <dsp:spPr>
        <a:xfrm>
          <a:off x="1787625" y="558854"/>
          <a:ext cx="1564512" cy="2109875"/>
        </a:xfrm>
        <a:prstGeom prst="rect">
          <a:avLst/>
        </a:prstGeom>
        <a:solidFill>
          <a:schemeClr val="accent5">
            <a:tint val="40000"/>
            <a:alpha val="90000"/>
            <a:hueOff val="5363838"/>
            <a:satOff val="-3085"/>
            <a:lumOff val="-765"/>
            <a:alphaOff val="0"/>
          </a:schemeClr>
        </a:solidFill>
        <a:ln w="9525" cap="flat" cmpd="sng" algn="ctr">
          <a:solidFill>
            <a:schemeClr val="accent5">
              <a:tint val="40000"/>
              <a:alpha val="90000"/>
              <a:hueOff val="5363838"/>
              <a:satOff val="-3085"/>
              <a:lumOff val="-76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New Appointments</a:t>
          </a:r>
        </a:p>
        <a:p>
          <a:pPr marL="114300" lvl="1" indent="-114300" algn="l" defTabSz="577850">
            <a:lnSpc>
              <a:spcPct val="90000"/>
            </a:lnSpc>
            <a:spcBef>
              <a:spcPct val="0"/>
            </a:spcBef>
            <a:spcAft>
              <a:spcPct val="15000"/>
            </a:spcAft>
            <a:buChar char="•"/>
          </a:pPr>
          <a:r>
            <a:rPr lang="en-US" sz="1300" kern="1200" dirty="0"/>
            <a:t>Encounter Management</a:t>
          </a:r>
        </a:p>
        <a:p>
          <a:pPr marL="114300" lvl="1" indent="-114300" algn="l" defTabSz="577850">
            <a:lnSpc>
              <a:spcPct val="90000"/>
            </a:lnSpc>
            <a:spcBef>
              <a:spcPct val="0"/>
            </a:spcBef>
            <a:spcAft>
              <a:spcPct val="15000"/>
            </a:spcAft>
            <a:buChar char="•"/>
          </a:pPr>
          <a:endParaRPr lang="en-US" sz="1300" kern="1200" dirty="0"/>
        </a:p>
      </dsp:txBody>
      <dsp:txXfrm>
        <a:off x="1787625" y="558854"/>
        <a:ext cx="1564512" cy="2109875"/>
      </dsp:txXfrm>
    </dsp:sp>
    <dsp:sp modelId="{4D9993A3-E59E-4E8B-9252-CA9987828673}">
      <dsp:nvSpPr>
        <dsp:cNvPr id="0" name=""/>
        <dsp:cNvSpPr/>
      </dsp:nvSpPr>
      <dsp:spPr>
        <a:xfrm>
          <a:off x="3571170" y="90177"/>
          <a:ext cx="1564512" cy="468676"/>
        </a:xfrm>
        <a:prstGeom prst="rect">
          <a:avLst/>
        </a:prstGeom>
        <a:gradFill rotWithShape="0">
          <a:gsLst>
            <a:gs pos="0">
              <a:schemeClr val="accent5">
                <a:hueOff val="10656727"/>
                <a:satOff val="16112"/>
                <a:lumOff val="-10097"/>
                <a:alphaOff val="0"/>
                <a:shade val="51000"/>
                <a:satMod val="130000"/>
              </a:schemeClr>
            </a:gs>
            <a:gs pos="80000">
              <a:schemeClr val="accent5">
                <a:hueOff val="10656727"/>
                <a:satOff val="16112"/>
                <a:lumOff val="-10097"/>
                <a:alphaOff val="0"/>
                <a:shade val="93000"/>
                <a:satMod val="130000"/>
              </a:schemeClr>
            </a:gs>
            <a:gs pos="100000">
              <a:schemeClr val="accent5">
                <a:hueOff val="10656727"/>
                <a:satOff val="16112"/>
                <a:lumOff val="-10097"/>
                <a:alphaOff val="0"/>
                <a:shade val="94000"/>
                <a:satMod val="135000"/>
              </a:schemeClr>
            </a:gs>
          </a:gsLst>
          <a:lin ang="16200000" scaled="0"/>
        </a:gradFill>
        <a:ln w="9525" cap="flat" cmpd="sng" algn="ctr">
          <a:solidFill>
            <a:schemeClr val="accent5">
              <a:hueOff val="10656727"/>
              <a:satOff val="16112"/>
              <a:lumOff val="-1009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Care Coordination</a:t>
          </a:r>
        </a:p>
      </dsp:txBody>
      <dsp:txXfrm>
        <a:off x="3571170" y="90177"/>
        <a:ext cx="1564512" cy="468676"/>
      </dsp:txXfrm>
    </dsp:sp>
    <dsp:sp modelId="{64D01380-CB30-42FA-906D-F41356B1CC99}">
      <dsp:nvSpPr>
        <dsp:cNvPr id="0" name=""/>
        <dsp:cNvSpPr/>
      </dsp:nvSpPr>
      <dsp:spPr>
        <a:xfrm>
          <a:off x="3571170" y="558854"/>
          <a:ext cx="1564512" cy="2109875"/>
        </a:xfrm>
        <a:prstGeom prst="rect">
          <a:avLst/>
        </a:prstGeom>
        <a:solidFill>
          <a:schemeClr val="accent5">
            <a:tint val="40000"/>
            <a:alpha val="90000"/>
            <a:hueOff val="10727676"/>
            <a:satOff val="-6170"/>
            <a:lumOff val="-1529"/>
            <a:alphaOff val="0"/>
          </a:schemeClr>
        </a:solidFill>
        <a:ln w="9525" cap="flat" cmpd="sng" algn="ctr">
          <a:solidFill>
            <a:schemeClr val="accent5">
              <a:tint val="40000"/>
              <a:alpha val="90000"/>
              <a:hueOff val="10727676"/>
              <a:satOff val="-6170"/>
              <a:lumOff val="-152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Caseload Mgmt. Dashboard</a:t>
          </a:r>
        </a:p>
        <a:p>
          <a:pPr marL="114300" lvl="1" indent="-114300" algn="l" defTabSz="577850">
            <a:lnSpc>
              <a:spcPct val="90000"/>
            </a:lnSpc>
            <a:spcBef>
              <a:spcPct val="0"/>
            </a:spcBef>
            <a:spcAft>
              <a:spcPct val="15000"/>
            </a:spcAft>
            <a:buChar char="•"/>
          </a:pPr>
          <a:r>
            <a:rPr lang="en-US" sz="1300" kern="1200" dirty="0"/>
            <a:t>Enrollee/</a:t>
          </a:r>
          <a:br>
            <a:rPr lang="en-US" sz="1300" kern="1200" dirty="0"/>
          </a:br>
          <a:r>
            <a:rPr lang="en-US" sz="1300" kern="1200" dirty="0"/>
            <a:t>Consumer Dashboard</a:t>
          </a:r>
        </a:p>
        <a:p>
          <a:pPr marL="114300" lvl="1" indent="-114300" algn="l" defTabSz="577850">
            <a:lnSpc>
              <a:spcPct val="90000"/>
            </a:lnSpc>
            <a:spcBef>
              <a:spcPct val="0"/>
            </a:spcBef>
            <a:spcAft>
              <a:spcPct val="15000"/>
            </a:spcAft>
            <a:buChar char="•"/>
          </a:pPr>
          <a:r>
            <a:rPr lang="en-US" sz="1300" kern="1200" dirty="0"/>
            <a:t>Outreach/</a:t>
          </a:r>
          <a:br>
            <a:rPr lang="en-US" sz="1300" kern="1200" dirty="0"/>
          </a:br>
          <a:r>
            <a:rPr lang="en-US" sz="1300" kern="1200" dirty="0"/>
            <a:t>Activity Management</a:t>
          </a:r>
        </a:p>
        <a:p>
          <a:pPr marL="114300" lvl="1" indent="-114300" algn="l" defTabSz="577850">
            <a:lnSpc>
              <a:spcPct val="90000"/>
            </a:lnSpc>
            <a:spcBef>
              <a:spcPct val="0"/>
            </a:spcBef>
            <a:spcAft>
              <a:spcPct val="15000"/>
            </a:spcAft>
            <a:buChar char="•"/>
          </a:pPr>
          <a:r>
            <a:rPr lang="en-US" sz="1300" kern="1200" dirty="0"/>
            <a:t>Smart Notes</a:t>
          </a:r>
        </a:p>
        <a:p>
          <a:pPr marL="114300" lvl="1" indent="-114300" algn="l" defTabSz="577850">
            <a:lnSpc>
              <a:spcPct val="90000"/>
            </a:lnSpc>
            <a:spcBef>
              <a:spcPct val="0"/>
            </a:spcBef>
            <a:spcAft>
              <a:spcPct val="15000"/>
            </a:spcAft>
            <a:buChar char="•"/>
          </a:pPr>
          <a:r>
            <a:rPr lang="en-US" sz="1300" kern="1200" dirty="0"/>
            <a:t>Program Mgmt.</a:t>
          </a:r>
        </a:p>
      </dsp:txBody>
      <dsp:txXfrm>
        <a:off x="3571170" y="558854"/>
        <a:ext cx="1564512" cy="2109875"/>
      </dsp:txXfrm>
    </dsp:sp>
    <dsp:sp modelId="{C5B902E8-E684-46D5-98CA-F80B3FE8D469}">
      <dsp:nvSpPr>
        <dsp:cNvPr id="0" name=""/>
        <dsp:cNvSpPr/>
      </dsp:nvSpPr>
      <dsp:spPr>
        <a:xfrm>
          <a:off x="5354715" y="90177"/>
          <a:ext cx="1564512" cy="468676"/>
        </a:xfrm>
        <a:prstGeom prst="rect">
          <a:avLst/>
        </a:prstGeom>
        <a:gradFill rotWithShape="0">
          <a:gsLst>
            <a:gs pos="0">
              <a:schemeClr val="accent5">
                <a:hueOff val="15985091"/>
                <a:satOff val="24167"/>
                <a:lumOff val="-15146"/>
                <a:alphaOff val="0"/>
                <a:shade val="51000"/>
                <a:satMod val="130000"/>
              </a:schemeClr>
            </a:gs>
            <a:gs pos="80000">
              <a:schemeClr val="accent5">
                <a:hueOff val="15985091"/>
                <a:satOff val="24167"/>
                <a:lumOff val="-15146"/>
                <a:alphaOff val="0"/>
                <a:shade val="93000"/>
                <a:satMod val="130000"/>
              </a:schemeClr>
            </a:gs>
            <a:gs pos="100000">
              <a:schemeClr val="accent5">
                <a:hueOff val="15985091"/>
                <a:satOff val="24167"/>
                <a:lumOff val="-15146"/>
                <a:alphaOff val="0"/>
                <a:shade val="94000"/>
                <a:satMod val="135000"/>
              </a:schemeClr>
            </a:gs>
          </a:gsLst>
          <a:lin ang="16200000" scaled="0"/>
        </a:gradFill>
        <a:ln w="9525" cap="flat" cmpd="sng" algn="ctr">
          <a:solidFill>
            <a:schemeClr val="accent5">
              <a:hueOff val="15985091"/>
              <a:satOff val="24167"/>
              <a:lumOff val="-1514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Screener/</a:t>
          </a:r>
          <a:br>
            <a:rPr lang="en-US" sz="1300" kern="1200" dirty="0"/>
          </a:br>
          <a:r>
            <a:rPr lang="en-US" sz="1300" kern="1200" dirty="0"/>
            <a:t>Assessment</a:t>
          </a:r>
        </a:p>
      </dsp:txBody>
      <dsp:txXfrm>
        <a:off x="5354715" y="90177"/>
        <a:ext cx="1564512" cy="468676"/>
      </dsp:txXfrm>
    </dsp:sp>
    <dsp:sp modelId="{D9513851-18A9-48B7-8FBD-76E987ADC0A3}">
      <dsp:nvSpPr>
        <dsp:cNvPr id="0" name=""/>
        <dsp:cNvSpPr/>
      </dsp:nvSpPr>
      <dsp:spPr>
        <a:xfrm>
          <a:off x="5354715" y="558854"/>
          <a:ext cx="1564512" cy="2109875"/>
        </a:xfrm>
        <a:prstGeom prst="rect">
          <a:avLst/>
        </a:prstGeom>
        <a:solidFill>
          <a:schemeClr val="accent5">
            <a:tint val="40000"/>
            <a:alpha val="90000"/>
            <a:hueOff val="16091514"/>
            <a:satOff val="-9254"/>
            <a:lumOff val="-2294"/>
            <a:alphaOff val="0"/>
          </a:schemeClr>
        </a:solidFill>
        <a:ln w="9525" cap="flat" cmpd="sng" algn="ctr">
          <a:solidFill>
            <a:schemeClr val="accent5">
              <a:tint val="40000"/>
              <a:alpha val="90000"/>
              <a:hueOff val="16091514"/>
              <a:satOff val="-9254"/>
              <a:lumOff val="-229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Scored screening and assessments (MA Assessment, PHQ9, PHQ4, etc.)</a:t>
          </a:r>
        </a:p>
        <a:p>
          <a:pPr marL="114300" lvl="1" indent="-114300" algn="l" defTabSz="577850">
            <a:lnSpc>
              <a:spcPct val="90000"/>
            </a:lnSpc>
            <a:spcBef>
              <a:spcPct val="0"/>
            </a:spcBef>
            <a:spcAft>
              <a:spcPct val="15000"/>
            </a:spcAft>
            <a:buChar char="•"/>
          </a:pPr>
          <a:r>
            <a:rPr lang="en-US" sz="1300" kern="1200" dirty="0"/>
            <a:t>BH-Works Comprehensive Assessment</a:t>
          </a:r>
        </a:p>
        <a:p>
          <a:pPr marL="114300" lvl="1" indent="-114300" algn="l" defTabSz="577850">
            <a:lnSpc>
              <a:spcPct val="90000"/>
            </a:lnSpc>
            <a:spcBef>
              <a:spcPct val="0"/>
            </a:spcBef>
            <a:spcAft>
              <a:spcPct val="15000"/>
            </a:spcAft>
            <a:buChar char="•"/>
          </a:pPr>
          <a:r>
            <a:rPr lang="en-US" sz="1300" kern="1200" dirty="0"/>
            <a:t>Computable Scores/sub-scores (LOINC)</a:t>
          </a:r>
        </a:p>
      </dsp:txBody>
      <dsp:txXfrm>
        <a:off x="5354715" y="558854"/>
        <a:ext cx="1564512" cy="2109875"/>
      </dsp:txXfrm>
    </dsp:sp>
    <dsp:sp modelId="{03F91E51-1DB3-412D-B02E-8954F9769132}">
      <dsp:nvSpPr>
        <dsp:cNvPr id="0" name=""/>
        <dsp:cNvSpPr/>
      </dsp:nvSpPr>
      <dsp:spPr>
        <a:xfrm>
          <a:off x="7138259" y="90177"/>
          <a:ext cx="1564512" cy="468676"/>
        </a:xfrm>
        <a:prstGeom prst="rect">
          <a:avLst/>
        </a:prstGeom>
        <a:gradFill rotWithShape="0">
          <a:gsLst>
            <a:gs pos="0">
              <a:schemeClr val="accent5">
                <a:hueOff val="21313455"/>
                <a:satOff val="32223"/>
                <a:lumOff val="-20195"/>
                <a:alphaOff val="0"/>
                <a:shade val="51000"/>
                <a:satMod val="130000"/>
              </a:schemeClr>
            </a:gs>
            <a:gs pos="80000">
              <a:schemeClr val="accent5">
                <a:hueOff val="21313455"/>
                <a:satOff val="32223"/>
                <a:lumOff val="-20195"/>
                <a:alphaOff val="0"/>
                <a:shade val="93000"/>
                <a:satMod val="130000"/>
              </a:schemeClr>
            </a:gs>
            <a:gs pos="100000">
              <a:schemeClr val="accent5">
                <a:hueOff val="21313455"/>
                <a:satOff val="32223"/>
                <a:lumOff val="-20195"/>
                <a:alphaOff val="0"/>
                <a:shade val="94000"/>
                <a:satMod val="135000"/>
              </a:schemeClr>
            </a:gs>
          </a:gsLst>
          <a:lin ang="16200000" scaled="0"/>
        </a:gradFill>
        <a:ln w="9525" cap="flat" cmpd="sng" algn="ctr">
          <a:solidFill>
            <a:schemeClr val="accent5">
              <a:hueOff val="21313455"/>
              <a:satOff val="32223"/>
              <a:lumOff val="-201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Care Planning </a:t>
          </a:r>
        </a:p>
      </dsp:txBody>
      <dsp:txXfrm>
        <a:off x="7138259" y="90177"/>
        <a:ext cx="1564512" cy="468676"/>
      </dsp:txXfrm>
    </dsp:sp>
    <dsp:sp modelId="{6929B021-ABF8-4B25-84EF-A5C7DD597208}">
      <dsp:nvSpPr>
        <dsp:cNvPr id="0" name=""/>
        <dsp:cNvSpPr/>
      </dsp:nvSpPr>
      <dsp:spPr>
        <a:xfrm>
          <a:off x="7138259" y="558854"/>
          <a:ext cx="1564512" cy="2109875"/>
        </a:xfrm>
        <a:prstGeom prst="rect">
          <a:avLst/>
        </a:prstGeom>
        <a:solidFill>
          <a:schemeClr val="accent5">
            <a:tint val="40000"/>
            <a:alpha val="90000"/>
            <a:hueOff val="21455352"/>
            <a:satOff val="-12339"/>
            <a:lumOff val="-3058"/>
            <a:alphaOff val="0"/>
          </a:schemeClr>
        </a:solidFill>
        <a:ln w="9525" cap="flat" cmpd="sng" algn="ctr">
          <a:solidFill>
            <a:schemeClr val="accent5">
              <a:tint val="40000"/>
              <a:alpha val="90000"/>
              <a:hueOff val="21455352"/>
              <a:satOff val="-12339"/>
              <a:lumOff val="-30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SOAP/Visit Notes</a:t>
          </a:r>
        </a:p>
        <a:p>
          <a:pPr marL="114300" lvl="1" indent="-114300" algn="l" defTabSz="577850">
            <a:lnSpc>
              <a:spcPct val="90000"/>
            </a:lnSpc>
            <a:spcBef>
              <a:spcPct val="0"/>
            </a:spcBef>
            <a:spcAft>
              <a:spcPct val="15000"/>
            </a:spcAft>
            <a:buChar char="•"/>
          </a:pPr>
          <a:r>
            <a:rPr lang="en-US" sz="1300" kern="1200" dirty="0"/>
            <a:t>Dynamic Care Plan Summary</a:t>
          </a:r>
        </a:p>
        <a:p>
          <a:pPr marL="114300" lvl="1" indent="-114300" algn="l" defTabSz="577850">
            <a:lnSpc>
              <a:spcPct val="90000"/>
            </a:lnSpc>
            <a:spcBef>
              <a:spcPct val="0"/>
            </a:spcBef>
            <a:spcAft>
              <a:spcPct val="15000"/>
            </a:spcAft>
            <a:buChar char="•"/>
          </a:pPr>
          <a:r>
            <a:rPr lang="en-US" sz="1300" kern="1200" dirty="0"/>
            <a:t>Goals and Interventions based on Outcomes/scores</a:t>
          </a:r>
        </a:p>
      </dsp:txBody>
      <dsp:txXfrm>
        <a:off x="7138259" y="558854"/>
        <a:ext cx="1564512" cy="21098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A4195-1A57-412E-9A70-2853E40E2F29}">
      <dsp:nvSpPr>
        <dsp:cNvPr id="0" name=""/>
        <dsp:cNvSpPr/>
      </dsp:nvSpPr>
      <dsp:spPr>
        <a:xfrm>
          <a:off x="0" y="0"/>
          <a:ext cx="1333788" cy="3084358"/>
        </a:xfrm>
        <a:prstGeom prst="roundRect">
          <a:avLst>
            <a:gd name="adj" fmla="val 10000"/>
          </a:avLst>
        </a:prstGeom>
        <a:solidFill>
          <a:srgbClr val="C6AB5C">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Functional</a:t>
          </a:r>
          <a:r>
            <a:rPr lang="en-US" sz="1800" kern="1200" dirty="0">
              <a:solidFill>
                <a:sysClr val="windowText" lastClr="000000">
                  <a:hueOff val="0"/>
                  <a:satOff val="0"/>
                  <a:lumOff val="0"/>
                  <a:alphaOff val="0"/>
                </a:sysClr>
              </a:solidFill>
              <a:latin typeface="Calibri"/>
              <a:ea typeface="+mn-ea"/>
              <a:cs typeface="+mn-cs"/>
            </a:rPr>
            <a:t> </a:t>
          </a:r>
          <a:r>
            <a:rPr lang="en-US" sz="1600" kern="1200" dirty="0">
              <a:solidFill>
                <a:sysClr val="windowText" lastClr="000000">
                  <a:hueOff val="0"/>
                  <a:satOff val="0"/>
                  <a:lumOff val="0"/>
                  <a:alphaOff val="0"/>
                </a:sysClr>
              </a:solidFill>
              <a:latin typeface="Calibri"/>
              <a:ea typeface="+mn-ea"/>
              <a:cs typeface="+mn-cs"/>
            </a:rPr>
            <a:t>Services</a:t>
          </a:r>
          <a:endParaRPr lang="en-US" sz="1800" kern="1200" dirty="0">
            <a:solidFill>
              <a:sysClr val="windowText" lastClr="000000">
                <a:hueOff val="0"/>
                <a:satOff val="0"/>
                <a:lumOff val="0"/>
                <a:alphaOff val="0"/>
              </a:sysClr>
            </a:solidFill>
            <a:latin typeface="Calibri"/>
            <a:ea typeface="+mn-ea"/>
            <a:cs typeface="+mn-cs"/>
          </a:endParaRPr>
        </a:p>
      </dsp:txBody>
      <dsp:txXfrm>
        <a:off x="27101" y="27101"/>
        <a:ext cx="1279586" cy="871105"/>
      </dsp:txXfrm>
    </dsp:sp>
    <dsp:sp modelId="{1693F7FC-B10C-4C75-AED2-52D8696D58B7}">
      <dsp:nvSpPr>
        <dsp:cNvPr id="0" name=""/>
        <dsp:cNvSpPr/>
      </dsp:nvSpPr>
      <dsp:spPr>
        <a:xfrm>
          <a:off x="35489" y="925570"/>
          <a:ext cx="1262809" cy="605952"/>
        </a:xfrm>
        <a:prstGeom prst="roundRect">
          <a:avLst>
            <a:gd name="adj" fmla="val 10000"/>
          </a:avLst>
        </a:prstGeom>
        <a:gradFill rotWithShape="0">
          <a:gsLst>
            <a:gs pos="0">
              <a:srgbClr val="C6AB5C">
                <a:hueOff val="0"/>
                <a:satOff val="0"/>
                <a:lumOff val="0"/>
                <a:alphaOff val="0"/>
                <a:shade val="51000"/>
                <a:satMod val="130000"/>
              </a:srgbClr>
            </a:gs>
            <a:gs pos="80000">
              <a:srgbClr val="C6AB5C">
                <a:hueOff val="0"/>
                <a:satOff val="0"/>
                <a:lumOff val="0"/>
                <a:alphaOff val="0"/>
                <a:shade val="93000"/>
                <a:satMod val="130000"/>
              </a:srgbClr>
            </a:gs>
            <a:gs pos="100000">
              <a:srgbClr val="C6AB5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Program Administration</a:t>
          </a:r>
        </a:p>
      </dsp:txBody>
      <dsp:txXfrm>
        <a:off x="53237" y="943318"/>
        <a:ext cx="1227313" cy="570456"/>
      </dsp:txXfrm>
    </dsp:sp>
    <dsp:sp modelId="{898E27AA-3589-45E3-B686-EC959C80B595}">
      <dsp:nvSpPr>
        <dsp:cNvPr id="0" name=""/>
        <dsp:cNvSpPr/>
      </dsp:nvSpPr>
      <dsp:spPr>
        <a:xfrm>
          <a:off x="133378" y="1624747"/>
          <a:ext cx="1067030" cy="605952"/>
        </a:xfrm>
        <a:prstGeom prst="roundRect">
          <a:avLst>
            <a:gd name="adj" fmla="val 10000"/>
          </a:avLst>
        </a:prstGeom>
        <a:gradFill rotWithShape="0">
          <a:gsLst>
            <a:gs pos="0">
              <a:srgbClr val="C6AB5C">
                <a:hueOff val="4851756"/>
                <a:satOff val="-10862"/>
                <a:lumOff val="-6568"/>
                <a:alphaOff val="0"/>
                <a:shade val="51000"/>
                <a:satMod val="130000"/>
              </a:srgbClr>
            </a:gs>
            <a:gs pos="80000">
              <a:srgbClr val="C6AB5C">
                <a:hueOff val="4851756"/>
                <a:satOff val="-10862"/>
                <a:lumOff val="-6568"/>
                <a:alphaOff val="0"/>
                <a:shade val="93000"/>
                <a:satMod val="130000"/>
              </a:srgbClr>
            </a:gs>
            <a:gs pos="100000">
              <a:srgbClr val="C6AB5C">
                <a:hueOff val="4851756"/>
                <a:satOff val="-10862"/>
                <a:lumOff val="-656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Continuity of Care</a:t>
          </a:r>
        </a:p>
      </dsp:txBody>
      <dsp:txXfrm>
        <a:off x="151126" y="1642495"/>
        <a:ext cx="1031534" cy="570456"/>
      </dsp:txXfrm>
    </dsp:sp>
    <dsp:sp modelId="{E15ECE5D-9C64-472F-A79D-42C30C26075E}">
      <dsp:nvSpPr>
        <dsp:cNvPr id="0" name=""/>
        <dsp:cNvSpPr/>
      </dsp:nvSpPr>
      <dsp:spPr>
        <a:xfrm>
          <a:off x="133378" y="2323923"/>
          <a:ext cx="1067030" cy="605952"/>
        </a:xfrm>
        <a:prstGeom prst="roundRect">
          <a:avLst>
            <a:gd name="adj" fmla="val 10000"/>
          </a:avLst>
        </a:prstGeom>
        <a:gradFill rotWithShape="0">
          <a:gsLst>
            <a:gs pos="0">
              <a:srgbClr val="C6AB5C">
                <a:hueOff val="9703512"/>
                <a:satOff val="-21725"/>
                <a:lumOff val="-13136"/>
                <a:alphaOff val="0"/>
                <a:shade val="51000"/>
                <a:satMod val="130000"/>
              </a:srgbClr>
            </a:gs>
            <a:gs pos="80000">
              <a:srgbClr val="C6AB5C">
                <a:hueOff val="9703512"/>
                <a:satOff val="-21725"/>
                <a:lumOff val="-13136"/>
                <a:alphaOff val="0"/>
                <a:shade val="93000"/>
                <a:satMod val="130000"/>
              </a:srgbClr>
            </a:gs>
            <a:gs pos="100000">
              <a:srgbClr val="C6AB5C">
                <a:hueOff val="9703512"/>
                <a:satOff val="-21725"/>
                <a:lumOff val="-13136"/>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Billing Support</a:t>
          </a:r>
        </a:p>
      </dsp:txBody>
      <dsp:txXfrm>
        <a:off x="151126" y="2341671"/>
        <a:ext cx="1031534" cy="5704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A4195-1A57-412E-9A70-2853E40E2F29}">
      <dsp:nvSpPr>
        <dsp:cNvPr id="0" name=""/>
        <dsp:cNvSpPr/>
      </dsp:nvSpPr>
      <dsp:spPr>
        <a:xfrm>
          <a:off x="0" y="0"/>
          <a:ext cx="1366835" cy="3084356"/>
        </a:xfrm>
        <a:prstGeom prst="roundRect">
          <a:avLst>
            <a:gd name="adj" fmla="val 10000"/>
          </a:avLst>
        </a:prstGeom>
        <a:solidFill>
          <a:srgbClr val="52738D">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Infrastructure Services</a:t>
          </a:r>
        </a:p>
      </dsp:txBody>
      <dsp:txXfrm>
        <a:off x="27101" y="27101"/>
        <a:ext cx="1312633" cy="871104"/>
      </dsp:txXfrm>
    </dsp:sp>
    <dsp:sp modelId="{1693F7FC-B10C-4C75-AED2-52D8696D58B7}">
      <dsp:nvSpPr>
        <dsp:cNvPr id="0" name=""/>
        <dsp:cNvSpPr/>
      </dsp:nvSpPr>
      <dsp:spPr>
        <a:xfrm>
          <a:off x="137351" y="925382"/>
          <a:ext cx="1093468" cy="449325"/>
        </a:xfrm>
        <a:prstGeom prst="roundRect">
          <a:avLst>
            <a:gd name="adj" fmla="val 10000"/>
          </a:avLst>
        </a:prstGeom>
        <a:gradFill rotWithShape="0">
          <a:gsLst>
            <a:gs pos="0">
              <a:srgbClr val="52738D">
                <a:hueOff val="0"/>
                <a:satOff val="0"/>
                <a:lumOff val="0"/>
                <a:alphaOff val="0"/>
                <a:shade val="51000"/>
                <a:satMod val="130000"/>
              </a:srgbClr>
            </a:gs>
            <a:gs pos="80000">
              <a:srgbClr val="52738D">
                <a:hueOff val="0"/>
                <a:satOff val="0"/>
                <a:lumOff val="0"/>
                <a:alphaOff val="0"/>
                <a:shade val="93000"/>
                <a:satMod val="130000"/>
              </a:srgbClr>
            </a:gs>
            <a:gs pos="100000">
              <a:srgbClr val="52738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Security/ Privacy</a:t>
          </a:r>
        </a:p>
      </dsp:txBody>
      <dsp:txXfrm>
        <a:off x="150511" y="938542"/>
        <a:ext cx="1067148" cy="423005"/>
      </dsp:txXfrm>
    </dsp:sp>
    <dsp:sp modelId="{898E27AA-3589-45E3-B686-EC959C80B595}">
      <dsp:nvSpPr>
        <dsp:cNvPr id="0" name=""/>
        <dsp:cNvSpPr/>
      </dsp:nvSpPr>
      <dsp:spPr>
        <a:xfrm>
          <a:off x="137351" y="1443834"/>
          <a:ext cx="1093468" cy="449325"/>
        </a:xfrm>
        <a:prstGeom prst="roundRect">
          <a:avLst>
            <a:gd name="adj" fmla="val 10000"/>
          </a:avLst>
        </a:prstGeom>
        <a:gradFill rotWithShape="0">
          <a:gsLst>
            <a:gs pos="0">
              <a:srgbClr val="52738D">
                <a:hueOff val="-3343278"/>
                <a:satOff val="-7169"/>
                <a:lumOff val="-2451"/>
                <a:alphaOff val="0"/>
                <a:shade val="51000"/>
                <a:satMod val="130000"/>
              </a:srgbClr>
            </a:gs>
            <a:gs pos="80000">
              <a:srgbClr val="52738D">
                <a:hueOff val="-3343278"/>
                <a:satOff val="-7169"/>
                <a:lumOff val="-2451"/>
                <a:alphaOff val="0"/>
                <a:shade val="93000"/>
                <a:satMod val="130000"/>
              </a:srgbClr>
            </a:gs>
            <a:gs pos="100000">
              <a:srgbClr val="52738D">
                <a:hueOff val="-3343278"/>
                <a:satOff val="-7169"/>
                <a:lumOff val="-2451"/>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a:ea typeface="+mn-ea"/>
              <a:cs typeface="+mn-cs"/>
            </a:rPr>
            <a:t>EHR &amp; HIE Integration</a:t>
          </a:r>
        </a:p>
      </dsp:txBody>
      <dsp:txXfrm>
        <a:off x="150511" y="1456994"/>
        <a:ext cx="1067148" cy="423005"/>
      </dsp:txXfrm>
    </dsp:sp>
    <dsp:sp modelId="{E15ECE5D-9C64-472F-A79D-42C30C26075E}">
      <dsp:nvSpPr>
        <dsp:cNvPr id="0" name=""/>
        <dsp:cNvSpPr/>
      </dsp:nvSpPr>
      <dsp:spPr>
        <a:xfrm>
          <a:off x="137351" y="1962285"/>
          <a:ext cx="1093468" cy="449325"/>
        </a:xfrm>
        <a:prstGeom prst="roundRect">
          <a:avLst>
            <a:gd name="adj" fmla="val 10000"/>
          </a:avLst>
        </a:prstGeom>
        <a:gradFill rotWithShape="0">
          <a:gsLst>
            <a:gs pos="0">
              <a:srgbClr val="52738D">
                <a:hueOff val="-6686557"/>
                <a:satOff val="-14337"/>
                <a:lumOff val="-4902"/>
                <a:alphaOff val="0"/>
                <a:shade val="51000"/>
                <a:satMod val="130000"/>
              </a:srgbClr>
            </a:gs>
            <a:gs pos="80000">
              <a:srgbClr val="52738D">
                <a:hueOff val="-6686557"/>
                <a:satOff val="-14337"/>
                <a:lumOff val="-4902"/>
                <a:alphaOff val="0"/>
                <a:shade val="93000"/>
                <a:satMod val="130000"/>
              </a:srgbClr>
            </a:gs>
            <a:gs pos="100000">
              <a:srgbClr val="52738D">
                <a:hueOff val="-6686557"/>
                <a:satOff val="-14337"/>
                <a:lumOff val="-490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Reporting</a:t>
          </a:r>
        </a:p>
        <a:p>
          <a:pPr marL="0" lvl="0" indent="0" algn="ctr" defTabSz="533400">
            <a:lnSpc>
              <a:spcPct val="90000"/>
            </a:lnSpc>
            <a:spcBef>
              <a:spcPct val="0"/>
            </a:spcBef>
            <a:spcAft>
              <a:spcPct val="35000"/>
            </a:spcAft>
            <a:buNone/>
          </a:pPr>
          <a:r>
            <a:rPr lang="en-US" sz="800" kern="1200" dirty="0">
              <a:solidFill>
                <a:sysClr val="window" lastClr="FFFFFF"/>
              </a:solidFill>
              <a:latin typeface="Calibri"/>
              <a:ea typeface="+mn-ea"/>
              <a:cs typeface="+mn-cs"/>
            </a:rPr>
            <a:t>- Provider</a:t>
          </a:r>
        </a:p>
        <a:p>
          <a:pPr marL="0" lvl="0" indent="0" algn="ctr" defTabSz="533400">
            <a:lnSpc>
              <a:spcPct val="90000"/>
            </a:lnSpc>
            <a:spcBef>
              <a:spcPct val="0"/>
            </a:spcBef>
            <a:spcAft>
              <a:spcPct val="35000"/>
            </a:spcAft>
            <a:buNone/>
          </a:pPr>
          <a:r>
            <a:rPr lang="en-US" sz="800" kern="1200" dirty="0">
              <a:solidFill>
                <a:sysClr val="window" lastClr="FFFFFF"/>
              </a:solidFill>
              <a:latin typeface="Calibri"/>
              <a:ea typeface="+mn-ea"/>
              <a:cs typeface="+mn-cs"/>
            </a:rPr>
            <a:t>-State </a:t>
          </a:r>
        </a:p>
        <a:p>
          <a:pPr marL="0" lvl="0" indent="0" algn="ctr" defTabSz="533400">
            <a:lnSpc>
              <a:spcPct val="90000"/>
            </a:lnSpc>
            <a:spcBef>
              <a:spcPct val="0"/>
            </a:spcBef>
            <a:spcAft>
              <a:spcPct val="35000"/>
            </a:spcAft>
            <a:buNone/>
          </a:pPr>
          <a:r>
            <a:rPr lang="en-US" sz="800" kern="1200" dirty="0">
              <a:solidFill>
                <a:sysClr val="window" lastClr="FFFFFF"/>
              </a:solidFill>
              <a:latin typeface="Calibri"/>
              <a:ea typeface="+mn-ea"/>
              <a:cs typeface="+mn-cs"/>
            </a:rPr>
            <a:t>-Federal </a:t>
          </a:r>
        </a:p>
      </dsp:txBody>
      <dsp:txXfrm>
        <a:off x="150511" y="1975445"/>
        <a:ext cx="1067148" cy="423005"/>
      </dsp:txXfrm>
    </dsp:sp>
    <dsp:sp modelId="{7C47A463-A05B-4603-B70C-52B46CF78233}">
      <dsp:nvSpPr>
        <dsp:cNvPr id="0" name=""/>
        <dsp:cNvSpPr/>
      </dsp:nvSpPr>
      <dsp:spPr>
        <a:xfrm>
          <a:off x="137351" y="2480737"/>
          <a:ext cx="1093468" cy="449325"/>
        </a:xfrm>
        <a:prstGeom prst="roundRect">
          <a:avLst>
            <a:gd name="adj" fmla="val 10000"/>
          </a:avLst>
        </a:prstGeom>
        <a:gradFill rotWithShape="0">
          <a:gsLst>
            <a:gs pos="0">
              <a:srgbClr val="52738D">
                <a:hueOff val="-6686557"/>
                <a:satOff val="-14337"/>
                <a:lumOff val="-4902"/>
                <a:alphaOff val="0"/>
                <a:shade val="51000"/>
                <a:satMod val="130000"/>
              </a:srgbClr>
            </a:gs>
            <a:gs pos="80000">
              <a:srgbClr val="52738D">
                <a:hueOff val="-6686557"/>
                <a:satOff val="-14337"/>
                <a:lumOff val="-4902"/>
                <a:alphaOff val="0"/>
                <a:shade val="93000"/>
                <a:satMod val="130000"/>
              </a:srgbClr>
            </a:gs>
            <a:gs pos="100000">
              <a:srgbClr val="52738D">
                <a:hueOff val="-6686557"/>
                <a:satOff val="-14337"/>
                <a:lumOff val="-4902"/>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Analytics</a:t>
          </a:r>
        </a:p>
      </dsp:txBody>
      <dsp:txXfrm>
        <a:off x="150511" y="2493897"/>
        <a:ext cx="1067148" cy="4230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876EA-2DAC-4D93-9448-6C47DFB28FB2}">
      <dsp:nvSpPr>
        <dsp:cNvPr id="0" name=""/>
        <dsp:cNvSpPr/>
      </dsp:nvSpPr>
      <dsp:spPr>
        <a:xfrm>
          <a:off x="3162" y="340527"/>
          <a:ext cx="1901644" cy="68728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Frontend:</a:t>
          </a:r>
        </a:p>
      </dsp:txBody>
      <dsp:txXfrm>
        <a:off x="3162" y="340527"/>
        <a:ext cx="1901644" cy="687281"/>
      </dsp:txXfrm>
    </dsp:sp>
    <dsp:sp modelId="{333149D9-1C64-47B1-9AB4-1EF7ED76FCB8}">
      <dsp:nvSpPr>
        <dsp:cNvPr id="0" name=""/>
        <dsp:cNvSpPr/>
      </dsp:nvSpPr>
      <dsp:spPr>
        <a:xfrm>
          <a:off x="3162" y="1027808"/>
          <a:ext cx="1901644" cy="3227090"/>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React.js</a:t>
          </a:r>
        </a:p>
        <a:p>
          <a:pPr marL="171450" lvl="1" indent="-171450" algn="l" defTabSz="844550">
            <a:lnSpc>
              <a:spcPct val="90000"/>
            </a:lnSpc>
            <a:spcBef>
              <a:spcPct val="0"/>
            </a:spcBef>
            <a:spcAft>
              <a:spcPct val="15000"/>
            </a:spcAft>
            <a:buChar char="•"/>
          </a:pPr>
          <a:r>
            <a:rPr lang="en-US" sz="1900" kern="1200" dirty="0"/>
            <a:t>Golden Layout</a:t>
          </a:r>
        </a:p>
        <a:p>
          <a:pPr marL="171450" lvl="1" indent="-171450" algn="l" defTabSz="844550">
            <a:lnSpc>
              <a:spcPct val="90000"/>
            </a:lnSpc>
            <a:spcBef>
              <a:spcPct val="0"/>
            </a:spcBef>
            <a:spcAft>
              <a:spcPct val="15000"/>
            </a:spcAft>
            <a:buChar char="•"/>
          </a:pPr>
          <a:r>
            <a:rPr lang="en-US" sz="1900" kern="1200" dirty="0"/>
            <a:t>Redux/Redux Saga</a:t>
          </a:r>
        </a:p>
        <a:p>
          <a:pPr marL="171450" lvl="1" indent="-171450" algn="l" defTabSz="844550">
            <a:lnSpc>
              <a:spcPct val="90000"/>
            </a:lnSpc>
            <a:spcBef>
              <a:spcPct val="0"/>
            </a:spcBef>
            <a:spcAft>
              <a:spcPct val="15000"/>
            </a:spcAft>
            <a:buChar char="•"/>
          </a:pPr>
          <a:r>
            <a:rPr lang="en-US" sz="1900" kern="1200" dirty="0"/>
            <a:t>CSS in JS, CSS3/CSS Next</a:t>
          </a:r>
        </a:p>
        <a:p>
          <a:pPr marL="171450" lvl="1" indent="-171450" algn="l" defTabSz="844550">
            <a:lnSpc>
              <a:spcPct val="90000"/>
            </a:lnSpc>
            <a:spcBef>
              <a:spcPct val="0"/>
            </a:spcBef>
            <a:spcAft>
              <a:spcPct val="15000"/>
            </a:spcAft>
            <a:buChar char="•"/>
          </a:pPr>
          <a:r>
            <a:rPr lang="en-US" sz="1900" kern="1200" dirty="0"/>
            <a:t>HTML 5</a:t>
          </a:r>
        </a:p>
        <a:p>
          <a:pPr marL="171450" lvl="1" indent="-171450" algn="l" defTabSz="844550">
            <a:lnSpc>
              <a:spcPct val="90000"/>
            </a:lnSpc>
            <a:spcBef>
              <a:spcPct val="0"/>
            </a:spcBef>
            <a:spcAft>
              <a:spcPct val="15000"/>
            </a:spcAft>
            <a:buChar char="•"/>
          </a:pPr>
          <a:r>
            <a:rPr lang="en-US" sz="1900" kern="1200" dirty="0"/>
            <a:t>JavaScript (ES6/7)</a:t>
          </a:r>
        </a:p>
      </dsp:txBody>
      <dsp:txXfrm>
        <a:off x="3162" y="1027808"/>
        <a:ext cx="1901644" cy="3227090"/>
      </dsp:txXfrm>
    </dsp:sp>
    <dsp:sp modelId="{399AA711-7D2F-4DE9-86DE-65415D2F67D5}">
      <dsp:nvSpPr>
        <dsp:cNvPr id="0" name=""/>
        <dsp:cNvSpPr/>
      </dsp:nvSpPr>
      <dsp:spPr>
        <a:xfrm>
          <a:off x="2171036" y="340527"/>
          <a:ext cx="1901644" cy="687281"/>
        </a:xfrm>
        <a:prstGeom prst="rect">
          <a:avLst/>
        </a:prstGeom>
        <a:gradFill rotWithShape="0">
          <a:gsLst>
            <a:gs pos="0">
              <a:schemeClr val="accent4">
                <a:hueOff val="-1837476"/>
                <a:satOff val="8659"/>
                <a:lumOff val="3921"/>
                <a:alphaOff val="0"/>
                <a:shade val="51000"/>
                <a:satMod val="130000"/>
              </a:schemeClr>
            </a:gs>
            <a:gs pos="80000">
              <a:schemeClr val="accent4">
                <a:hueOff val="-1837476"/>
                <a:satOff val="8659"/>
                <a:lumOff val="3921"/>
                <a:alphaOff val="0"/>
                <a:shade val="93000"/>
                <a:satMod val="130000"/>
              </a:schemeClr>
            </a:gs>
            <a:gs pos="100000">
              <a:schemeClr val="accent4">
                <a:hueOff val="-1837476"/>
                <a:satOff val="8659"/>
                <a:lumOff val="3921"/>
                <a:alphaOff val="0"/>
                <a:shade val="94000"/>
                <a:satMod val="135000"/>
              </a:schemeClr>
            </a:gs>
          </a:gsLst>
          <a:lin ang="16200000" scaled="0"/>
        </a:gradFill>
        <a:ln w="9525" cap="flat" cmpd="sng" algn="ctr">
          <a:solidFill>
            <a:schemeClr val="accent4">
              <a:hueOff val="-1837476"/>
              <a:satOff val="8659"/>
              <a:lumOff val="392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Backend:</a:t>
          </a:r>
        </a:p>
      </dsp:txBody>
      <dsp:txXfrm>
        <a:off x="2171036" y="340527"/>
        <a:ext cx="1901644" cy="687281"/>
      </dsp:txXfrm>
    </dsp:sp>
    <dsp:sp modelId="{B91EE526-9EF8-4AF3-B7F6-B8133DA2C5C9}">
      <dsp:nvSpPr>
        <dsp:cNvPr id="0" name=""/>
        <dsp:cNvSpPr/>
      </dsp:nvSpPr>
      <dsp:spPr>
        <a:xfrm>
          <a:off x="2171036" y="1027808"/>
          <a:ext cx="1901644" cy="3227090"/>
        </a:xfrm>
        <a:prstGeom prst="rect">
          <a:avLst/>
        </a:prstGeom>
        <a:solidFill>
          <a:schemeClr val="accent4">
            <a:tint val="40000"/>
            <a:alpha val="90000"/>
            <a:hueOff val="-1901201"/>
            <a:satOff val="7522"/>
            <a:lumOff val="948"/>
            <a:alphaOff val="0"/>
          </a:schemeClr>
        </a:solidFill>
        <a:ln w="9525" cap="flat" cmpd="sng" algn="ctr">
          <a:solidFill>
            <a:schemeClr val="accent4">
              <a:tint val="40000"/>
              <a:alpha val="90000"/>
              <a:hueOff val="-1901201"/>
              <a:satOff val="7522"/>
              <a:lumOff val="9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Java 8/9</a:t>
          </a:r>
        </a:p>
        <a:p>
          <a:pPr marL="171450" lvl="1" indent="-171450" algn="l" defTabSz="844550">
            <a:lnSpc>
              <a:spcPct val="90000"/>
            </a:lnSpc>
            <a:spcBef>
              <a:spcPct val="0"/>
            </a:spcBef>
            <a:spcAft>
              <a:spcPct val="15000"/>
            </a:spcAft>
            <a:buChar char="•"/>
          </a:pPr>
          <a:r>
            <a:rPr lang="en-US" sz="1900" kern="1200" dirty="0"/>
            <a:t>Spring Framework</a:t>
          </a:r>
        </a:p>
        <a:p>
          <a:pPr marL="171450" lvl="1" indent="-171450" algn="l" defTabSz="844550">
            <a:lnSpc>
              <a:spcPct val="90000"/>
            </a:lnSpc>
            <a:spcBef>
              <a:spcPct val="0"/>
            </a:spcBef>
            <a:spcAft>
              <a:spcPct val="15000"/>
            </a:spcAft>
            <a:buChar char="•"/>
          </a:pPr>
          <a:r>
            <a:rPr lang="en-US" sz="1900" kern="1200" dirty="0"/>
            <a:t>Spring Boot</a:t>
          </a:r>
        </a:p>
        <a:p>
          <a:pPr marL="171450" lvl="1" indent="-171450" algn="l" defTabSz="844550">
            <a:lnSpc>
              <a:spcPct val="90000"/>
            </a:lnSpc>
            <a:spcBef>
              <a:spcPct val="0"/>
            </a:spcBef>
            <a:spcAft>
              <a:spcPct val="15000"/>
            </a:spcAft>
            <a:buChar char="•"/>
          </a:pPr>
          <a:r>
            <a:rPr lang="en-US" sz="1900" kern="1200" dirty="0"/>
            <a:t>Spring Cloud</a:t>
          </a:r>
        </a:p>
        <a:p>
          <a:pPr marL="171450" lvl="1" indent="-171450" algn="l" defTabSz="844550">
            <a:lnSpc>
              <a:spcPct val="90000"/>
            </a:lnSpc>
            <a:spcBef>
              <a:spcPct val="0"/>
            </a:spcBef>
            <a:spcAft>
              <a:spcPct val="15000"/>
            </a:spcAft>
            <a:buChar char="•"/>
          </a:pPr>
          <a:r>
            <a:rPr lang="en-US" sz="1900" kern="1200" dirty="0"/>
            <a:t>HAPI FHIR API</a:t>
          </a:r>
        </a:p>
        <a:p>
          <a:pPr marL="171450" lvl="1" indent="-171450" algn="l" defTabSz="844550">
            <a:lnSpc>
              <a:spcPct val="90000"/>
            </a:lnSpc>
            <a:spcBef>
              <a:spcPct val="0"/>
            </a:spcBef>
            <a:spcAft>
              <a:spcPct val="15000"/>
            </a:spcAft>
            <a:buChar char="•"/>
          </a:pPr>
          <a:r>
            <a:rPr lang="en-US" sz="1900" kern="1200" dirty="0"/>
            <a:t>HAPI FHIR Server </a:t>
          </a:r>
        </a:p>
        <a:p>
          <a:pPr marL="171450" lvl="1" indent="-171450" algn="l" defTabSz="844550">
            <a:lnSpc>
              <a:spcPct val="90000"/>
            </a:lnSpc>
            <a:spcBef>
              <a:spcPct val="0"/>
            </a:spcBef>
            <a:spcAft>
              <a:spcPct val="15000"/>
            </a:spcAft>
            <a:buChar char="•"/>
          </a:pPr>
          <a:r>
            <a:rPr lang="en-US" sz="1900" kern="1200" dirty="0"/>
            <a:t>CloudFoundry UAA </a:t>
          </a:r>
        </a:p>
      </dsp:txBody>
      <dsp:txXfrm>
        <a:off x="2171036" y="1027808"/>
        <a:ext cx="1901644" cy="3227090"/>
      </dsp:txXfrm>
    </dsp:sp>
    <dsp:sp modelId="{E9F357C0-F456-4722-94F8-87C30E8FA540}">
      <dsp:nvSpPr>
        <dsp:cNvPr id="0" name=""/>
        <dsp:cNvSpPr/>
      </dsp:nvSpPr>
      <dsp:spPr>
        <a:xfrm>
          <a:off x="4338911" y="340527"/>
          <a:ext cx="1901644" cy="687281"/>
        </a:xfrm>
        <a:prstGeom prst="rect">
          <a:avLst/>
        </a:prstGeom>
        <a:gradFill rotWithShape="0">
          <a:gsLst>
            <a:gs pos="0">
              <a:schemeClr val="accent4">
                <a:hueOff val="-3674952"/>
                <a:satOff val="17317"/>
                <a:lumOff val="7843"/>
                <a:alphaOff val="0"/>
                <a:shade val="51000"/>
                <a:satMod val="130000"/>
              </a:schemeClr>
            </a:gs>
            <a:gs pos="80000">
              <a:schemeClr val="accent4">
                <a:hueOff val="-3674952"/>
                <a:satOff val="17317"/>
                <a:lumOff val="7843"/>
                <a:alphaOff val="0"/>
                <a:shade val="93000"/>
                <a:satMod val="130000"/>
              </a:schemeClr>
            </a:gs>
            <a:gs pos="100000">
              <a:schemeClr val="accent4">
                <a:hueOff val="-3674952"/>
                <a:satOff val="17317"/>
                <a:lumOff val="7843"/>
                <a:alphaOff val="0"/>
                <a:shade val="94000"/>
                <a:satMod val="135000"/>
              </a:schemeClr>
            </a:gs>
          </a:gsLst>
          <a:lin ang="16200000" scaled="0"/>
        </a:gradFill>
        <a:ln w="9525" cap="flat" cmpd="sng" algn="ctr">
          <a:solidFill>
            <a:schemeClr val="accent4">
              <a:hueOff val="-3674952"/>
              <a:satOff val="17317"/>
              <a:lumOff val="784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Database and Infrastructure:</a:t>
          </a:r>
        </a:p>
      </dsp:txBody>
      <dsp:txXfrm>
        <a:off x="4338911" y="340527"/>
        <a:ext cx="1901644" cy="687281"/>
      </dsp:txXfrm>
    </dsp:sp>
    <dsp:sp modelId="{5F701C07-BF28-445D-B843-1D47433BB52F}">
      <dsp:nvSpPr>
        <dsp:cNvPr id="0" name=""/>
        <dsp:cNvSpPr/>
      </dsp:nvSpPr>
      <dsp:spPr>
        <a:xfrm>
          <a:off x="4338911" y="1027808"/>
          <a:ext cx="1901644" cy="3227090"/>
        </a:xfrm>
        <a:prstGeom prst="rect">
          <a:avLst/>
        </a:prstGeom>
        <a:solidFill>
          <a:schemeClr val="accent4">
            <a:tint val="40000"/>
            <a:alpha val="90000"/>
            <a:hueOff val="-3802402"/>
            <a:satOff val="15043"/>
            <a:lumOff val="1895"/>
            <a:alphaOff val="0"/>
          </a:schemeClr>
        </a:solidFill>
        <a:ln w="9525" cap="flat" cmpd="sng" algn="ctr">
          <a:solidFill>
            <a:schemeClr val="accent4">
              <a:tint val="40000"/>
              <a:alpha val="90000"/>
              <a:hueOff val="-3802402"/>
              <a:satOff val="15043"/>
              <a:lumOff val="18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PostgreSQL</a:t>
          </a:r>
        </a:p>
        <a:p>
          <a:pPr marL="171450" lvl="1" indent="-171450" algn="l" defTabSz="844550">
            <a:lnSpc>
              <a:spcPct val="90000"/>
            </a:lnSpc>
            <a:spcBef>
              <a:spcPct val="0"/>
            </a:spcBef>
            <a:spcAft>
              <a:spcPct val="15000"/>
            </a:spcAft>
            <a:buChar char="•"/>
          </a:pPr>
          <a:r>
            <a:rPr lang="en-US" sz="1900" kern="1200" dirty="0"/>
            <a:t>AWS EC2</a:t>
          </a:r>
        </a:p>
        <a:p>
          <a:pPr marL="171450" lvl="1" indent="-171450" algn="l" defTabSz="844550">
            <a:lnSpc>
              <a:spcPct val="90000"/>
            </a:lnSpc>
            <a:spcBef>
              <a:spcPct val="0"/>
            </a:spcBef>
            <a:spcAft>
              <a:spcPct val="15000"/>
            </a:spcAft>
            <a:buChar char="•"/>
          </a:pPr>
          <a:r>
            <a:rPr lang="en-US" sz="1900" kern="1200" dirty="0"/>
            <a:t>AWS RDS</a:t>
          </a:r>
        </a:p>
      </dsp:txBody>
      <dsp:txXfrm>
        <a:off x="4338911" y="1027808"/>
        <a:ext cx="1901644" cy="3227090"/>
      </dsp:txXfrm>
    </dsp:sp>
    <dsp:sp modelId="{95D8C877-31BD-4B66-B59F-17A1C0AEEE72}">
      <dsp:nvSpPr>
        <dsp:cNvPr id="0" name=""/>
        <dsp:cNvSpPr/>
      </dsp:nvSpPr>
      <dsp:spPr>
        <a:xfrm>
          <a:off x="6506785" y="340527"/>
          <a:ext cx="1901644" cy="687281"/>
        </a:xfrm>
        <a:prstGeom prst="rect">
          <a:avLst/>
        </a:prstGeom>
        <a:gradFill rotWithShape="0">
          <a:gsLst>
            <a:gs pos="0">
              <a:schemeClr val="accent4">
                <a:hueOff val="-5512428"/>
                <a:satOff val="25976"/>
                <a:lumOff val="11764"/>
                <a:alphaOff val="0"/>
                <a:shade val="51000"/>
                <a:satMod val="130000"/>
              </a:schemeClr>
            </a:gs>
            <a:gs pos="80000">
              <a:schemeClr val="accent4">
                <a:hueOff val="-5512428"/>
                <a:satOff val="25976"/>
                <a:lumOff val="11764"/>
                <a:alphaOff val="0"/>
                <a:shade val="93000"/>
                <a:satMod val="130000"/>
              </a:schemeClr>
            </a:gs>
            <a:gs pos="100000">
              <a:schemeClr val="accent4">
                <a:hueOff val="-5512428"/>
                <a:satOff val="25976"/>
                <a:lumOff val="11764"/>
                <a:alphaOff val="0"/>
                <a:shade val="94000"/>
                <a:satMod val="135000"/>
              </a:schemeClr>
            </a:gs>
          </a:gsLst>
          <a:lin ang="16200000" scaled="0"/>
        </a:gradFill>
        <a:ln w="9525" cap="flat" cmpd="sng" algn="ctr">
          <a:solidFill>
            <a:schemeClr val="accent4">
              <a:hueOff val="-5512428"/>
              <a:satOff val="25976"/>
              <a:lumOff val="1176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Standards:</a:t>
          </a:r>
        </a:p>
      </dsp:txBody>
      <dsp:txXfrm>
        <a:off x="6506785" y="340527"/>
        <a:ext cx="1901644" cy="687281"/>
      </dsp:txXfrm>
    </dsp:sp>
    <dsp:sp modelId="{D8A17970-0C0A-4369-B262-37F92A14A93F}">
      <dsp:nvSpPr>
        <dsp:cNvPr id="0" name=""/>
        <dsp:cNvSpPr/>
      </dsp:nvSpPr>
      <dsp:spPr>
        <a:xfrm>
          <a:off x="6506785" y="1027808"/>
          <a:ext cx="1901644" cy="3227090"/>
        </a:xfrm>
        <a:prstGeom prst="rect">
          <a:avLst/>
        </a:prstGeom>
        <a:solidFill>
          <a:schemeClr val="accent4">
            <a:tint val="40000"/>
            <a:alpha val="90000"/>
            <a:hueOff val="-5703602"/>
            <a:satOff val="22565"/>
            <a:lumOff val="2843"/>
            <a:alphaOff val="0"/>
          </a:schemeClr>
        </a:solidFill>
        <a:ln w="9525" cap="flat" cmpd="sng" algn="ctr">
          <a:solidFill>
            <a:schemeClr val="accent4">
              <a:tint val="40000"/>
              <a:alpha val="90000"/>
              <a:hueOff val="-5703602"/>
              <a:satOff val="22565"/>
              <a:lumOff val="28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OAuth2</a:t>
          </a:r>
        </a:p>
        <a:p>
          <a:pPr marL="171450" lvl="1" indent="-171450" algn="l" defTabSz="844550">
            <a:lnSpc>
              <a:spcPct val="90000"/>
            </a:lnSpc>
            <a:spcBef>
              <a:spcPct val="0"/>
            </a:spcBef>
            <a:spcAft>
              <a:spcPct val="15000"/>
            </a:spcAft>
            <a:buChar char="•"/>
          </a:pPr>
          <a:r>
            <a:rPr lang="en-US" sz="1900" kern="1200" dirty="0"/>
            <a:t>OpenID Connect</a:t>
          </a:r>
        </a:p>
        <a:p>
          <a:pPr marL="171450" lvl="1" indent="-171450" algn="l" defTabSz="844550">
            <a:lnSpc>
              <a:spcPct val="90000"/>
            </a:lnSpc>
            <a:spcBef>
              <a:spcPct val="0"/>
            </a:spcBef>
            <a:spcAft>
              <a:spcPct val="15000"/>
            </a:spcAft>
            <a:buChar char="•"/>
          </a:pPr>
          <a:r>
            <a:rPr lang="en-US" sz="1900" kern="1200" dirty="0"/>
            <a:t>FHIR</a:t>
          </a:r>
        </a:p>
        <a:p>
          <a:pPr marL="171450" lvl="1" indent="-171450" algn="l" defTabSz="844550">
            <a:lnSpc>
              <a:spcPct val="90000"/>
            </a:lnSpc>
            <a:spcBef>
              <a:spcPct val="0"/>
            </a:spcBef>
            <a:spcAft>
              <a:spcPct val="15000"/>
            </a:spcAft>
            <a:buChar char="•"/>
          </a:pPr>
          <a:r>
            <a:rPr lang="en-US" sz="1900" kern="1200" dirty="0"/>
            <a:t>SMART-on-FHIR</a:t>
          </a:r>
        </a:p>
      </dsp:txBody>
      <dsp:txXfrm>
        <a:off x="6506785" y="1027808"/>
        <a:ext cx="1901644" cy="32270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5C7CA-D056-486B-A925-7137A2122ADB}">
      <dsp:nvSpPr>
        <dsp:cNvPr id="0" name=""/>
        <dsp:cNvSpPr/>
      </dsp:nvSpPr>
      <dsp:spPr>
        <a:xfrm>
          <a:off x="77" y="299476"/>
          <a:ext cx="1417014" cy="16670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4BE90-C10E-4164-839A-904BAA98815A}">
      <dsp:nvSpPr>
        <dsp:cNvPr id="0" name=""/>
        <dsp:cNvSpPr/>
      </dsp:nvSpPr>
      <dsp:spPr>
        <a:xfrm>
          <a:off x="77" y="362085"/>
          <a:ext cx="104098" cy="10409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7541A-71C6-44C9-8587-3EB242570A3D}">
      <dsp:nvSpPr>
        <dsp:cNvPr id="0" name=""/>
        <dsp:cNvSpPr/>
      </dsp:nvSpPr>
      <dsp:spPr>
        <a:xfrm>
          <a:off x="77" y="0"/>
          <a:ext cx="1417014" cy="29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Administration</a:t>
          </a:r>
        </a:p>
      </dsp:txBody>
      <dsp:txXfrm>
        <a:off x="77" y="0"/>
        <a:ext cx="1417014" cy="299476"/>
      </dsp:txXfrm>
    </dsp:sp>
    <dsp:sp modelId="{D3D5E950-C7BF-47C6-83CD-C1EC69F7A6D6}">
      <dsp:nvSpPr>
        <dsp:cNvPr id="0" name=""/>
        <dsp:cNvSpPr/>
      </dsp:nvSpPr>
      <dsp:spPr>
        <a:xfrm>
          <a:off x="77" y="604736"/>
          <a:ext cx="104096" cy="10409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60968-99AA-48D1-B137-3FABA33FDD3A}">
      <dsp:nvSpPr>
        <dsp:cNvPr id="0" name=""/>
        <dsp:cNvSpPr/>
      </dsp:nvSpPr>
      <dsp:spPr>
        <a:xfrm>
          <a:off x="99268" y="535460"/>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Organization </a:t>
          </a:r>
          <a:endParaRPr lang="en-US" sz="1000" kern="1200" dirty="0">
            <a:solidFill>
              <a:srgbClr val="00B050"/>
            </a:solidFill>
          </a:endParaRPr>
        </a:p>
      </dsp:txBody>
      <dsp:txXfrm>
        <a:off x="99268" y="535460"/>
        <a:ext cx="1317823" cy="242648"/>
      </dsp:txXfrm>
    </dsp:sp>
    <dsp:sp modelId="{8FAA565E-AF14-479D-8C39-77E5F9F93DC6}">
      <dsp:nvSpPr>
        <dsp:cNvPr id="0" name=""/>
        <dsp:cNvSpPr/>
      </dsp:nvSpPr>
      <dsp:spPr>
        <a:xfrm>
          <a:off x="77" y="847385"/>
          <a:ext cx="104096" cy="104096"/>
        </a:xfrm>
        <a:prstGeom prst="rect">
          <a:avLst/>
        </a:prstGeom>
        <a:solidFill>
          <a:schemeClr val="lt1">
            <a:hueOff val="0"/>
            <a:satOff val="0"/>
            <a:lumOff val="0"/>
            <a:alphaOff val="0"/>
          </a:schemeClr>
        </a:solidFill>
        <a:ln w="25400" cap="flat" cmpd="sng" algn="ctr">
          <a:solidFill>
            <a:schemeClr val="accent3">
              <a:hueOff val="-163087"/>
              <a:satOff val="-350"/>
              <a:lumOff val="-120"/>
              <a:alphaOff val="0"/>
            </a:schemeClr>
          </a:solidFill>
          <a:prstDash val="solid"/>
        </a:ln>
        <a:effectLst/>
      </dsp:spPr>
      <dsp:style>
        <a:lnRef idx="2">
          <a:scrgbClr r="0" g="0" b="0"/>
        </a:lnRef>
        <a:fillRef idx="1">
          <a:scrgbClr r="0" g="0" b="0"/>
        </a:fillRef>
        <a:effectRef idx="0">
          <a:scrgbClr r="0" g="0" b="0"/>
        </a:effectRef>
        <a:fontRef idx="minor"/>
      </dsp:style>
    </dsp:sp>
    <dsp:sp modelId="{5AF6EE23-41E6-4226-948F-73E9AF56ABD1}">
      <dsp:nvSpPr>
        <dsp:cNvPr id="0" name=""/>
        <dsp:cNvSpPr/>
      </dsp:nvSpPr>
      <dsp:spPr>
        <a:xfrm>
          <a:off x="99268" y="778109"/>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Location</a:t>
          </a:r>
          <a:endParaRPr lang="en-US" sz="1000" kern="1200" dirty="0">
            <a:solidFill>
              <a:srgbClr val="00B050"/>
            </a:solidFill>
          </a:endParaRPr>
        </a:p>
      </dsp:txBody>
      <dsp:txXfrm>
        <a:off x="99268" y="778109"/>
        <a:ext cx="1317823" cy="242648"/>
      </dsp:txXfrm>
    </dsp:sp>
    <dsp:sp modelId="{21D185C9-1BB8-424F-A6C5-B2A86EE48835}">
      <dsp:nvSpPr>
        <dsp:cNvPr id="0" name=""/>
        <dsp:cNvSpPr/>
      </dsp:nvSpPr>
      <dsp:spPr>
        <a:xfrm>
          <a:off x="77" y="1090034"/>
          <a:ext cx="104096" cy="104096"/>
        </a:xfrm>
        <a:prstGeom prst="rect">
          <a:avLst/>
        </a:prstGeom>
        <a:solidFill>
          <a:schemeClr val="lt1">
            <a:hueOff val="0"/>
            <a:satOff val="0"/>
            <a:lumOff val="0"/>
            <a:alphaOff val="0"/>
          </a:schemeClr>
        </a:solidFill>
        <a:ln w="25400" cap="flat" cmpd="sng" algn="ctr">
          <a:solidFill>
            <a:schemeClr val="accent3">
              <a:hueOff val="-326173"/>
              <a:satOff val="-699"/>
              <a:lumOff val="-239"/>
              <a:alphaOff val="0"/>
            </a:schemeClr>
          </a:solidFill>
          <a:prstDash val="solid"/>
        </a:ln>
        <a:effectLst/>
      </dsp:spPr>
      <dsp:style>
        <a:lnRef idx="2">
          <a:scrgbClr r="0" g="0" b="0"/>
        </a:lnRef>
        <a:fillRef idx="1">
          <a:scrgbClr r="0" g="0" b="0"/>
        </a:fillRef>
        <a:effectRef idx="0">
          <a:scrgbClr r="0" g="0" b="0"/>
        </a:effectRef>
        <a:fontRef idx="minor"/>
      </dsp:style>
    </dsp:sp>
    <dsp:sp modelId="{61D4FF4E-8BDA-46CB-AA1B-42C18DE5EE47}">
      <dsp:nvSpPr>
        <dsp:cNvPr id="0" name=""/>
        <dsp:cNvSpPr/>
      </dsp:nvSpPr>
      <dsp:spPr>
        <a:xfrm>
          <a:off x="99268" y="1020758"/>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HealthcareService</a:t>
          </a:r>
          <a:endParaRPr lang="en-US" sz="1000" kern="1200" dirty="0">
            <a:solidFill>
              <a:srgbClr val="00B050"/>
            </a:solidFill>
          </a:endParaRPr>
        </a:p>
      </dsp:txBody>
      <dsp:txXfrm>
        <a:off x="99268" y="1020758"/>
        <a:ext cx="1317823" cy="242648"/>
      </dsp:txXfrm>
    </dsp:sp>
    <dsp:sp modelId="{99245D7D-3F9E-41B8-A350-A8B866595E21}">
      <dsp:nvSpPr>
        <dsp:cNvPr id="0" name=""/>
        <dsp:cNvSpPr/>
      </dsp:nvSpPr>
      <dsp:spPr>
        <a:xfrm>
          <a:off x="77" y="1332683"/>
          <a:ext cx="104096" cy="104096"/>
        </a:xfrm>
        <a:prstGeom prst="rect">
          <a:avLst/>
        </a:prstGeom>
        <a:solidFill>
          <a:schemeClr val="lt1">
            <a:hueOff val="0"/>
            <a:satOff val="0"/>
            <a:lumOff val="0"/>
            <a:alphaOff val="0"/>
          </a:schemeClr>
        </a:solidFill>
        <a:ln w="25400" cap="flat" cmpd="sng" algn="ctr">
          <a:solidFill>
            <a:schemeClr val="accent3">
              <a:hueOff val="-489260"/>
              <a:satOff val="-1049"/>
              <a:lumOff val="-359"/>
              <a:alphaOff val="0"/>
            </a:schemeClr>
          </a:solidFill>
          <a:prstDash val="solid"/>
        </a:ln>
        <a:effectLst/>
      </dsp:spPr>
      <dsp:style>
        <a:lnRef idx="2">
          <a:scrgbClr r="0" g="0" b="0"/>
        </a:lnRef>
        <a:fillRef idx="1">
          <a:scrgbClr r="0" g="0" b="0"/>
        </a:fillRef>
        <a:effectRef idx="0">
          <a:scrgbClr r="0" g="0" b="0"/>
        </a:effectRef>
        <a:fontRef idx="minor"/>
      </dsp:style>
    </dsp:sp>
    <dsp:sp modelId="{AE6E250A-FD1D-4556-9DAF-433299E0C07E}">
      <dsp:nvSpPr>
        <dsp:cNvPr id="0" name=""/>
        <dsp:cNvSpPr/>
      </dsp:nvSpPr>
      <dsp:spPr>
        <a:xfrm>
          <a:off x="99268" y="1263407"/>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Practitioner</a:t>
          </a:r>
          <a:endParaRPr lang="en-US" sz="1000" kern="1200" dirty="0">
            <a:solidFill>
              <a:srgbClr val="00B050"/>
            </a:solidFill>
          </a:endParaRPr>
        </a:p>
      </dsp:txBody>
      <dsp:txXfrm>
        <a:off x="99268" y="1263407"/>
        <a:ext cx="1317823" cy="242648"/>
      </dsp:txXfrm>
    </dsp:sp>
    <dsp:sp modelId="{036B82A8-7F4C-441C-9803-43E48FCC8CBB}">
      <dsp:nvSpPr>
        <dsp:cNvPr id="0" name=""/>
        <dsp:cNvSpPr/>
      </dsp:nvSpPr>
      <dsp:spPr>
        <a:xfrm>
          <a:off x="77" y="1575332"/>
          <a:ext cx="104096" cy="104096"/>
        </a:xfrm>
        <a:prstGeom prst="rect">
          <a:avLst/>
        </a:prstGeom>
        <a:solidFill>
          <a:schemeClr val="lt1">
            <a:hueOff val="0"/>
            <a:satOff val="0"/>
            <a:lumOff val="0"/>
            <a:alphaOff val="0"/>
          </a:schemeClr>
        </a:solidFill>
        <a:ln w="25400" cap="flat" cmpd="sng" algn="ctr">
          <a:solidFill>
            <a:schemeClr val="accent3">
              <a:hueOff val="-652347"/>
              <a:satOff val="-1399"/>
              <a:lumOff val="-478"/>
              <a:alphaOff val="0"/>
            </a:schemeClr>
          </a:solidFill>
          <a:prstDash val="solid"/>
        </a:ln>
        <a:effectLst/>
      </dsp:spPr>
      <dsp:style>
        <a:lnRef idx="2">
          <a:scrgbClr r="0" g="0" b="0"/>
        </a:lnRef>
        <a:fillRef idx="1">
          <a:scrgbClr r="0" g="0" b="0"/>
        </a:fillRef>
        <a:effectRef idx="0">
          <a:scrgbClr r="0" g="0" b="0"/>
        </a:effectRef>
        <a:fontRef idx="minor"/>
      </dsp:style>
    </dsp:sp>
    <dsp:sp modelId="{B0153A18-E193-40FC-BCA1-C598254BBC7B}">
      <dsp:nvSpPr>
        <dsp:cNvPr id="0" name=""/>
        <dsp:cNvSpPr/>
      </dsp:nvSpPr>
      <dsp:spPr>
        <a:xfrm>
          <a:off x="99268" y="1506056"/>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PractitionerRole</a:t>
          </a:r>
          <a:endParaRPr lang="en-US" sz="1000" kern="1200" dirty="0">
            <a:solidFill>
              <a:srgbClr val="00B050"/>
            </a:solidFill>
          </a:endParaRPr>
        </a:p>
      </dsp:txBody>
      <dsp:txXfrm>
        <a:off x="99268" y="1506056"/>
        <a:ext cx="1317823" cy="242648"/>
      </dsp:txXfrm>
    </dsp:sp>
    <dsp:sp modelId="{457A2A78-A855-47BD-AF21-DB5187F4C0F6}">
      <dsp:nvSpPr>
        <dsp:cNvPr id="0" name=""/>
        <dsp:cNvSpPr/>
      </dsp:nvSpPr>
      <dsp:spPr>
        <a:xfrm>
          <a:off x="77" y="1817981"/>
          <a:ext cx="104096" cy="104096"/>
        </a:xfrm>
        <a:prstGeom prst="rect">
          <a:avLst/>
        </a:prstGeom>
        <a:solidFill>
          <a:schemeClr val="lt1">
            <a:hueOff val="0"/>
            <a:satOff val="0"/>
            <a:lumOff val="0"/>
            <a:alphaOff val="0"/>
          </a:schemeClr>
        </a:solidFill>
        <a:ln w="25400" cap="flat" cmpd="sng" algn="ctr">
          <a:solidFill>
            <a:schemeClr val="accent3">
              <a:hueOff val="-815434"/>
              <a:satOff val="-1748"/>
              <a:lumOff val="-598"/>
              <a:alphaOff val="0"/>
            </a:schemeClr>
          </a:solidFill>
          <a:prstDash val="solid"/>
        </a:ln>
        <a:effectLst/>
      </dsp:spPr>
      <dsp:style>
        <a:lnRef idx="2">
          <a:scrgbClr r="0" g="0" b="0"/>
        </a:lnRef>
        <a:fillRef idx="1">
          <a:scrgbClr r="0" g="0" b="0"/>
        </a:fillRef>
        <a:effectRef idx="0">
          <a:scrgbClr r="0" g="0" b="0"/>
        </a:effectRef>
        <a:fontRef idx="minor"/>
      </dsp:style>
    </dsp:sp>
    <dsp:sp modelId="{5D84CDE1-D685-4591-AA4D-3332793DCD27}">
      <dsp:nvSpPr>
        <dsp:cNvPr id="0" name=""/>
        <dsp:cNvSpPr/>
      </dsp:nvSpPr>
      <dsp:spPr>
        <a:xfrm>
          <a:off x="99268" y="1748705"/>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Patient</a:t>
          </a:r>
          <a:endParaRPr lang="en-US" sz="1000" kern="1200" dirty="0">
            <a:solidFill>
              <a:srgbClr val="00B050"/>
            </a:solidFill>
          </a:endParaRPr>
        </a:p>
      </dsp:txBody>
      <dsp:txXfrm>
        <a:off x="99268" y="1748705"/>
        <a:ext cx="1317823" cy="242648"/>
      </dsp:txXfrm>
    </dsp:sp>
    <dsp:sp modelId="{9439A801-9905-4A0B-89E2-9802B6B7E89A}">
      <dsp:nvSpPr>
        <dsp:cNvPr id="0" name=""/>
        <dsp:cNvSpPr/>
      </dsp:nvSpPr>
      <dsp:spPr>
        <a:xfrm>
          <a:off x="77" y="2060630"/>
          <a:ext cx="104096" cy="104096"/>
        </a:xfrm>
        <a:prstGeom prst="rect">
          <a:avLst/>
        </a:prstGeom>
        <a:solidFill>
          <a:schemeClr val="lt1">
            <a:hueOff val="0"/>
            <a:satOff val="0"/>
            <a:lumOff val="0"/>
            <a:alphaOff val="0"/>
          </a:schemeClr>
        </a:solidFill>
        <a:ln w="25400" cap="flat" cmpd="sng" algn="ctr">
          <a:solidFill>
            <a:schemeClr val="accent3">
              <a:hueOff val="-978520"/>
              <a:satOff val="-2098"/>
              <a:lumOff val="-717"/>
              <a:alphaOff val="0"/>
            </a:schemeClr>
          </a:solidFill>
          <a:prstDash val="solid"/>
        </a:ln>
        <a:effectLst/>
      </dsp:spPr>
      <dsp:style>
        <a:lnRef idx="2">
          <a:scrgbClr r="0" g="0" b="0"/>
        </a:lnRef>
        <a:fillRef idx="1">
          <a:scrgbClr r="0" g="0" b="0"/>
        </a:fillRef>
        <a:effectRef idx="0">
          <a:scrgbClr r="0" g="0" b="0"/>
        </a:effectRef>
        <a:fontRef idx="minor"/>
      </dsp:style>
    </dsp:sp>
    <dsp:sp modelId="{2C371402-E7E8-4E41-96D1-BB8C09A11D37}">
      <dsp:nvSpPr>
        <dsp:cNvPr id="0" name=""/>
        <dsp:cNvSpPr/>
      </dsp:nvSpPr>
      <dsp:spPr>
        <a:xfrm>
          <a:off x="99268" y="1991354"/>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RelatedPerson</a:t>
          </a:r>
          <a:endParaRPr lang="en-US" sz="1000" kern="1200" dirty="0">
            <a:solidFill>
              <a:srgbClr val="00B050"/>
            </a:solidFill>
          </a:endParaRPr>
        </a:p>
      </dsp:txBody>
      <dsp:txXfrm>
        <a:off x="99268" y="1991354"/>
        <a:ext cx="1317823" cy="242648"/>
      </dsp:txXfrm>
    </dsp:sp>
    <dsp:sp modelId="{9E00B41F-5475-4779-8EBB-71CD1A3EBD2C}">
      <dsp:nvSpPr>
        <dsp:cNvPr id="0" name=""/>
        <dsp:cNvSpPr/>
      </dsp:nvSpPr>
      <dsp:spPr>
        <a:xfrm>
          <a:off x="77" y="2303279"/>
          <a:ext cx="104096" cy="104096"/>
        </a:xfrm>
        <a:prstGeom prst="rect">
          <a:avLst/>
        </a:prstGeom>
        <a:solidFill>
          <a:schemeClr val="lt1">
            <a:hueOff val="0"/>
            <a:satOff val="0"/>
            <a:lumOff val="0"/>
            <a:alphaOff val="0"/>
          </a:schemeClr>
        </a:solidFill>
        <a:ln w="25400" cap="flat" cmpd="sng" algn="ctr">
          <a:solidFill>
            <a:schemeClr val="accent3">
              <a:hueOff val="-1141607"/>
              <a:satOff val="-2448"/>
              <a:lumOff val="-837"/>
              <a:alphaOff val="0"/>
            </a:schemeClr>
          </a:solidFill>
          <a:prstDash val="solid"/>
        </a:ln>
        <a:effectLst/>
      </dsp:spPr>
      <dsp:style>
        <a:lnRef idx="2">
          <a:scrgbClr r="0" g="0" b="0"/>
        </a:lnRef>
        <a:fillRef idx="1">
          <a:scrgbClr r="0" g="0" b="0"/>
        </a:fillRef>
        <a:effectRef idx="0">
          <a:scrgbClr r="0" g="0" b="0"/>
        </a:effectRef>
        <a:fontRef idx="minor"/>
      </dsp:style>
    </dsp:sp>
    <dsp:sp modelId="{BE2679F3-4485-4382-A41E-F218CBF8EAA9}">
      <dsp:nvSpPr>
        <dsp:cNvPr id="0" name=""/>
        <dsp:cNvSpPr/>
      </dsp:nvSpPr>
      <dsp:spPr>
        <a:xfrm>
          <a:off x="99268" y="2234003"/>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solidFill>
                <a:srgbClr val="00B050"/>
              </a:solidFill>
            </a:rPr>
            <a:t>EpisodeOfCare</a:t>
          </a:r>
        </a:p>
      </dsp:txBody>
      <dsp:txXfrm>
        <a:off x="99268" y="2234003"/>
        <a:ext cx="1317823" cy="242648"/>
      </dsp:txXfrm>
    </dsp:sp>
    <dsp:sp modelId="{0F0C1F42-FF59-4FBA-A746-162BA0CA9815}">
      <dsp:nvSpPr>
        <dsp:cNvPr id="0" name=""/>
        <dsp:cNvSpPr/>
      </dsp:nvSpPr>
      <dsp:spPr>
        <a:xfrm>
          <a:off x="77" y="2545928"/>
          <a:ext cx="104096" cy="104096"/>
        </a:xfrm>
        <a:prstGeom prst="rect">
          <a:avLst/>
        </a:prstGeom>
        <a:solidFill>
          <a:schemeClr val="lt1">
            <a:hueOff val="0"/>
            <a:satOff val="0"/>
            <a:lumOff val="0"/>
            <a:alphaOff val="0"/>
          </a:schemeClr>
        </a:solidFill>
        <a:ln w="25400" cap="flat" cmpd="sng" algn="ctr">
          <a:solidFill>
            <a:schemeClr val="accent3">
              <a:hueOff val="-1304694"/>
              <a:satOff val="-2797"/>
              <a:lumOff val="-956"/>
              <a:alphaOff val="0"/>
            </a:schemeClr>
          </a:solidFill>
          <a:prstDash val="solid"/>
        </a:ln>
        <a:effectLst/>
      </dsp:spPr>
      <dsp:style>
        <a:lnRef idx="2">
          <a:scrgbClr r="0" g="0" b="0"/>
        </a:lnRef>
        <a:fillRef idx="1">
          <a:scrgbClr r="0" g="0" b="0"/>
        </a:fillRef>
        <a:effectRef idx="0">
          <a:scrgbClr r="0" g="0" b="0"/>
        </a:effectRef>
        <a:fontRef idx="minor"/>
      </dsp:style>
    </dsp:sp>
    <dsp:sp modelId="{82775160-D36C-4CB4-92F6-522744178E91}">
      <dsp:nvSpPr>
        <dsp:cNvPr id="0" name=""/>
        <dsp:cNvSpPr/>
      </dsp:nvSpPr>
      <dsp:spPr>
        <a:xfrm>
          <a:off x="99268" y="2476652"/>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rPr>
            <a:t>Program</a:t>
          </a:r>
        </a:p>
      </dsp:txBody>
      <dsp:txXfrm>
        <a:off x="99268" y="2476652"/>
        <a:ext cx="1317823" cy="242648"/>
      </dsp:txXfrm>
    </dsp:sp>
    <dsp:sp modelId="{9653A3E7-DB45-434E-AD39-77954C8D152E}">
      <dsp:nvSpPr>
        <dsp:cNvPr id="0" name=""/>
        <dsp:cNvSpPr/>
      </dsp:nvSpPr>
      <dsp:spPr>
        <a:xfrm>
          <a:off x="77" y="2788577"/>
          <a:ext cx="104096" cy="104096"/>
        </a:xfrm>
        <a:prstGeom prst="rect">
          <a:avLst/>
        </a:prstGeom>
        <a:solidFill>
          <a:schemeClr val="lt1">
            <a:hueOff val="0"/>
            <a:satOff val="0"/>
            <a:lumOff val="0"/>
            <a:alphaOff val="0"/>
          </a:schemeClr>
        </a:solidFill>
        <a:ln w="25400" cap="flat" cmpd="sng" algn="ctr">
          <a:solidFill>
            <a:schemeClr val="accent3">
              <a:hueOff val="-1467781"/>
              <a:satOff val="-3147"/>
              <a:lumOff val="-1076"/>
              <a:alphaOff val="0"/>
            </a:schemeClr>
          </a:solidFill>
          <a:prstDash val="solid"/>
        </a:ln>
        <a:effectLst/>
      </dsp:spPr>
      <dsp:style>
        <a:lnRef idx="2">
          <a:scrgbClr r="0" g="0" b="0"/>
        </a:lnRef>
        <a:fillRef idx="1">
          <a:scrgbClr r="0" g="0" b="0"/>
        </a:fillRef>
        <a:effectRef idx="0">
          <a:scrgbClr r="0" g="0" b="0"/>
        </a:effectRef>
        <a:fontRef idx="minor"/>
      </dsp:style>
    </dsp:sp>
    <dsp:sp modelId="{F6CC9584-A200-4F18-9AD9-5B2952C56E01}">
      <dsp:nvSpPr>
        <dsp:cNvPr id="0" name=""/>
        <dsp:cNvSpPr/>
      </dsp:nvSpPr>
      <dsp:spPr>
        <a:xfrm>
          <a:off x="99268" y="2719301"/>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rPr>
            <a:t>Insurance Coverage</a:t>
          </a:r>
        </a:p>
      </dsp:txBody>
      <dsp:txXfrm>
        <a:off x="99268" y="2719301"/>
        <a:ext cx="1317823" cy="242648"/>
      </dsp:txXfrm>
    </dsp:sp>
    <dsp:sp modelId="{F1A56302-2C43-4E87-94B1-EEFDB1C07F15}">
      <dsp:nvSpPr>
        <dsp:cNvPr id="0" name=""/>
        <dsp:cNvSpPr/>
      </dsp:nvSpPr>
      <dsp:spPr>
        <a:xfrm>
          <a:off x="77" y="3031226"/>
          <a:ext cx="104096" cy="104096"/>
        </a:xfrm>
        <a:prstGeom prst="rect">
          <a:avLst/>
        </a:prstGeom>
        <a:solidFill>
          <a:schemeClr val="lt1">
            <a:hueOff val="0"/>
            <a:satOff val="0"/>
            <a:lumOff val="0"/>
            <a:alphaOff val="0"/>
          </a:schemeClr>
        </a:solidFill>
        <a:ln w="25400" cap="flat" cmpd="sng" algn="ctr">
          <a:solidFill>
            <a:schemeClr val="accent3">
              <a:hueOff val="-1630868"/>
              <a:satOff val="-3497"/>
              <a:lumOff val="-1196"/>
              <a:alphaOff val="0"/>
            </a:schemeClr>
          </a:solidFill>
          <a:prstDash val="solid"/>
        </a:ln>
        <a:effectLst/>
      </dsp:spPr>
      <dsp:style>
        <a:lnRef idx="2">
          <a:scrgbClr r="0" g="0" b="0"/>
        </a:lnRef>
        <a:fillRef idx="1">
          <a:scrgbClr r="0" g="0" b="0"/>
        </a:fillRef>
        <a:effectRef idx="0">
          <a:scrgbClr r="0" g="0" b="0"/>
        </a:effectRef>
        <a:fontRef idx="minor"/>
      </dsp:style>
    </dsp:sp>
    <dsp:sp modelId="{1D28AE59-C9F7-4CD8-BA23-8AF7C7D70D5A}">
      <dsp:nvSpPr>
        <dsp:cNvPr id="0" name=""/>
        <dsp:cNvSpPr/>
      </dsp:nvSpPr>
      <dsp:spPr>
        <a:xfrm>
          <a:off x="99268" y="2961950"/>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rPr>
            <a:t>Users Management</a:t>
          </a:r>
        </a:p>
      </dsp:txBody>
      <dsp:txXfrm>
        <a:off x="99268" y="2961950"/>
        <a:ext cx="1317823" cy="242648"/>
      </dsp:txXfrm>
    </dsp:sp>
    <dsp:sp modelId="{7ECB709D-80A8-4DE6-A788-E77EC0D67C9A}">
      <dsp:nvSpPr>
        <dsp:cNvPr id="0" name=""/>
        <dsp:cNvSpPr/>
      </dsp:nvSpPr>
      <dsp:spPr>
        <a:xfrm>
          <a:off x="1487942" y="299476"/>
          <a:ext cx="1417014" cy="166707"/>
        </a:xfrm>
        <a:prstGeom prst="rect">
          <a:avLst/>
        </a:prstGeom>
        <a:solidFill>
          <a:schemeClr val="accent3">
            <a:hueOff val="-1337311"/>
            <a:satOff val="-2867"/>
            <a:lumOff val="-980"/>
            <a:alphaOff val="0"/>
          </a:schemeClr>
        </a:solidFill>
        <a:ln w="25400" cap="flat" cmpd="sng" algn="ctr">
          <a:solidFill>
            <a:schemeClr val="accent3">
              <a:hueOff val="-1337311"/>
              <a:satOff val="-2867"/>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BDC21-3313-4B19-8AB9-8C5A1322D059}">
      <dsp:nvSpPr>
        <dsp:cNvPr id="0" name=""/>
        <dsp:cNvSpPr/>
      </dsp:nvSpPr>
      <dsp:spPr>
        <a:xfrm>
          <a:off x="1487942" y="362085"/>
          <a:ext cx="104098" cy="104098"/>
        </a:xfrm>
        <a:prstGeom prst="rect">
          <a:avLst/>
        </a:prstGeom>
        <a:solidFill>
          <a:schemeClr val="lt1">
            <a:alpha val="90000"/>
            <a:hueOff val="0"/>
            <a:satOff val="0"/>
            <a:lumOff val="0"/>
            <a:alphaOff val="0"/>
          </a:schemeClr>
        </a:solidFill>
        <a:ln w="25400" cap="flat" cmpd="sng" algn="ctr">
          <a:solidFill>
            <a:schemeClr val="accent3">
              <a:hueOff val="-1337311"/>
              <a:satOff val="-2867"/>
              <a:lumOff val="-980"/>
              <a:alphaOff val="0"/>
            </a:schemeClr>
          </a:solidFill>
          <a:prstDash val="solid"/>
        </a:ln>
        <a:effectLst/>
      </dsp:spPr>
      <dsp:style>
        <a:lnRef idx="2">
          <a:scrgbClr r="0" g="0" b="0"/>
        </a:lnRef>
        <a:fillRef idx="1">
          <a:scrgbClr r="0" g="0" b="0"/>
        </a:fillRef>
        <a:effectRef idx="0">
          <a:scrgbClr r="0" g="0" b="0"/>
        </a:effectRef>
        <a:fontRef idx="minor"/>
      </dsp:style>
    </dsp:sp>
    <dsp:sp modelId="{4D8C5D43-8273-4603-B8C3-B90A33EEEFF5}">
      <dsp:nvSpPr>
        <dsp:cNvPr id="0" name=""/>
        <dsp:cNvSpPr/>
      </dsp:nvSpPr>
      <dsp:spPr>
        <a:xfrm>
          <a:off x="1487942" y="0"/>
          <a:ext cx="1417014" cy="29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Workflow</a:t>
          </a:r>
        </a:p>
      </dsp:txBody>
      <dsp:txXfrm>
        <a:off x="1487942" y="0"/>
        <a:ext cx="1417014" cy="299476"/>
      </dsp:txXfrm>
    </dsp:sp>
    <dsp:sp modelId="{1AE065AC-3853-4FE8-ABEA-20A2B93097D0}">
      <dsp:nvSpPr>
        <dsp:cNvPr id="0" name=""/>
        <dsp:cNvSpPr/>
      </dsp:nvSpPr>
      <dsp:spPr>
        <a:xfrm>
          <a:off x="1487942" y="604736"/>
          <a:ext cx="104096" cy="104096"/>
        </a:xfrm>
        <a:prstGeom prst="rect">
          <a:avLst/>
        </a:prstGeom>
        <a:solidFill>
          <a:schemeClr val="lt1">
            <a:hueOff val="0"/>
            <a:satOff val="0"/>
            <a:lumOff val="0"/>
            <a:alphaOff val="0"/>
          </a:schemeClr>
        </a:solidFill>
        <a:ln w="25400" cap="flat" cmpd="sng" algn="ctr">
          <a:solidFill>
            <a:schemeClr val="accent3">
              <a:hueOff val="-1793954"/>
              <a:satOff val="-3847"/>
              <a:lumOff val="-1315"/>
              <a:alphaOff val="0"/>
            </a:schemeClr>
          </a:solidFill>
          <a:prstDash val="solid"/>
        </a:ln>
        <a:effectLst/>
      </dsp:spPr>
      <dsp:style>
        <a:lnRef idx="2">
          <a:scrgbClr r="0" g="0" b="0"/>
        </a:lnRef>
        <a:fillRef idx="1">
          <a:scrgbClr r="0" g="0" b="0"/>
        </a:fillRef>
        <a:effectRef idx="0">
          <a:scrgbClr r="0" g="0" b="0"/>
        </a:effectRef>
        <a:fontRef idx="minor"/>
      </dsp:style>
    </dsp:sp>
    <dsp:sp modelId="{14CE2CA7-A395-4160-B186-0F170D7495E7}">
      <dsp:nvSpPr>
        <dsp:cNvPr id="0" name=""/>
        <dsp:cNvSpPr/>
      </dsp:nvSpPr>
      <dsp:spPr>
        <a:xfrm>
          <a:off x="1587133" y="535460"/>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solidFill>
                <a:srgbClr val="00B050"/>
              </a:solidFill>
            </a:rPr>
            <a:t>Communication </a:t>
          </a:r>
        </a:p>
      </dsp:txBody>
      <dsp:txXfrm>
        <a:off x="1587133" y="535460"/>
        <a:ext cx="1317823" cy="242648"/>
      </dsp:txXfrm>
    </dsp:sp>
    <dsp:sp modelId="{883D7AB0-608B-46A3-B2D4-9846D53BABE0}">
      <dsp:nvSpPr>
        <dsp:cNvPr id="0" name=""/>
        <dsp:cNvSpPr/>
      </dsp:nvSpPr>
      <dsp:spPr>
        <a:xfrm>
          <a:off x="1487942" y="847385"/>
          <a:ext cx="104096" cy="104096"/>
        </a:xfrm>
        <a:prstGeom prst="rect">
          <a:avLst/>
        </a:prstGeom>
        <a:solidFill>
          <a:schemeClr val="lt1">
            <a:hueOff val="0"/>
            <a:satOff val="0"/>
            <a:lumOff val="0"/>
            <a:alphaOff val="0"/>
          </a:schemeClr>
        </a:solidFill>
        <a:ln w="25400" cap="flat" cmpd="sng" algn="ctr">
          <a:solidFill>
            <a:schemeClr val="accent3">
              <a:hueOff val="-1957041"/>
              <a:satOff val="-4196"/>
              <a:lumOff val="-1435"/>
              <a:alphaOff val="0"/>
            </a:schemeClr>
          </a:solidFill>
          <a:prstDash val="solid"/>
        </a:ln>
        <a:effectLst/>
      </dsp:spPr>
      <dsp:style>
        <a:lnRef idx="2">
          <a:scrgbClr r="0" g="0" b="0"/>
        </a:lnRef>
        <a:fillRef idx="1">
          <a:scrgbClr r="0" g="0" b="0"/>
        </a:fillRef>
        <a:effectRef idx="0">
          <a:scrgbClr r="0" g="0" b="0"/>
        </a:effectRef>
        <a:fontRef idx="minor"/>
      </dsp:style>
    </dsp:sp>
    <dsp:sp modelId="{3047CD56-6253-4718-BA80-92768EDB648B}">
      <dsp:nvSpPr>
        <dsp:cNvPr id="0" name=""/>
        <dsp:cNvSpPr/>
      </dsp:nvSpPr>
      <dsp:spPr>
        <a:xfrm>
          <a:off x="1587133" y="778109"/>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Flag</a:t>
          </a:r>
          <a:endParaRPr lang="en-US" sz="1000" kern="1200" dirty="0">
            <a:solidFill>
              <a:srgbClr val="00B050"/>
            </a:solidFill>
          </a:endParaRPr>
        </a:p>
      </dsp:txBody>
      <dsp:txXfrm>
        <a:off x="1587133" y="778109"/>
        <a:ext cx="1317823" cy="242648"/>
      </dsp:txXfrm>
    </dsp:sp>
    <dsp:sp modelId="{D417CEC5-0AC7-4986-A734-314DB98088A7}">
      <dsp:nvSpPr>
        <dsp:cNvPr id="0" name=""/>
        <dsp:cNvSpPr/>
      </dsp:nvSpPr>
      <dsp:spPr>
        <a:xfrm>
          <a:off x="1487942" y="1090034"/>
          <a:ext cx="104096" cy="104096"/>
        </a:xfrm>
        <a:prstGeom prst="rect">
          <a:avLst/>
        </a:prstGeom>
        <a:solidFill>
          <a:schemeClr val="lt1">
            <a:hueOff val="0"/>
            <a:satOff val="0"/>
            <a:lumOff val="0"/>
            <a:alphaOff val="0"/>
          </a:schemeClr>
        </a:solidFill>
        <a:ln w="25400" cap="flat" cmpd="sng" algn="ctr">
          <a:solidFill>
            <a:schemeClr val="accent3">
              <a:hueOff val="-2120128"/>
              <a:satOff val="-4546"/>
              <a:lumOff val="-1554"/>
              <a:alphaOff val="0"/>
            </a:schemeClr>
          </a:solidFill>
          <a:prstDash val="solid"/>
        </a:ln>
        <a:effectLst/>
      </dsp:spPr>
      <dsp:style>
        <a:lnRef idx="2">
          <a:scrgbClr r="0" g="0" b="0"/>
        </a:lnRef>
        <a:fillRef idx="1">
          <a:scrgbClr r="0" g="0" b="0"/>
        </a:fillRef>
        <a:effectRef idx="0">
          <a:scrgbClr r="0" g="0" b="0"/>
        </a:effectRef>
        <a:fontRef idx="minor"/>
      </dsp:style>
    </dsp:sp>
    <dsp:sp modelId="{AB5C9B9A-D044-4E1D-99D0-45EA1096DBF1}">
      <dsp:nvSpPr>
        <dsp:cNvPr id="0" name=""/>
        <dsp:cNvSpPr/>
      </dsp:nvSpPr>
      <dsp:spPr>
        <a:xfrm>
          <a:off x="1587133" y="1020758"/>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ActivityDefinition</a:t>
          </a:r>
          <a:endParaRPr lang="en-US" sz="2000" kern="1200" dirty="0"/>
        </a:p>
      </dsp:txBody>
      <dsp:txXfrm>
        <a:off x="1587133" y="1020758"/>
        <a:ext cx="1317823" cy="242648"/>
      </dsp:txXfrm>
    </dsp:sp>
    <dsp:sp modelId="{CFAB6BCA-E408-48AE-AB0B-35030ECF981D}">
      <dsp:nvSpPr>
        <dsp:cNvPr id="0" name=""/>
        <dsp:cNvSpPr/>
      </dsp:nvSpPr>
      <dsp:spPr>
        <a:xfrm>
          <a:off x="1487942" y="1332683"/>
          <a:ext cx="104096" cy="104096"/>
        </a:xfrm>
        <a:prstGeom prst="rect">
          <a:avLst/>
        </a:prstGeom>
        <a:solidFill>
          <a:schemeClr val="lt1">
            <a:hueOff val="0"/>
            <a:satOff val="0"/>
            <a:lumOff val="0"/>
            <a:alphaOff val="0"/>
          </a:schemeClr>
        </a:solidFill>
        <a:ln w="25400" cap="flat" cmpd="sng" algn="ctr">
          <a:solidFill>
            <a:schemeClr val="accent3">
              <a:hueOff val="-2283214"/>
              <a:satOff val="-4896"/>
              <a:lumOff val="-1674"/>
              <a:alphaOff val="0"/>
            </a:schemeClr>
          </a:solidFill>
          <a:prstDash val="solid"/>
        </a:ln>
        <a:effectLst/>
      </dsp:spPr>
      <dsp:style>
        <a:lnRef idx="2">
          <a:scrgbClr r="0" g="0" b="0"/>
        </a:lnRef>
        <a:fillRef idx="1">
          <a:scrgbClr r="0" g="0" b="0"/>
        </a:fillRef>
        <a:effectRef idx="0">
          <a:scrgbClr r="0" g="0" b="0"/>
        </a:effectRef>
        <a:fontRef idx="minor"/>
      </dsp:style>
    </dsp:sp>
    <dsp:sp modelId="{CB9097D8-21B2-4C42-A395-31B3903C4259}">
      <dsp:nvSpPr>
        <dsp:cNvPr id="0" name=""/>
        <dsp:cNvSpPr/>
      </dsp:nvSpPr>
      <dsp:spPr>
        <a:xfrm>
          <a:off x="1587133" y="1263407"/>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Task</a:t>
          </a:r>
          <a:endParaRPr lang="en-US" sz="1000" kern="1200" dirty="0">
            <a:solidFill>
              <a:srgbClr val="00B050"/>
            </a:solidFill>
          </a:endParaRPr>
        </a:p>
      </dsp:txBody>
      <dsp:txXfrm>
        <a:off x="1587133" y="1263407"/>
        <a:ext cx="1317823" cy="242648"/>
      </dsp:txXfrm>
    </dsp:sp>
    <dsp:sp modelId="{EE15A7C1-0D35-45B7-A39E-F432436E8880}">
      <dsp:nvSpPr>
        <dsp:cNvPr id="0" name=""/>
        <dsp:cNvSpPr/>
      </dsp:nvSpPr>
      <dsp:spPr>
        <a:xfrm>
          <a:off x="1487942" y="1575332"/>
          <a:ext cx="104096" cy="104096"/>
        </a:xfrm>
        <a:prstGeom prst="rect">
          <a:avLst/>
        </a:prstGeom>
        <a:solidFill>
          <a:schemeClr val="lt1">
            <a:hueOff val="0"/>
            <a:satOff val="0"/>
            <a:lumOff val="0"/>
            <a:alphaOff val="0"/>
          </a:schemeClr>
        </a:solidFill>
        <a:ln w="25400" cap="flat" cmpd="sng" algn="ctr">
          <a:solidFill>
            <a:schemeClr val="accent3">
              <a:hueOff val="-2446301"/>
              <a:satOff val="-5245"/>
              <a:lumOff val="-1793"/>
              <a:alphaOff val="0"/>
            </a:schemeClr>
          </a:solidFill>
          <a:prstDash val="solid"/>
        </a:ln>
        <a:effectLst/>
      </dsp:spPr>
      <dsp:style>
        <a:lnRef idx="2">
          <a:scrgbClr r="0" g="0" b="0"/>
        </a:lnRef>
        <a:fillRef idx="1">
          <a:scrgbClr r="0" g="0" b="0"/>
        </a:fillRef>
        <a:effectRef idx="0">
          <a:scrgbClr r="0" g="0" b="0"/>
        </a:effectRef>
        <a:fontRef idx="minor"/>
      </dsp:style>
    </dsp:sp>
    <dsp:sp modelId="{F831D84A-8962-4B8D-98B1-DC48D50B3CE7}">
      <dsp:nvSpPr>
        <dsp:cNvPr id="0" name=""/>
        <dsp:cNvSpPr/>
      </dsp:nvSpPr>
      <dsp:spPr>
        <a:xfrm>
          <a:off x="1587133" y="1506056"/>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Appointment </a:t>
          </a:r>
          <a:endParaRPr lang="en-US" sz="1000" kern="1200" dirty="0">
            <a:solidFill>
              <a:srgbClr val="00B050"/>
            </a:solidFill>
          </a:endParaRPr>
        </a:p>
      </dsp:txBody>
      <dsp:txXfrm>
        <a:off x="1587133" y="1506056"/>
        <a:ext cx="1317823" cy="242648"/>
      </dsp:txXfrm>
    </dsp:sp>
    <dsp:sp modelId="{DBAB18A7-6B13-4EE7-8F4B-D66F74225B45}">
      <dsp:nvSpPr>
        <dsp:cNvPr id="0" name=""/>
        <dsp:cNvSpPr/>
      </dsp:nvSpPr>
      <dsp:spPr>
        <a:xfrm>
          <a:off x="1487942" y="1817981"/>
          <a:ext cx="104096" cy="104096"/>
        </a:xfrm>
        <a:prstGeom prst="rect">
          <a:avLst/>
        </a:prstGeom>
        <a:solidFill>
          <a:schemeClr val="lt1">
            <a:hueOff val="0"/>
            <a:satOff val="0"/>
            <a:lumOff val="0"/>
            <a:alphaOff val="0"/>
          </a:schemeClr>
        </a:solidFill>
        <a:ln w="25400" cap="flat" cmpd="sng" algn="ctr">
          <a:solidFill>
            <a:schemeClr val="accent3">
              <a:hueOff val="-2609388"/>
              <a:satOff val="-5595"/>
              <a:lumOff val="-1913"/>
              <a:alphaOff val="0"/>
            </a:schemeClr>
          </a:solidFill>
          <a:prstDash val="solid"/>
        </a:ln>
        <a:effectLst/>
      </dsp:spPr>
      <dsp:style>
        <a:lnRef idx="2">
          <a:scrgbClr r="0" g="0" b="0"/>
        </a:lnRef>
        <a:fillRef idx="1">
          <a:scrgbClr r="0" g="0" b="0"/>
        </a:fillRef>
        <a:effectRef idx="0">
          <a:scrgbClr r="0" g="0" b="0"/>
        </a:effectRef>
        <a:fontRef idx="minor"/>
      </dsp:style>
    </dsp:sp>
    <dsp:sp modelId="{DDB2CA28-CF3F-472A-A23A-A175F799DCB4}">
      <dsp:nvSpPr>
        <dsp:cNvPr id="0" name=""/>
        <dsp:cNvSpPr/>
      </dsp:nvSpPr>
      <dsp:spPr>
        <a:xfrm>
          <a:off x="1587133" y="1748705"/>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Outlook Integration </a:t>
          </a:r>
        </a:p>
      </dsp:txBody>
      <dsp:txXfrm>
        <a:off x="1587133" y="1748705"/>
        <a:ext cx="1317823" cy="242648"/>
      </dsp:txXfrm>
    </dsp:sp>
    <dsp:sp modelId="{77448B35-5D89-48AB-88E0-B8B1221B86E5}">
      <dsp:nvSpPr>
        <dsp:cNvPr id="0" name=""/>
        <dsp:cNvSpPr/>
      </dsp:nvSpPr>
      <dsp:spPr>
        <a:xfrm>
          <a:off x="1487942" y="2060630"/>
          <a:ext cx="104096" cy="104096"/>
        </a:xfrm>
        <a:prstGeom prst="rect">
          <a:avLst/>
        </a:prstGeom>
        <a:solidFill>
          <a:schemeClr val="lt1">
            <a:hueOff val="0"/>
            <a:satOff val="0"/>
            <a:lumOff val="0"/>
            <a:alphaOff val="0"/>
          </a:schemeClr>
        </a:solidFill>
        <a:ln w="25400" cap="flat" cmpd="sng" algn="ctr">
          <a:solidFill>
            <a:schemeClr val="accent3">
              <a:hueOff val="-2772475"/>
              <a:satOff val="-5945"/>
              <a:lumOff val="-2033"/>
              <a:alphaOff val="0"/>
            </a:schemeClr>
          </a:solidFill>
          <a:prstDash val="solid"/>
        </a:ln>
        <a:effectLst/>
      </dsp:spPr>
      <dsp:style>
        <a:lnRef idx="2">
          <a:scrgbClr r="0" g="0" b="0"/>
        </a:lnRef>
        <a:fillRef idx="1">
          <a:scrgbClr r="0" g="0" b="0"/>
        </a:fillRef>
        <a:effectRef idx="0">
          <a:scrgbClr r="0" g="0" b="0"/>
        </a:effectRef>
        <a:fontRef idx="minor"/>
      </dsp:style>
    </dsp:sp>
    <dsp:sp modelId="{F990723E-529A-4341-B93B-4460E65D0E79}">
      <dsp:nvSpPr>
        <dsp:cNvPr id="0" name=""/>
        <dsp:cNvSpPr/>
      </dsp:nvSpPr>
      <dsp:spPr>
        <a:xfrm>
          <a:off x="1587133" y="1991354"/>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Appointment/Task State Machine</a:t>
          </a:r>
        </a:p>
      </dsp:txBody>
      <dsp:txXfrm>
        <a:off x="1587133" y="1991354"/>
        <a:ext cx="1317823" cy="242648"/>
      </dsp:txXfrm>
    </dsp:sp>
    <dsp:sp modelId="{A734FE56-593D-4FCE-814C-756084440264}">
      <dsp:nvSpPr>
        <dsp:cNvPr id="0" name=""/>
        <dsp:cNvSpPr/>
      </dsp:nvSpPr>
      <dsp:spPr>
        <a:xfrm>
          <a:off x="1487942" y="2303279"/>
          <a:ext cx="104096" cy="104096"/>
        </a:xfrm>
        <a:prstGeom prst="rect">
          <a:avLst/>
        </a:prstGeom>
        <a:solidFill>
          <a:schemeClr val="lt1">
            <a:hueOff val="0"/>
            <a:satOff val="0"/>
            <a:lumOff val="0"/>
            <a:alphaOff val="0"/>
          </a:schemeClr>
        </a:solidFill>
        <a:ln w="25400" cap="flat" cmpd="sng" algn="ctr">
          <a:solidFill>
            <a:schemeClr val="accent3">
              <a:hueOff val="-2935562"/>
              <a:satOff val="-6294"/>
              <a:lumOff val="-2152"/>
              <a:alphaOff val="0"/>
            </a:schemeClr>
          </a:solidFill>
          <a:prstDash val="solid"/>
        </a:ln>
        <a:effectLst/>
      </dsp:spPr>
      <dsp:style>
        <a:lnRef idx="2">
          <a:scrgbClr r="0" g="0" b="0"/>
        </a:lnRef>
        <a:fillRef idx="1">
          <a:scrgbClr r="0" g="0" b="0"/>
        </a:fillRef>
        <a:effectRef idx="0">
          <a:scrgbClr r="0" g="0" b="0"/>
        </a:effectRef>
        <a:fontRef idx="minor"/>
      </dsp:style>
    </dsp:sp>
    <dsp:sp modelId="{C8819EEE-A383-457A-9039-119524DE5052}">
      <dsp:nvSpPr>
        <dsp:cNvPr id="0" name=""/>
        <dsp:cNvSpPr/>
      </dsp:nvSpPr>
      <dsp:spPr>
        <a:xfrm>
          <a:off x="1587133" y="2234003"/>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Notifications</a:t>
          </a:r>
        </a:p>
      </dsp:txBody>
      <dsp:txXfrm>
        <a:off x="1587133" y="2234003"/>
        <a:ext cx="1317823" cy="242648"/>
      </dsp:txXfrm>
    </dsp:sp>
    <dsp:sp modelId="{ECB54860-6017-40AD-AC16-DC2664456154}">
      <dsp:nvSpPr>
        <dsp:cNvPr id="0" name=""/>
        <dsp:cNvSpPr/>
      </dsp:nvSpPr>
      <dsp:spPr>
        <a:xfrm>
          <a:off x="2975807" y="299476"/>
          <a:ext cx="1417014" cy="166707"/>
        </a:xfrm>
        <a:prstGeom prst="rect">
          <a:avLst/>
        </a:prstGeom>
        <a:solidFill>
          <a:schemeClr val="accent3">
            <a:hueOff val="-2674623"/>
            <a:satOff val="-5735"/>
            <a:lumOff val="-1961"/>
            <a:alphaOff val="0"/>
          </a:schemeClr>
        </a:solidFill>
        <a:ln w="25400" cap="flat" cmpd="sng" algn="ctr">
          <a:solidFill>
            <a:schemeClr val="accent3">
              <a:hueOff val="-2674623"/>
              <a:satOff val="-5735"/>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6A4F9-054D-4A8C-9435-62FFC922A73F}">
      <dsp:nvSpPr>
        <dsp:cNvPr id="0" name=""/>
        <dsp:cNvSpPr/>
      </dsp:nvSpPr>
      <dsp:spPr>
        <a:xfrm>
          <a:off x="2975807" y="362085"/>
          <a:ext cx="104098" cy="104098"/>
        </a:xfrm>
        <a:prstGeom prst="rect">
          <a:avLst/>
        </a:prstGeom>
        <a:solidFill>
          <a:schemeClr val="lt1">
            <a:alpha val="90000"/>
            <a:hueOff val="0"/>
            <a:satOff val="0"/>
            <a:lumOff val="0"/>
            <a:alphaOff val="0"/>
          </a:schemeClr>
        </a:solidFill>
        <a:ln w="25400" cap="flat" cmpd="sng" algn="ctr">
          <a:solidFill>
            <a:schemeClr val="accent3">
              <a:hueOff val="-2674623"/>
              <a:satOff val="-5735"/>
              <a:lumOff val="-1961"/>
              <a:alphaOff val="0"/>
            </a:schemeClr>
          </a:solidFill>
          <a:prstDash val="solid"/>
        </a:ln>
        <a:effectLst/>
      </dsp:spPr>
      <dsp:style>
        <a:lnRef idx="2">
          <a:scrgbClr r="0" g="0" b="0"/>
        </a:lnRef>
        <a:fillRef idx="1">
          <a:scrgbClr r="0" g="0" b="0"/>
        </a:fillRef>
        <a:effectRef idx="0">
          <a:scrgbClr r="0" g="0" b="0"/>
        </a:effectRef>
        <a:fontRef idx="minor"/>
      </dsp:style>
    </dsp:sp>
    <dsp:sp modelId="{3883E14F-EECF-462C-8AAA-0FD205D9F148}">
      <dsp:nvSpPr>
        <dsp:cNvPr id="0" name=""/>
        <dsp:cNvSpPr/>
      </dsp:nvSpPr>
      <dsp:spPr>
        <a:xfrm>
          <a:off x="2975807" y="0"/>
          <a:ext cx="1417014" cy="29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Clinical</a:t>
          </a:r>
        </a:p>
      </dsp:txBody>
      <dsp:txXfrm>
        <a:off x="2975807" y="0"/>
        <a:ext cx="1417014" cy="299476"/>
      </dsp:txXfrm>
    </dsp:sp>
    <dsp:sp modelId="{A13E5B54-4EDE-4671-BE25-559F1A393D05}">
      <dsp:nvSpPr>
        <dsp:cNvPr id="0" name=""/>
        <dsp:cNvSpPr/>
      </dsp:nvSpPr>
      <dsp:spPr>
        <a:xfrm>
          <a:off x="2975807" y="604736"/>
          <a:ext cx="104096" cy="104096"/>
        </a:xfrm>
        <a:prstGeom prst="rect">
          <a:avLst/>
        </a:prstGeom>
        <a:solidFill>
          <a:schemeClr val="lt1">
            <a:hueOff val="0"/>
            <a:satOff val="0"/>
            <a:lumOff val="0"/>
            <a:alphaOff val="0"/>
          </a:schemeClr>
        </a:solidFill>
        <a:ln w="25400" cap="flat" cmpd="sng" algn="ctr">
          <a:solidFill>
            <a:schemeClr val="accent3">
              <a:hueOff val="-3098648"/>
              <a:satOff val="-6644"/>
              <a:lumOff val="-2272"/>
              <a:alphaOff val="0"/>
            </a:schemeClr>
          </a:solidFill>
          <a:prstDash val="solid"/>
        </a:ln>
        <a:effectLst/>
      </dsp:spPr>
      <dsp:style>
        <a:lnRef idx="2">
          <a:scrgbClr r="0" g="0" b="0"/>
        </a:lnRef>
        <a:fillRef idx="1">
          <a:scrgbClr r="0" g="0" b="0"/>
        </a:fillRef>
        <a:effectRef idx="0">
          <a:scrgbClr r="0" g="0" b="0"/>
        </a:effectRef>
        <a:fontRef idx="minor"/>
      </dsp:style>
    </dsp:sp>
    <dsp:sp modelId="{21906541-84C6-40BC-BF62-E7781A0EE5FF}">
      <dsp:nvSpPr>
        <dsp:cNvPr id="0" name=""/>
        <dsp:cNvSpPr/>
      </dsp:nvSpPr>
      <dsp:spPr>
        <a:xfrm>
          <a:off x="3074998" y="535460"/>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CareTeam</a:t>
          </a:r>
          <a:endParaRPr lang="en-US" sz="1000" kern="1200" dirty="0">
            <a:solidFill>
              <a:srgbClr val="00B050"/>
            </a:solidFill>
          </a:endParaRPr>
        </a:p>
      </dsp:txBody>
      <dsp:txXfrm>
        <a:off x="3074998" y="535460"/>
        <a:ext cx="1317823" cy="242648"/>
      </dsp:txXfrm>
    </dsp:sp>
    <dsp:sp modelId="{D8825AD2-7584-49DC-A08A-B2E4FF078BBB}">
      <dsp:nvSpPr>
        <dsp:cNvPr id="0" name=""/>
        <dsp:cNvSpPr/>
      </dsp:nvSpPr>
      <dsp:spPr>
        <a:xfrm>
          <a:off x="2975807" y="847385"/>
          <a:ext cx="104096" cy="104096"/>
        </a:xfrm>
        <a:prstGeom prst="rect">
          <a:avLst/>
        </a:prstGeom>
        <a:solidFill>
          <a:schemeClr val="lt1">
            <a:hueOff val="0"/>
            <a:satOff val="0"/>
            <a:lumOff val="0"/>
            <a:alphaOff val="0"/>
          </a:schemeClr>
        </a:solidFill>
        <a:ln w="25400" cap="flat" cmpd="sng" algn="ctr">
          <a:solidFill>
            <a:schemeClr val="accent3">
              <a:hueOff val="-3261735"/>
              <a:satOff val="-6994"/>
              <a:lumOff val="-2391"/>
              <a:alphaOff val="0"/>
            </a:schemeClr>
          </a:solidFill>
          <a:prstDash val="solid"/>
        </a:ln>
        <a:effectLst/>
      </dsp:spPr>
      <dsp:style>
        <a:lnRef idx="2">
          <a:scrgbClr r="0" g="0" b="0"/>
        </a:lnRef>
        <a:fillRef idx="1">
          <a:scrgbClr r="0" g="0" b="0"/>
        </a:fillRef>
        <a:effectRef idx="0">
          <a:scrgbClr r="0" g="0" b="0"/>
        </a:effectRef>
        <a:fontRef idx="minor"/>
      </dsp:style>
    </dsp:sp>
    <dsp:sp modelId="{33FDC39C-298C-4600-93A6-C7358B69A403}">
      <dsp:nvSpPr>
        <dsp:cNvPr id="0" name=""/>
        <dsp:cNvSpPr/>
      </dsp:nvSpPr>
      <dsp:spPr>
        <a:xfrm>
          <a:off x="3074998" y="778109"/>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CarePlan</a:t>
          </a:r>
        </a:p>
      </dsp:txBody>
      <dsp:txXfrm>
        <a:off x="3074998" y="778109"/>
        <a:ext cx="1317823" cy="242648"/>
      </dsp:txXfrm>
    </dsp:sp>
    <dsp:sp modelId="{F1619AB5-865A-41EA-B352-E7BC95AB0BEB}">
      <dsp:nvSpPr>
        <dsp:cNvPr id="0" name=""/>
        <dsp:cNvSpPr/>
      </dsp:nvSpPr>
      <dsp:spPr>
        <a:xfrm>
          <a:off x="2975807" y="1090034"/>
          <a:ext cx="104096" cy="104096"/>
        </a:xfrm>
        <a:prstGeom prst="rect">
          <a:avLst/>
        </a:prstGeom>
        <a:solidFill>
          <a:schemeClr val="lt1">
            <a:hueOff val="0"/>
            <a:satOff val="0"/>
            <a:lumOff val="0"/>
            <a:alphaOff val="0"/>
          </a:schemeClr>
        </a:solidFill>
        <a:ln w="25400" cap="flat" cmpd="sng" algn="ctr">
          <a:solidFill>
            <a:schemeClr val="accent3">
              <a:hueOff val="-3424822"/>
              <a:satOff val="-7343"/>
              <a:lumOff val="-2511"/>
              <a:alphaOff val="0"/>
            </a:schemeClr>
          </a:solidFill>
          <a:prstDash val="solid"/>
        </a:ln>
        <a:effectLst/>
      </dsp:spPr>
      <dsp:style>
        <a:lnRef idx="2">
          <a:scrgbClr r="0" g="0" b="0"/>
        </a:lnRef>
        <a:fillRef idx="1">
          <a:scrgbClr r="0" g="0" b="0"/>
        </a:fillRef>
        <a:effectRef idx="0">
          <a:scrgbClr r="0" g="0" b="0"/>
        </a:effectRef>
        <a:fontRef idx="minor"/>
      </dsp:style>
    </dsp:sp>
    <dsp:sp modelId="{71432154-C1A1-40D4-91FB-C0E4997BA73F}">
      <dsp:nvSpPr>
        <dsp:cNvPr id="0" name=""/>
        <dsp:cNvSpPr/>
      </dsp:nvSpPr>
      <dsp:spPr>
        <a:xfrm>
          <a:off x="3074998" y="1020758"/>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Goal</a:t>
          </a:r>
        </a:p>
      </dsp:txBody>
      <dsp:txXfrm>
        <a:off x="3074998" y="1020758"/>
        <a:ext cx="1317823" cy="242648"/>
      </dsp:txXfrm>
    </dsp:sp>
    <dsp:sp modelId="{51C01F07-194D-413D-94DF-F7A55431A11E}">
      <dsp:nvSpPr>
        <dsp:cNvPr id="0" name=""/>
        <dsp:cNvSpPr/>
      </dsp:nvSpPr>
      <dsp:spPr>
        <a:xfrm>
          <a:off x="2975807" y="1332683"/>
          <a:ext cx="104096" cy="104096"/>
        </a:xfrm>
        <a:prstGeom prst="rect">
          <a:avLst/>
        </a:prstGeom>
        <a:solidFill>
          <a:schemeClr val="lt1">
            <a:hueOff val="0"/>
            <a:satOff val="0"/>
            <a:lumOff val="0"/>
            <a:alphaOff val="0"/>
          </a:schemeClr>
        </a:solidFill>
        <a:ln w="25400" cap="flat" cmpd="sng" algn="ctr">
          <a:solidFill>
            <a:schemeClr val="accent3">
              <a:hueOff val="-3587909"/>
              <a:satOff val="-7693"/>
              <a:lumOff val="-2630"/>
              <a:alphaOff val="0"/>
            </a:schemeClr>
          </a:solidFill>
          <a:prstDash val="solid"/>
        </a:ln>
        <a:effectLst/>
      </dsp:spPr>
      <dsp:style>
        <a:lnRef idx="2">
          <a:scrgbClr r="0" g="0" b="0"/>
        </a:lnRef>
        <a:fillRef idx="1">
          <a:scrgbClr r="0" g="0" b="0"/>
        </a:fillRef>
        <a:effectRef idx="0">
          <a:scrgbClr r="0" g="0" b="0"/>
        </a:effectRef>
        <a:fontRef idx="minor"/>
      </dsp:style>
    </dsp:sp>
    <dsp:sp modelId="{38B01739-DEC0-484B-B97F-B9F8F8B2260D}">
      <dsp:nvSpPr>
        <dsp:cNvPr id="0" name=""/>
        <dsp:cNvSpPr/>
      </dsp:nvSpPr>
      <dsp:spPr>
        <a:xfrm>
          <a:off x="3074998" y="1263407"/>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AllergyIntolerence</a:t>
          </a:r>
        </a:p>
      </dsp:txBody>
      <dsp:txXfrm>
        <a:off x="3074998" y="1263407"/>
        <a:ext cx="1317823" cy="242648"/>
      </dsp:txXfrm>
    </dsp:sp>
    <dsp:sp modelId="{F76BCB0D-F312-494C-8A0E-A44442CE44C3}">
      <dsp:nvSpPr>
        <dsp:cNvPr id="0" name=""/>
        <dsp:cNvSpPr/>
      </dsp:nvSpPr>
      <dsp:spPr>
        <a:xfrm>
          <a:off x="2975807" y="1575332"/>
          <a:ext cx="104096" cy="104096"/>
        </a:xfrm>
        <a:prstGeom prst="rect">
          <a:avLst/>
        </a:prstGeom>
        <a:solidFill>
          <a:schemeClr val="lt1">
            <a:hueOff val="0"/>
            <a:satOff val="0"/>
            <a:lumOff val="0"/>
            <a:alphaOff val="0"/>
          </a:schemeClr>
        </a:solidFill>
        <a:ln w="25400" cap="flat" cmpd="sng" algn="ctr">
          <a:solidFill>
            <a:schemeClr val="accent3">
              <a:hueOff val="-3750995"/>
              <a:satOff val="-8043"/>
              <a:lumOff val="-2750"/>
              <a:alphaOff val="0"/>
            </a:schemeClr>
          </a:solidFill>
          <a:prstDash val="solid"/>
        </a:ln>
        <a:effectLst/>
      </dsp:spPr>
      <dsp:style>
        <a:lnRef idx="2">
          <a:scrgbClr r="0" g="0" b="0"/>
        </a:lnRef>
        <a:fillRef idx="1">
          <a:scrgbClr r="0" g="0" b="0"/>
        </a:fillRef>
        <a:effectRef idx="0">
          <a:scrgbClr r="0" g="0" b="0"/>
        </a:effectRef>
        <a:fontRef idx="minor"/>
      </dsp:style>
    </dsp:sp>
    <dsp:sp modelId="{82ADC2D3-3082-4A69-89F1-B6CF20445E89}">
      <dsp:nvSpPr>
        <dsp:cNvPr id="0" name=""/>
        <dsp:cNvSpPr/>
      </dsp:nvSpPr>
      <dsp:spPr>
        <a:xfrm>
          <a:off x="3074998" y="1506056"/>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Condition</a:t>
          </a:r>
        </a:p>
      </dsp:txBody>
      <dsp:txXfrm>
        <a:off x="3074998" y="1506056"/>
        <a:ext cx="1317823" cy="242648"/>
      </dsp:txXfrm>
    </dsp:sp>
    <dsp:sp modelId="{9B0A5E79-8A79-46AF-A5C8-DAB91A48048F}">
      <dsp:nvSpPr>
        <dsp:cNvPr id="0" name=""/>
        <dsp:cNvSpPr/>
      </dsp:nvSpPr>
      <dsp:spPr>
        <a:xfrm>
          <a:off x="2975807" y="1817981"/>
          <a:ext cx="104096" cy="104096"/>
        </a:xfrm>
        <a:prstGeom prst="rect">
          <a:avLst/>
        </a:prstGeom>
        <a:solidFill>
          <a:schemeClr val="lt1">
            <a:hueOff val="0"/>
            <a:satOff val="0"/>
            <a:lumOff val="0"/>
            <a:alphaOff val="0"/>
          </a:schemeClr>
        </a:solidFill>
        <a:ln w="25400" cap="flat" cmpd="sng" algn="ctr">
          <a:solidFill>
            <a:schemeClr val="accent3">
              <a:hueOff val="-3914082"/>
              <a:satOff val="-8392"/>
              <a:lumOff val="-2869"/>
              <a:alphaOff val="0"/>
            </a:schemeClr>
          </a:solidFill>
          <a:prstDash val="solid"/>
        </a:ln>
        <a:effectLst/>
      </dsp:spPr>
      <dsp:style>
        <a:lnRef idx="2">
          <a:scrgbClr r="0" g="0" b="0"/>
        </a:lnRef>
        <a:fillRef idx="1">
          <a:scrgbClr r="0" g="0" b="0"/>
        </a:fillRef>
        <a:effectRef idx="0">
          <a:scrgbClr r="0" g="0" b="0"/>
        </a:effectRef>
        <a:fontRef idx="minor"/>
      </dsp:style>
    </dsp:sp>
    <dsp:sp modelId="{4C301F92-26D4-4869-A08A-4D3E5ABA2D72}">
      <dsp:nvSpPr>
        <dsp:cNvPr id="0" name=""/>
        <dsp:cNvSpPr/>
      </dsp:nvSpPr>
      <dsp:spPr>
        <a:xfrm>
          <a:off x="3074998" y="1748705"/>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Procedure</a:t>
          </a:r>
        </a:p>
      </dsp:txBody>
      <dsp:txXfrm>
        <a:off x="3074998" y="1748705"/>
        <a:ext cx="1317823" cy="242648"/>
      </dsp:txXfrm>
    </dsp:sp>
    <dsp:sp modelId="{8587F595-C92E-456B-9EEF-EFF6C65CAE08}">
      <dsp:nvSpPr>
        <dsp:cNvPr id="0" name=""/>
        <dsp:cNvSpPr/>
      </dsp:nvSpPr>
      <dsp:spPr>
        <a:xfrm>
          <a:off x="2975807" y="2060630"/>
          <a:ext cx="104096" cy="104096"/>
        </a:xfrm>
        <a:prstGeom prst="rect">
          <a:avLst/>
        </a:prstGeom>
        <a:solidFill>
          <a:schemeClr val="lt1">
            <a:hueOff val="0"/>
            <a:satOff val="0"/>
            <a:lumOff val="0"/>
            <a:alphaOff val="0"/>
          </a:schemeClr>
        </a:solidFill>
        <a:ln w="25400" cap="flat" cmpd="sng" algn="ctr">
          <a:solidFill>
            <a:schemeClr val="accent3">
              <a:hueOff val="-4077169"/>
              <a:satOff val="-8742"/>
              <a:lumOff val="-2989"/>
              <a:alphaOff val="0"/>
            </a:schemeClr>
          </a:solidFill>
          <a:prstDash val="solid"/>
        </a:ln>
        <a:effectLst/>
      </dsp:spPr>
      <dsp:style>
        <a:lnRef idx="2">
          <a:scrgbClr r="0" g="0" b="0"/>
        </a:lnRef>
        <a:fillRef idx="1">
          <a:scrgbClr r="0" g="0" b="0"/>
        </a:fillRef>
        <a:effectRef idx="0">
          <a:scrgbClr r="0" g="0" b="0"/>
        </a:effectRef>
        <a:fontRef idx="minor"/>
      </dsp:style>
    </dsp:sp>
    <dsp:sp modelId="{4EB606A7-EAE8-455C-A239-613866D971CC}">
      <dsp:nvSpPr>
        <dsp:cNvPr id="0" name=""/>
        <dsp:cNvSpPr/>
      </dsp:nvSpPr>
      <dsp:spPr>
        <a:xfrm>
          <a:off x="3074998" y="1991354"/>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ClinicalImpression</a:t>
          </a:r>
          <a:endParaRPr lang="en-US" sz="1000" kern="1200"/>
        </a:p>
      </dsp:txBody>
      <dsp:txXfrm>
        <a:off x="3074998" y="1991354"/>
        <a:ext cx="1317823" cy="242648"/>
      </dsp:txXfrm>
    </dsp:sp>
    <dsp:sp modelId="{76C3E818-858C-4E43-A05D-638A5148A499}">
      <dsp:nvSpPr>
        <dsp:cNvPr id="0" name=""/>
        <dsp:cNvSpPr/>
      </dsp:nvSpPr>
      <dsp:spPr>
        <a:xfrm>
          <a:off x="4463671" y="299476"/>
          <a:ext cx="1417014" cy="166707"/>
        </a:xfrm>
        <a:prstGeom prst="rect">
          <a:avLst/>
        </a:prstGeom>
        <a:solidFill>
          <a:schemeClr val="accent3">
            <a:hueOff val="-4011934"/>
            <a:satOff val="-8602"/>
            <a:lumOff val="-2941"/>
            <a:alphaOff val="0"/>
          </a:schemeClr>
        </a:solidFill>
        <a:ln w="25400" cap="flat" cmpd="sng" algn="ctr">
          <a:solidFill>
            <a:schemeClr val="accent3">
              <a:hueOff val="-4011934"/>
              <a:satOff val="-8602"/>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B2C40-9BC4-4DDF-AA44-2ED3E9813D53}">
      <dsp:nvSpPr>
        <dsp:cNvPr id="0" name=""/>
        <dsp:cNvSpPr/>
      </dsp:nvSpPr>
      <dsp:spPr>
        <a:xfrm>
          <a:off x="4463671" y="362085"/>
          <a:ext cx="104098" cy="104098"/>
        </a:xfrm>
        <a:prstGeom prst="rect">
          <a:avLst/>
        </a:prstGeom>
        <a:solidFill>
          <a:schemeClr val="lt1">
            <a:alpha val="90000"/>
            <a:hueOff val="0"/>
            <a:satOff val="0"/>
            <a:lumOff val="0"/>
            <a:alphaOff val="0"/>
          </a:schemeClr>
        </a:solidFill>
        <a:ln w="25400" cap="flat" cmpd="sng" algn="ctr">
          <a:solidFill>
            <a:schemeClr val="accent3">
              <a:hueOff val="-4011934"/>
              <a:satOff val="-8602"/>
              <a:lumOff val="-2941"/>
              <a:alphaOff val="0"/>
            </a:schemeClr>
          </a:solidFill>
          <a:prstDash val="solid"/>
        </a:ln>
        <a:effectLst/>
      </dsp:spPr>
      <dsp:style>
        <a:lnRef idx="2">
          <a:scrgbClr r="0" g="0" b="0"/>
        </a:lnRef>
        <a:fillRef idx="1">
          <a:scrgbClr r="0" g="0" b="0"/>
        </a:fillRef>
        <a:effectRef idx="0">
          <a:scrgbClr r="0" g="0" b="0"/>
        </a:effectRef>
        <a:fontRef idx="minor"/>
      </dsp:style>
    </dsp:sp>
    <dsp:sp modelId="{1665570A-5752-46A3-821C-5D3831BEA0E1}">
      <dsp:nvSpPr>
        <dsp:cNvPr id="0" name=""/>
        <dsp:cNvSpPr/>
      </dsp:nvSpPr>
      <dsp:spPr>
        <a:xfrm>
          <a:off x="4463671" y="0"/>
          <a:ext cx="1417014" cy="29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Provision and Medications</a:t>
          </a:r>
        </a:p>
      </dsp:txBody>
      <dsp:txXfrm>
        <a:off x="4463671" y="0"/>
        <a:ext cx="1417014" cy="299476"/>
      </dsp:txXfrm>
    </dsp:sp>
    <dsp:sp modelId="{85724CA8-D271-46C4-B9F3-8709D0EBC05F}">
      <dsp:nvSpPr>
        <dsp:cNvPr id="0" name=""/>
        <dsp:cNvSpPr/>
      </dsp:nvSpPr>
      <dsp:spPr>
        <a:xfrm>
          <a:off x="4463671" y="604736"/>
          <a:ext cx="104096" cy="104096"/>
        </a:xfrm>
        <a:prstGeom prst="rect">
          <a:avLst/>
        </a:prstGeom>
        <a:solidFill>
          <a:schemeClr val="lt1">
            <a:hueOff val="0"/>
            <a:satOff val="0"/>
            <a:lumOff val="0"/>
            <a:alphaOff val="0"/>
          </a:schemeClr>
        </a:solidFill>
        <a:ln w="25400" cap="flat" cmpd="sng" algn="ctr">
          <a:solidFill>
            <a:schemeClr val="accent3">
              <a:hueOff val="-4240255"/>
              <a:satOff val="-9092"/>
              <a:lumOff val="-3109"/>
              <a:alphaOff val="0"/>
            </a:schemeClr>
          </a:solidFill>
          <a:prstDash val="solid"/>
        </a:ln>
        <a:effectLst/>
      </dsp:spPr>
      <dsp:style>
        <a:lnRef idx="2">
          <a:scrgbClr r="0" g="0" b="0"/>
        </a:lnRef>
        <a:fillRef idx="1">
          <a:scrgbClr r="0" g="0" b="0"/>
        </a:fillRef>
        <a:effectRef idx="0">
          <a:scrgbClr r="0" g="0" b="0"/>
        </a:effectRef>
        <a:fontRef idx="minor"/>
      </dsp:style>
    </dsp:sp>
    <dsp:sp modelId="{57CF5925-71A0-4C9D-B8F1-6C5496146C25}">
      <dsp:nvSpPr>
        <dsp:cNvPr id="0" name=""/>
        <dsp:cNvSpPr/>
      </dsp:nvSpPr>
      <dsp:spPr>
        <a:xfrm>
          <a:off x="4562862" y="535460"/>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ReferralRequest</a:t>
          </a:r>
        </a:p>
      </dsp:txBody>
      <dsp:txXfrm>
        <a:off x="4562862" y="535460"/>
        <a:ext cx="1317823" cy="242648"/>
      </dsp:txXfrm>
    </dsp:sp>
    <dsp:sp modelId="{038DFC4A-73B1-4FB3-97E5-A25EE6784998}">
      <dsp:nvSpPr>
        <dsp:cNvPr id="0" name=""/>
        <dsp:cNvSpPr/>
      </dsp:nvSpPr>
      <dsp:spPr>
        <a:xfrm>
          <a:off x="4463671" y="847385"/>
          <a:ext cx="104096" cy="104096"/>
        </a:xfrm>
        <a:prstGeom prst="rect">
          <a:avLst/>
        </a:prstGeom>
        <a:solidFill>
          <a:schemeClr val="lt1">
            <a:hueOff val="0"/>
            <a:satOff val="0"/>
            <a:lumOff val="0"/>
            <a:alphaOff val="0"/>
          </a:schemeClr>
        </a:solidFill>
        <a:ln w="25400" cap="flat" cmpd="sng" algn="ctr">
          <a:solidFill>
            <a:schemeClr val="accent3">
              <a:hueOff val="-4403342"/>
              <a:satOff val="-9441"/>
              <a:lumOff val="-3228"/>
              <a:alphaOff val="0"/>
            </a:schemeClr>
          </a:solidFill>
          <a:prstDash val="solid"/>
        </a:ln>
        <a:effectLst/>
      </dsp:spPr>
      <dsp:style>
        <a:lnRef idx="2">
          <a:scrgbClr r="0" g="0" b="0"/>
        </a:lnRef>
        <a:fillRef idx="1">
          <a:scrgbClr r="0" g="0" b="0"/>
        </a:fillRef>
        <a:effectRef idx="0">
          <a:scrgbClr r="0" g="0" b="0"/>
        </a:effectRef>
        <a:fontRef idx="minor"/>
      </dsp:style>
    </dsp:sp>
    <dsp:sp modelId="{2F2DEB2A-4293-45ED-A10B-B54F9206B8D7}">
      <dsp:nvSpPr>
        <dsp:cNvPr id="0" name=""/>
        <dsp:cNvSpPr/>
      </dsp:nvSpPr>
      <dsp:spPr>
        <a:xfrm>
          <a:off x="4562862" y="778109"/>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ProcedureRequest</a:t>
          </a:r>
        </a:p>
      </dsp:txBody>
      <dsp:txXfrm>
        <a:off x="4562862" y="778109"/>
        <a:ext cx="1317823" cy="242648"/>
      </dsp:txXfrm>
    </dsp:sp>
    <dsp:sp modelId="{7EF092E5-23EE-421C-87E0-5465A449490E}">
      <dsp:nvSpPr>
        <dsp:cNvPr id="0" name=""/>
        <dsp:cNvSpPr/>
      </dsp:nvSpPr>
      <dsp:spPr>
        <a:xfrm>
          <a:off x="4463671" y="1090034"/>
          <a:ext cx="104096" cy="104096"/>
        </a:xfrm>
        <a:prstGeom prst="rect">
          <a:avLst/>
        </a:prstGeom>
        <a:solidFill>
          <a:schemeClr val="lt1">
            <a:hueOff val="0"/>
            <a:satOff val="0"/>
            <a:lumOff val="0"/>
            <a:alphaOff val="0"/>
          </a:schemeClr>
        </a:solidFill>
        <a:ln w="25400" cap="flat" cmpd="sng" algn="ctr">
          <a:solidFill>
            <a:schemeClr val="accent3">
              <a:hueOff val="-4566429"/>
              <a:satOff val="-9791"/>
              <a:lumOff val="-3348"/>
              <a:alphaOff val="0"/>
            </a:schemeClr>
          </a:solidFill>
          <a:prstDash val="solid"/>
        </a:ln>
        <a:effectLst/>
      </dsp:spPr>
      <dsp:style>
        <a:lnRef idx="2">
          <a:scrgbClr r="0" g="0" b="0"/>
        </a:lnRef>
        <a:fillRef idx="1">
          <a:scrgbClr r="0" g="0" b="0"/>
        </a:fillRef>
        <a:effectRef idx="0">
          <a:scrgbClr r="0" g="0" b="0"/>
        </a:effectRef>
        <a:fontRef idx="minor"/>
      </dsp:style>
    </dsp:sp>
    <dsp:sp modelId="{22A16962-909F-4BCB-8F0F-6620222EE1FE}">
      <dsp:nvSpPr>
        <dsp:cNvPr id="0" name=""/>
        <dsp:cNvSpPr/>
      </dsp:nvSpPr>
      <dsp:spPr>
        <a:xfrm>
          <a:off x="4562862" y="1020758"/>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DiagnosticReport</a:t>
          </a:r>
        </a:p>
      </dsp:txBody>
      <dsp:txXfrm>
        <a:off x="4562862" y="1020758"/>
        <a:ext cx="1317823" cy="242648"/>
      </dsp:txXfrm>
    </dsp:sp>
    <dsp:sp modelId="{B129BBDB-E973-49C6-9698-37705B1AFC0E}">
      <dsp:nvSpPr>
        <dsp:cNvPr id="0" name=""/>
        <dsp:cNvSpPr/>
      </dsp:nvSpPr>
      <dsp:spPr>
        <a:xfrm>
          <a:off x="4463671" y="1332683"/>
          <a:ext cx="104096" cy="104096"/>
        </a:xfrm>
        <a:prstGeom prst="rect">
          <a:avLst/>
        </a:prstGeom>
        <a:solidFill>
          <a:schemeClr val="lt1">
            <a:hueOff val="0"/>
            <a:satOff val="0"/>
            <a:lumOff val="0"/>
            <a:alphaOff val="0"/>
          </a:schemeClr>
        </a:solidFill>
        <a:ln w="25400" cap="flat" cmpd="sng" algn="ctr">
          <a:solidFill>
            <a:schemeClr val="accent3">
              <a:hueOff val="-4729515"/>
              <a:satOff val="-10141"/>
              <a:lumOff val="-3467"/>
              <a:alphaOff val="0"/>
            </a:schemeClr>
          </a:solidFill>
          <a:prstDash val="solid"/>
        </a:ln>
        <a:effectLst/>
      </dsp:spPr>
      <dsp:style>
        <a:lnRef idx="2">
          <a:scrgbClr r="0" g="0" b="0"/>
        </a:lnRef>
        <a:fillRef idx="1">
          <a:scrgbClr r="0" g="0" b="0"/>
        </a:fillRef>
        <a:effectRef idx="0">
          <a:scrgbClr r="0" g="0" b="0"/>
        </a:effectRef>
        <a:fontRef idx="minor"/>
      </dsp:style>
    </dsp:sp>
    <dsp:sp modelId="{53ED47A3-15CE-448B-9E19-75F35AB06C73}">
      <dsp:nvSpPr>
        <dsp:cNvPr id="0" name=""/>
        <dsp:cNvSpPr/>
      </dsp:nvSpPr>
      <dsp:spPr>
        <a:xfrm>
          <a:off x="4562862" y="1263407"/>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Observation </a:t>
          </a:r>
        </a:p>
      </dsp:txBody>
      <dsp:txXfrm>
        <a:off x="4562862" y="1263407"/>
        <a:ext cx="1317823" cy="242648"/>
      </dsp:txXfrm>
    </dsp:sp>
    <dsp:sp modelId="{40F0EC40-5AE7-491E-8FE2-870A3D8CA014}">
      <dsp:nvSpPr>
        <dsp:cNvPr id="0" name=""/>
        <dsp:cNvSpPr/>
      </dsp:nvSpPr>
      <dsp:spPr>
        <a:xfrm>
          <a:off x="4463671" y="1575332"/>
          <a:ext cx="104096" cy="104096"/>
        </a:xfrm>
        <a:prstGeom prst="rect">
          <a:avLst/>
        </a:prstGeom>
        <a:solidFill>
          <a:schemeClr val="lt1">
            <a:hueOff val="0"/>
            <a:satOff val="0"/>
            <a:lumOff val="0"/>
            <a:alphaOff val="0"/>
          </a:schemeClr>
        </a:solidFill>
        <a:ln w="25400" cap="flat" cmpd="sng" algn="ctr">
          <a:solidFill>
            <a:schemeClr val="accent3">
              <a:hueOff val="-4892602"/>
              <a:satOff val="-10490"/>
              <a:lumOff val="-3587"/>
              <a:alphaOff val="0"/>
            </a:schemeClr>
          </a:solidFill>
          <a:prstDash val="solid"/>
        </a:ln>
        <a:effectLst/>
      </dsp:spPr>
      <dsp:style>
        <a:lnRef idx="2">
          <a:scrgbClr r="0" g="0" b="0"/>
        </a:lnRef>
        <a:fillRef idx="1">
          <a:scrgbClr r="0" g="0" b="0"/>
        </a:fillRef>
        <a:effectRef idx="0">
          <a:scrgbClr r="0" g="0" b="0"/>
        </a:effectRef>
        <a:fontRef idx="minor"/>
      </dsp:style>
    </dsp:sp>
    <dsp:sp modelId="{9B756E04-8AFB-46C4-82E4-ABC70CA6D0C2}">
      <dsp:nvSpPr>
        <dsp:cNvPr id="0" name=""/>
        <dsp:cNvSpPr/>
      </dsp:nvSpPr>
      <dsp:spPr>
        <a:xfrm>
          <a:off x="4562862" y="1506056"/>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Specimen</a:t>
          </a:r>
        </a:p>
      </dsp:txBody>
      <dsp:txXfrm>
        <a:off x="4562862" y="1506056"/>
        <a:ext cx="1317823" cy="242648"/>
      </dsp:txXfrm>
    </dsp:sp>
    <dsp:sp modelId="{2A4FCBF1-E9FE-4B17-810E-83FEC4BD94E6}">
      <dsp:nvSpPr>
        <dsp:cNvPr id="0" name=""/>
        <dsp:cNvSpPr/>
      </dsp:nvSpPr>
      <dsp:spPr>
        <a:xfrm>
          <a:off x="4463671" y="1817981"/>
          <a:ext cx="104096" cy="104096"/>
        </a:xfrm>
        <a:prstGeom prst="rect">
          <a:avLst/>
        </a:prstGeom>
        <a:solidFill>
          <a:schemeClr val="lt1">
            <a:hueOff val="0"/>
            <a:satOff val="0"/>
            <a:lumOff val="0"/>
            <a:alphaOff val="0"/>
          </a:schemeClr>
        </a:solidFill>
        <a:ln w="25400" cap="flat" cmpd="sng" algn="ctr">
          <a:solidFill>
            <a:schemeClr val="accent3">
              <a:hueOff val="-5055689"/>
              <a:satOff val="-10840"/>
              <a:lumOff val="-3706"/>
              <a:alphaOff val="0"/>
            </a:schemeClr>
          </a:solidFill>
          <a:prstDash val="solid"/>
        </a:ln>
        <a:effectLst/>
      </dsp:spPr>
      <dsp:style>
        <a:lnRef idx="2">
          <a:scrgbClr r="0" g="0" b="0"/>
        </a:lnRef>
        <a:fillRef idx="1">
          <a:scrgbClr r="0" g="0" b="0"/>
        </a:fillRef>
        <a:effectRef idx="0">
          <a:scrgbClr r="0" g="0" b="0"/>
        </a:effectRef>
        <a:fontRef idx="minor"/>
      </dsp:style>
    </dsp:sp>
    <dsp:sp modelId="{BD8EDB80-F0DC-4671-AD3A-1C82D7D660CE}">
      <dsp:nvSpPr>
        <dsp:cNvPr id="0" name=""/>
        <dsp:cNvSpPr/>
      </dsp:nvSpPr>
      <dsp:spPr>
        <a:xfrm>
          <a:off x="4562862" y="1748705"/>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Medication</a:t>
          </a:r>
        </a:p>
      </dsp:txBody>
      <dsp:txXfrm>
        <a:off x="4562862" y="1748705"/>
        <a:ext cx="1317823" cy="242648"/>
      </dsp:txXfrm>
    </dsp:sp>
    <dsp:sp modelId="{0E3954F3-4834-4102-96B8-E8A0BE378DD4}">
      <dsp:nvSpPr>
        <dsp:cNvPr id="0" name=""/>
        <dsp:cNvSpPr/>
      </dsp:nvSpPr>
      <dsp:spPr>
        <a:xfrm>
          <a:off x="4463671" y="2060630"/>
          <a:ext cx="104096" cy="104096"/>
        </a:xfrm>
        <a:prstGeom prst="rect">
          <a:avLst/>
        </a:prstGeom>
        <a:solidFill>
          <a:schemeClr val="lt1">
            <a:hueOff val="0"/>
            <a:satOff val="0"/>
            <a:lumOff val="0"/>
            <a:alphaOff val="0"/>
          </a:schemeClr>
        </a:solidFill>
        <a:ln w="25400" cap="flat" cmpd="sng" algn="ctr">
          <a:solidFill>
            <a:schemeClr val="accent3">
              <a:hueOff val="-5218776"/>
              <a:satOff val="-11190"/>
              <a:lumOff val="-3826"/>
              <a:alphaOff val="0"/>
            </a:schemeClr>
          </a:solidFill>
          <a:prstDash val="solid"/>
        </a:ln>
        <a:effectLst/>
      </dsp:spPr>
      <dsp:style>
        <a:lnRef idx="2">
          <a:scrgbClr r="0" g="0" b="0"/>
        </a:lnRef>
        <a:fillRef idx="1">
          <a:scrgbClr r="0" g="0" b="0"/>
        </a:fillRef>
        <a:effectRef idx="0">
          <a:scrgbClr r="0" g="0" b="0"/>
        </a:effectRef>
        <a:fontRef idx="minor"/>
      </dsp:style>
    </dsp:sp>
    <dsp:sp modelId="{56C9C455-3786-427E-8EC0-5345DF904C7F}">
      <dsp:nvSpPr>
        <dsp:cNvPr id="0" name=""/>
        <dsp:cNvSpPr/>
      </dsp:nvSpPr>
      <dsp:spPr>
        <a:xfrm>
          <a:off x="4562862" y="1991354"/>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MedicationRequest</a:t>
          </a:r>
        </a:p>
      </dsp:txBody>
      <dsp:txXfrm>
        <a:off x="4562862" y="1991354"/>
        <a:ext cx="1317823" cy="242648"/>
      </dsp:txXfrm>
    </dsp:sp>
    <dsp:sp modelId="{0E005C4D-101B-4D2A-8AEA-82A40F854586}">
      <dsp:nvSpPr>
        <dsp:cNvPr id="0" name=""/>
        <dsp:cNvSpPr/>
      </dsp:nvSpPr>
      <dsp:spPr>
        <a:xfrm>
          <a:off x="4463671" y="2303279"/>
          <a:ext cx="104096" cy="104096"/>
        </a:xfrm>
        <a:prstGeom prst="rect">
          <a:avLst/>
        </a:prstGeom>
        <a:solidFill>
          <a:schemeClr val="lt1">
            <a:hueOff val="0"/>
            <a:satOff val="0"/>
            <a:lumOff val="0"/>
            <a:alphaOff val="0"/>
          </a:schemeClr>
        </a:solidFill>
        <a:ln w="25400" cap="flat" cmpd="sng" algn="ctr">
          <a:solidFill>
            <a:schemeClr val="accent3">
              <a:hueOff val="-5381863"/>
              <a:satOff val="-11540"/>
              <a:lumOff val="-3946"/>
              <a:alphaOff val="0"/>
            </a:schemeClr>
          </a:solidFill>
          <a:prstDash val="solid"/>
        </a:ln>
        <a:effectLst/>
      </dsp:spPr>
      <dsp:style>
        <a:lnRef idx="2">
          <a:scrgbClr r="0" g="0" b="0"/>
        </a:lnRef>
        <a:fillRef idx="1">
          <a:scrgbClr r="0" g="0" b="0"/>
        </a:fillRef>
        <a:effectRef idx="0">
          <a:scrgbClr r="0" g="0" b="0"/>
        </a:effectRef>
        <a:fontRef idx="minor"/>
      </dsp:style>
    </dsp:sp>
    <dsp:sp modelId="{87E24563-DE18-4478-9D11-03A24814E44E}">
      <dsp:nvSpPr>
        <dsp:cNvPr id="0" name=""/>
        <dsp:cNvSpPr/>
      </dsp:nvSpPr>
      <dsp:spPr>
        <a:xfrm>
          <a:off x="4562862" y="2234003"/>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t>MedicationDispense</a:t>
          </a:r>
        </a:p>
      </dsp:txBody>
      <dsp:txXfrm>
        <a:off x="4562862" y="2234003"/>
        <a:ext cx="1317823" cy="242648"/>
      </dsp:txXfrm>
    </dsp:sp>
    <dsp:sp modelId="{A7031456-CADA-47A2-B25E-36D8E3163DF6}">
      <dsp:nvSpPr>
        <dsp:cNvPr id="0" name=""/>
        <dsp:cNvSpPr/>
      </dsp:nvSpPr>
      <dsp:spPr>
        <a:xfrm>
          <a:off x="4463671" y="2545928"/>
          <a:ext cx="104096" cy="104096"/>
        </a:xfrm>
        <a:prstGeom prst="rect">
          <a:avLst/>
        </a:prstGeom>
        <a:solidFill>
          <a:schemeClr val="lt1">
            <a:hueOff val="0"/>
            <a:satOff val="0"/>
            <a:lumOff val="0"/>
            <a:alphaOff val="0"/>
          </a:schemeClr>
        </a:solidFill>
        <a:ln w="25400" cap="flat" cmpd="sng" algn="ctr">
          <a:solidFill>
            <a:schemeClr val="accent3">
              <a:hueOff val="-5544949"/>
              <a:satOff val="-11889"/>
              <a:lumOff val="-4065"/>
              <a:alphaOff val="0"/>
            </a:schemeClr>
          </a:solidFill>
          <a:prstDash val="solid"/>
        </a:ln>
        <a:effectLst/>
      </dsp:spPr>
      <dsp:style>
        <a:lnRef idx="2">
          <a:scrgbClr r="0" g="0" b="0"/>
        </a:lnRef>
        <a:fillRef idx="1">
          <a:scrgbClr r="0" g="0" b="0"/>
        </a:fillRef>
        <a:effectRef idx="0">
          <a:scrgbClr r="0" g="0" b="0"/>
        </a:effectRef>
        <a:fontRef idx="minor"/>
      </dsp:style>
    </dsp:sp>
    <dsp:sp modelId="{F3D36E2C-0D20-48D4-82E0-8F24220E1625}">
      <dsp:nvSpPr>
        <dsp:cNvPr id="0" name=""/>
        <dsp:cNvSpPr/>
      </dsp:nvSpPr>
      <dsp:spPr>
        <a:xfrm>
          <a:off x="4562862" y="2476652"/>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MedicationStatement</a:t>
          </a:r>
        </a:p>
      </dsp:txBody>
      <dsp:txXfrm>
        <a:off x="4562862" y="2476652"/>
        <a:ext cx="1317823" cy="242648"/>
      </dsp:txXfrm>
    </dsp:sp>
    <dsp:sp modelId="{8215543D-4BA4-4989-8D72-68E147A1E7C9}">
      <dsp:nvSpPr>
        <dsp:cNvPr id="0" name=""/>
        <dsp:cNvSpPr/>
      </dsp:nvSpPr>
      <dsp:spPr>
        <a:xfrm>
          <a:off x="5951536" y="299476"/>
          <a:ext cx="1417014" cy="166707"/>
        </a:xfrm>
        <a:prstGeom prst="rect">
          <a:avLst/>
        </a:prstGeom>
        <a:solidFill>
          <a:schemeClr val="accent3">
            <a:hueOff val="-5349245"/>
            <a:satOff val="-11470"/>
            <a:lumOff val="-3922"/>
            <a:alphaOff val="0"/>
          </a:schemeClr>
        </a:solidFill>
        <a:ln w="25400" cap="flat" cmpd="sng" algn="ctr">
          <a:solidFill>
            <a:schemeClr val="accent3">
              <a:hueOff val="-5349245"/>
              <a:satOff val="-11470"/>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474CD-9B3E-4BFE-94B9-603F479A5A09}">
      <dsp:nvSpPr>
        <dsp:cNvPr id="0" name=""/>
        <dsp:cNvSpPr/>
      </dsp:nvSpPr>
      <dsp:spPr>
        <a:xfrm>
          <a:off x="5951536" y="362085"/>
          <a:ext cx="104098" cy="104098"/>
        </a:xfrm>
        <a:prstGeom prst="rect">
          <a:avLst/>
        </a:prstGeom>
        <a:solidFill>
          <a:schemeClr val="lt1">
            <a:alpha val="90000"/>
            <a:hueOff val="0"/>
            <a:satOff val="0"/>
            <a:lumOff val="0"/>
            <a:alphaOff val="0"/>
          </a:schemeClr>
        </a:solidFill>
        <a:ln w="25400" cap="flat" cmpd="sng" algn="ctr">
          <a:solidFill>
            <a:schemeClr val="accent3">
              <a:hueOff val="-5349245"/>
              <a:satOff val="-11470"/>
              <a:lumOff val="-3922"/>
              <a:alphaOff val="0"/>
            </a:schemeClr>
          </a:solidFill>
          <a:prstDash val="solid"/>
        </a:ln>
        <a:effectLst/>
      </dsp:spPr>
      <dsp:style>
        <a:lnRef idx="2">
          <a:scrgbClr r="0" g="0" b="0"/>
        </a:lnRef>
        <a:fillRef idx="1">
          <a:scrgbClr r="0" g="0" b="0"/>
        </a:fillRef>
        <a:effectRef idx="0">
          <a:scrgbClr r="0" g="0" b="0"/>
        </a:effectRef>
        <a:fontRef idx="minor"/>
      </dsp:style>
    </dsp:sp>
    <dsp:sp modelId="{FAC2ED01-0F8D-4835-B6DF-B8D45A73D46F}">
      <dsp:nvSpPr>
        <dsp:cNvPr id="0" name=""/>
        <dsp:cNvSpPr/>
      </dsp:nvSpPr>
      <dsp:spPr>
        <a:xfrm>
          <a:off x="5951536" y="0"/>
          <a:ext cx="1417014" cy="29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Conformance and Terminology</a:t>
          </a:r>
        </a:p>
      </dsp:txBody>
      <dsp:txXfrm>
        <a:off x="5951536" y="0"/>
        <a:ext cx="1417014" cy="299476"/>
      </dsp:txXfrm>
    </dsp:sp>
    <dsp:sp modelId="{A8EDAA26-1F5F-43F4-9B2C-7B3500C4B0D8}">
      <dsp:nvSpPr>
        <dsp:cNvPr id="0" name=""/>
        <dsp:cNvSpPr/>
      </dsp:nvSpPr>
      <dsp:spPr>
        <a:xfrm>
          <a:off x="5951536" y="604736"/>
          <a:ext cx="104096" cy="104096"/>
        </a:xfrm>
        <a:prstGeom prst="rect">
          <a:avLst/>
        </a:prstGeom>
        <a:solidFill>
          <a:schemeClr val="lt1">
            <a:hueOff val="0"/>
            <a:satOff val="0"/>
            <a:lumOff val="0"/>
            <a:alphaOff val="0"/>
          </a:schemeClr>
        </a:solidFill>
        <a:ln w="25400" cap="flat" cmpd="sng" algn="ctr">
          <a:solidFill>
            <a:schemeClr val="accent3">
              <a:hueOff val="-5708036"/>
              <a:satOff val="-12239"/>
              <a:lumOff val="-4185"/>
              <a:alphaOff val="0"/>
            </a:schemeClr>
          </a:solidFill>
          <a:prstDash val="solid"/>
        </a:ln>
        <a:effectLst/>
      </dsp:spPr>
      <dsp:style>
        <a:lnRef idx="2">
          <a:scrgbClr r="0" g="0" b="0"/>
        </a:lnRef>
        <a:fillRef idx="1">
          <a:scrgbClr r="0" g="0" b="0"/>
        </a:fillRef>
        <a:effectRef idx="0">
          <a:scrgbClr r="0" g="0" b="0"/>
        </a:effectRef>
        <a:fontRef idx="minor"/>
      </dsp:style>
    </dsp:sp>
    <dsp:sp modelId="{FD52B3B7-7DA5-412D-A8D8-0B108C25CEB8}">
      <dsp:nvSpPr>
        <dsp:cNvPr id="0" name=""/>
        <dsp:cNvSpPr/>
      </dsp:nvSpPr>
      <dsp:spPr>
        <a:xfrm>
          <a:off x="6050727" y="535460"/>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StructureDefinition</a:t>
          </a:r>
          <a:endParaRPr lang="en-US" sz="1000" kern="1200" dirty="0">
            <a:solidFill>
              <a:srgbClr val="00B050"/>
            </a:solidFill>
          </a:endParaRPr>
        </a:p>
      </dsp:txBody>
      <dsp:txXfrm>
        <a:off x="6050727" y="535460"/>
        <a:ext cx="1317823" cy="242648"/>
      </dsp:txXfrm>
    </dsp:sp>
    <dsp:sp modelId="{DBAB78D3-B5FE-43F8-B3D3-85A6CE396820}">
      <dsp:nvSpPr>
        <dsp:cNvPr id="0" name=""/>
        <dsp:cNvSpPr/>
      </dsp:nvSpPr>
      <dsp:spPr>
        <a:xfrm>
          <a:off x="5951536" y="847385"/>
          <a:ext cx="104096" cy="104096"/>
        </a:xfrm>
        <a:prstGeom prst="rect">
          <a:avLst/>
        </a:prstGeom>
        <a:solidFill>
          <a:schemeClr val="lt1">
            <a:hueOff val="0"/>
            <a:satOff val="0"/>
            <a:lumOff val="0"/>
            <a:alphaOff val="0"/>
          </a:schemeClr>
        </a:solidFill>
        <a:ln w="25400" cap="flat" cmpd="sng" algn="ctr">
          <a:solidFill>
            <a:schemeClr val="accent3">
              <a:hueOff val="-5871123"/>
              <a:satOff val="-12589"/>
              <a:lumOff val="-4304"/>
              <a:alphaOff val="0"/>
            </a:schemeClr>
          </a:solidFill>
          <a:prstDash val="solid"/>
        </a:ln>
        <a:effectLst/>
      </dsp:spPr>
      <dsp:style>
        <a:lnRef idx="2">
          <a:scrgbClr r="0" g="0" b="0"/>
        </a:lnRef>
        <a:fillRef idx="1">
          <a:scrgbClr r="0" g="0" b="0"/>
        </a:fillRef>
        <a:effectRef idx="0">
          <a:scrgbClr r="0" g="0" b="0"/>
        </a:effectRef>
        <a:fontRef idx="minor"/>
      </dsp:style>
    </dsp:sp>
    <dsp:sp modelId="{4F3A1875-7C62-418A-9A57-716A9A3F0EFD}">
      <dsp:nvSpPr>
        <dsp:cNvPr id="0" name=""/>
        <dsp:cNvSpPr/>
      </dsp:nvSpPr>
      <dsp:spPr>
        <a:xfrm>
          <a:off x="6050727" y="778109"/>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CapabilityStatement</a:t>
          </a:r>
          <a:endParaRPr lang="en-US" sz="1000" kern="1200" dirty="0">
            <a:solidFill>
              <a:srgbClr val="00B050"/>
            </a:solidFill>
          </a:endParaRPr>
        </a:p>
      </dsp:txBody>
      <dsp:txXfrm>
        <a:off x="6050727" y="778109"/>
        <a:ext cx="1317823" cy="242648"/>
      </dsp:txXfrm>
    </dsp:sp>
    <dsp:sp modelId="{6C6B1748-D881-43B7-AB67-BCADE598182D}">
      <dsp:nvSpPr>
        <dsp:cNvPr id="0" name=""/>
        <dsp:cNvSpPr/>
      </dsp:nvSpPr>
      <dsp:spPr>
        <a:xfrm>
          <a:off x="5951536" y="1090034"/>
          <a:ext cx="104096" cy="104096"/>
        </a:xfrm>
        <a:prstGeom prst="rect">
          <a:avLst/>
        </a:prstGeom>
        <a:solidFill>
          <a:schemeClr val="lt1">
            <a:hueOff val="0"/>
            <a:satOff val="0"/>
            <a:lumOff val="0"/>
            <a:alphaOff val="0"/>
          </a:schemeClr>
        </a:solidFill>
        <a:ln w="25400" cap="flat" cmpd="sng" algn="ctr">
          <a:solidFill>
            <a:schemeClr val="accent3">
              <a:hueOff val="-6034210"/>
              <a:satOff val="-12938"/>
              <a:lumOff val="-4424"/>
              <a:alphaOff val="0"/>
            </a:schemeClr>
          </a:solidFill>
          <a:prstDash val="solid"/>
        </a:ln>
        <a:effectLst/>
      </dsp:spPr>
      <dsp:style>
        <a:lnRef idx="2">
          <a:scrgbClr r="0" g="0" b="0"/>
        </a:lnRef>
        <a:fillRef idx="1">
          <a:scrgbClr r="0" g="0" b="0"/>
        </a:fillRef>
        <a:effectRef idx="0">
          <a:scrgbClr r="0" g="0" b="0"/>
        </a:effectRef>
        <a:fontRef idx="minor"/>
      </dsp:style>
    </dsp:sp>
    <dsp:sp modelId="{FF56290D-62FC-4A9E-93F8-D989E0B87912}">
      <dsp:nvSpPr>
        <dsp:cNvPr id="0" name=""/>
        <dsp:cNvSpPr/>
      </dsp:nvSpPr>
      <dsp:spPr>
        <a:xfrm>
          <a:off x="6050727" y="1020758"/>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Valueset</a:t>
          </a:r>
          <a:endParaRPr lang="en-US" sz="1000" kern="1200" dirty="0">
            <a:solidFill>
              <a:srgbClr val="00B050"/>
            </a:solidFill>
          </a:endParaRPr>
        </a:p>
      </dsp:txBody>
      <dsp:txXfrm>
        <a:off x="6050727" y="1020758"/>
        <a:ext cx="1317823" cy="242648"/>
      </dsp:txXfrm>
    </dsp:sp>
    <dsp:sp modelId="{48BB2E11-39B5-45E9-BC7D-A97062B5DB38}">
      <dsp:nvSpPr>
        <dsp:cNvPr id="0" name=""/>
        <dsp:cNvSpPr/>
      </dsp:nvSpPr>
      <dsp:spPr>
        <a:xfrm>
          <a:off x="5951536" y="1332683"/>
          <a:ext cx="104096" cy="104096"/>
        </a:xfrm>
        <a:prstGeom prst="rect">
          <a:avLst/>
        </a:prstGeom>
        <a:solidFill>
          <a:schemeClr val="lt1">
            <a:hueOff val="0"/>
            <a:satOff val="0"/>
            <a:lumOff val="0"/>
            <a:alphaOff val="0"/>
          </a:schemeClr>
        </a:solidFill>
        <a:ln w="25400" cap="flat" cmpd="sng" algn="ctr">
          <a:solidFill>
            <a:schemeClr val="accent3">
              <a:hueOff val="-6197297"/>
              <a:satOff val="-13288"/>
              <a:lumOff val="-4543"/>
              <a:alphaOff val="0"/>
            </a:schemeClr>
          </a:solidFill>
          <a:prstDash val="solid"/>
        </a:ln>
        <a:effectLst/>
      </dsp:spPr>
      <dsp:style>
        <a:lnRef idx="2">
          <a:scrgbClr r="0" g="0" b="0"/>
        </a:lnRef>
        <a:fillRef idx="1">
          <a:scrgbClr r="0" g="0" b="0"/>
        </a:fillRef>
        <a:effectRef idx="0">
          <a:scrgbClr r="0" g="0" b="0"/>
        </a:effectRef>
        <a:fontRef idx="minor"/>
      </dsp:style>
    </dsp:sp>
    <dsp:sp modelId="{CF420BB7-CD89-4446-807C-9C426D951CFE}">
      <dsp:nvSpPr>
        <dsp:cNvPr id="0" name=""/>
        <dsp:cNvSpPr/>
      </dsp:nvSpPr>
      <dsp:spPr>
        <a:xfrm>
          <a:off x="6050727" y="1263407"/>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CodeSystem</a:t>
          </a:r>
          <a:endParaRPr lang="en-US" sz="1000" kern="1200" dirty="0">
            <a:solidFill>
              <a:srgbClr val="00B050"/>
            </a:solidFill>
          </a:endParaRPr>
        </a:p>
      </dsp:txBody>
      <dsp:txXfrm>
        <a:off x="6050727" y="1263407"/>
        <a:ext cx="1317823" cy="242648"/>
      </dsp:txXfrm>
    </dsp:sp>
    <dsp:sp modelId="{21D5F40E-CF1B-4183-AAA9-A4998A8D1E74}">
      <dsp:nvSpPr>
        <dsp:cNvPr id="0" name=""/>
        <dsp:cNvSpPr/>
      </dsp:nvSpPr>
      <dsp:spPr>
        <a:xfrm>
          <a:off x="7439401" y="299476"/>
          <a:ext cx="1417014" cy="166707"/>
        </a:xfrm>
        <a:prstGeom prst="rect">
          <a:avLst/>
        </a:prstGeom>
        <a:solidFill>
          <a:schemeClr val="accent3">
            <a:hueOff val="-6686557"/>
            <a:satOff val="-14337"/>
            <a:lumOff val="-4902"/>
            <a:alphaOff val="0"/>
          </a:schemeClr>
        </a:solidFill>
        <a:ln w="25400" cap="flat" cmpd="sng" algn="ctr">
          <a:solidFill>
            <a:schemeClr val="accent3">
              <a:hueOff val="-6686557"/>
              <a:satOff val="-14337"/>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CAAD2-4B91-4B1F-9E52-75E6ADB0AC8F}">
      <dsp:nvSpPr>
        <dsp:cNvPr id="0" name=""/>
        <dsp:cNvSpPr/>
      </dsp:nvSpPr>
      <dsp:spPr>
        <a:xfrm>
          <a:off x="7439401" y="362085"/>
          <a:ext cx="104098" cy="104098"/>
        </a:xfrm>
        <a:prstGeom prst="rect">
          <a:avLst/>
        </a:prstGeom>
        <a:solidFill>
          <a:schemeClr val="lt1">
            <a:alpha val="90000"/>
            <a:hueOff val="0"/>
            <a:satOff val="0"/>
            <a:lumOff val="0"/>
            <a:alphaOff val="0"/>
          </a:schemeClr>
        </a:solidFill>
        <a:ln w="25400" cap="flat" cmpd="sng" algn="ctr">
          <a:solidFill>
            <a:schemeClr val="accent3">
              <a:hueOff val="-6686557"/>
              <a:satOff val="-14337"/>
              <a:lumOff val="-4902"/>
              <a:alphaOff val="0"/>
            </a:schemeClr>
          </a:solidFill>
          <a:prstDash val="solid"/>
        </a:ln>
        <a:effectLst/>
      </dsp:spPr>
      <dsp:style>
        <a:lnRef idx="2">
          <a:scrgbClr r="0" g="0" b="0"/>
        </a:lnRef>
        <a:fillRef idx="1">
          <a:scrgbClr r="0" g="0" b="0"/>
        </a:fillRef>
        <a:effectRef idx="0">
          <a:scrgbClr r="0" g="0" b="0"/>
        </a:effectRef>
        <a:fontRef idx="minor"/>
      </dsp:style>
    </dsp:sp>
    <dsp:sp modelId="{52085719-DD02-4AA6-B844-D817D18BF9FD}">
      <dsp:nvSpPr>
        <dsp:cNvPr id="0" name=""/>
        <dsp:cNvSpPr/>
      </dsp:nvSpPr>
      <dsp:spPr>
        <a:xfrm>
          <a:off x="7439401" y="0"/>
          <a:ext cx="1417014" cy="29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Security and Privacy</a:t>
          </a:r>
        </a:p>
      </dsp:txBody>
      <dsp:txXfrm>
        <a:off x="7439401" y="0"/>
        <a:ext cx="1417014" cy="299476"/>
      </dsp:txXfrm>
    </dsp:sp>
    <dsp:sp modelId="{866B4603-7C7E-4955-ACC8-65F807143393}">
      <dsp:nvSpPr>
        <dsp:cNvPr id="0" name=""/>
        <dsp:cNvSpPr/>
      </dsp:nvSpPr>
      <dsp:spPr>
        <a:xfrm>
          <a:off x="7439401" y="604736"/>
          <a:ext cx="104096" cy="104096"/>
        </a:xfrm>
        <a:prstGeom prst="rect">
          <a:avLst/>
        </a:prstGeom>
        <a:solidFill>
          <a:schemeClr val="lt1">
            <a:hueOff val="0"/>
            <a:satOff val="0"/>
            <a:lumOff val="0"/>
            <a:alphaOff val="0"/>
          </a:schemeClr>
        </a:solidFill>
        <a:ln w="25400" cap="flat" cmpd="sng" algn="ctr">
          <a:solidFill>
            <a:schemeClr val="accent3">
              <a:hueOff val="-6360383"/>
              <a:satOff val="-13638"/>
              <a:lumOff val="-4663"/>
              <a:alphaOff val="0"/>
            </a:schemeClr>
          </a:solidFill>
          <a:prstDash val="solid"/>
        </a:ln>
        <a:effectLst/>
      </dsp:spPr>
      <dsp:style>
        <a:lnRef idx="2">
          <a:scrgbClr r="0" g="0" b="0"/>
        </a:lnRef>
        <a:fillRef idx="1">
          <a:scrgbClr r="0" g="0" b="0"/>
        </a:fillRef>
        <a:effectRef idx="0">
          <a:scrgbClr r="0" g="0" b="0"/>
        </a:effectRef>
        <a:fontRef idx="minor"/>
      </dsp:style>
    </dsp:sp>
    <dsp:sp modelId="{E394BB9B-BEEA-4A6D-8E1F-BC5DC86986AD}">
      <dsp:nvSpPr>
        <dsp:cNvPr id="0" name=""/>
        <dsp:cNvSpPr/>
      </dsp:nvSpPr>
      <dsp:spPr>
        <a:xfrm>
          <a:off x="7538592" y="535460"/>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AuditEvent</a:t>
          </a:r>
          <a:endParaRPr lang="en-US" sz="1000" kern="1200" dirty="0">
            <a:solidFill>
              <a:srgbClr val="00B050"/>
            </a:solidFill>
          </a:endParaRPr>
        </a:p>
      </dsp:txBody>
      <dsp:txXfrm>
        <a:off x="7538592" y="535460"/>
        <a:ext cx="1317823" cy="242648"/>
      </dsp:txXfrm>
    </dsp:sp>
    <dsp:sp modelId="{EF78FF39-7DA8-4817-B06C-B6BC0D261160}">
      <dsp:nvSpPr>
        <dsp:cNvPr id="0" name=""/>
        <dsp:cNvSpPr/>
      </dsp:nvSpPr>
      <dsp:spPr>
        <a:xfrm>
          <a:off x="7439401" y="847385"/>
          <a:ext cx="104096" cy="104096"/>
        </a:xfrm>
        <a:prstGeom prst="rect">
          <a:avLst/>
        </a:prstGeom>
        <a:solidFill>
          <a:schemeClr val="lt1">
            <a:hueOff val="0"/>
            <a:satOff val="0"/>
            <a:lumOff val="0"/>
            <a:alphaOff val="0"/>
          </a:schemeClr>
        </a:solidFill>
        <a:ln w="25400" cap="flat" cmpd="sng" algn="ctr">
          <a:solidFill>
            <a:schemeClr val="accent3">
              <a:hueOff val="-6523470"/>
              <a:satOff val="-13987"/>
              <a:lumOff val="-4782"/>
              <a:alphaOff val="0"/>
            </a:schemeClr>
          </a:solidFill>
          <a:prstDash val="solid"/>
        </a:ln>
        <a:effectLst/>
      </dsp:spPr>
      <dsp:style>
        <a:lnRef idx="2">
          <a:scrgbClr r="0" g="0" b="0"/>
        </a:lnRef>
        <a:fillRef idx="1">
          <a:scrgbClr r="0" g="0" b="0"/>
        </a:fillRef>
        <a:effectRef idx="0">
          <a:scrgbClr r="0" g="0" b="0"/>
        </a:effectRef>
        <a:fontRef idx="minor"/>
      </dsp:style>
    </dsp:sp>
    <dsp:sp modelId="{FE648D5A-E75D-47A1-8BC4-AFB3E8087933}">
      <dsp:nvSpPr>
        <dsp:cNvPr id="0" name=""/>
        <dsp:cNvSpPr/>
      </dsp:nvSpPr>
      <dsp:spPr>
        <a:xfrm>
          <a:off x="7538592" y="778109"/>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solidFill>
                <a:srgbClr val="00B050"/>
              </a:solidFill>
            </a:rPr>
            <a:t>Consent </a:t>
          </a:r>
          <a:endParaRPr lang="en-US" sz="1000" kern="1200" dirty="0">
            <a:solidFill>
              <a:srgbClr val="00B050"/>
            </a:solidFill>
          </a:endParaRPr>
        </a:p>
      </dsp:txBody>
      <dsp:txXfrm>
        <a:off x="7538592" y="778109"/>
        <a:ext cx="1317823" cy="242648"/>
      </dsp:txXfrm>
    </dsp:sp>
    <dsp:sp modelId="{2B9BE414-5BAC-4066-AB5A-D32DC5225B5F}">
      <dsp:nvSpPr>
        <dsp:cNvPr id="0" name=""/>
        <dsp:cNvSpPr/>
      </dsp:nvSpPr>
      <dsp:spPr>
        <a:xfrm>
          <a:off x="7439401" y="1090034"/>
          <a:ext cx="104096" cy="104096"/>
        </a:xfrm>
        <a:prstGeom prst="rect">
          <a:avLst/>
        </a:prstGeom>
        <a:solidFill>
          <a:schemeClr val="lt1">
            <a:hueOff val="0"/>
            <a:satOff val="0"/>
            <a:lumOff val="0"/>
            <a:alphaOff val="0"/>
          </a:schemeClr>
        </a:solidFill>
        <a:ln w="25400" cap="flat" cmpd="sng" algn="ctr">
          <a:solidFill>
            <a:schemeClr val="accent3">
              <a:hueOff val="-6686557"/>
              <a:satOff val="-14337"/>
              <a:lumOff val="-4902"/>
              <a:alphaOff val="0"/>
            </a:schemeClr>
          </a:solidFill>
          <a:prstDash val="solid"/>
        </a:ln>
        <a:effectLst/>
      </dsp:spPr>
      <dsp:style>
        <a:lnRef idx="2">
          <a:scrgbClr r="0" g="0" b="0"/>
        </a:lnRef>
        <a:fillRef idx="1">
          <a:scrgbClr r="0" g="0" b="0"/>
        </a:fillRef>
        <a:effectRef idx="0">
          <a:scrgbClr r="0" g="0" b="0"/>
        </a:effectRef>
        <a:fontRef idx="minor"/>
      </dsp:style>
    </dsp:sp>
    <dsp:sp modelId="{D9378AE5-52D2-4758-A130-F55FA2059197}">
      <dsp:nvSpPr>
        <dsp:cNvPr id="0" name=""/>
        <dsp:cNvSpPr/>
      </dsp:nvSpPr>
      <dsp:spPr>
        <a:xfrm>
          <a:off x="7538592" y="1020758"/>
          <a:ext cx="1317823" cy="24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dirty="0"/>
            <a:t>Provenance</a:t>
          </a:r>
        </a:p>
      </dsp:txBody>
      <dsp:txXfrm>
        <a:off x="7538592" y="1020758"/>
        <a:ext cx="1317823" cy="2426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AE47-D659-4398-9D81-F6B01E6CCA9F}">
      <dsp:nvSpPr>
        <dsp:cNvPr id="0" name=""/>
        <dsp:cNvSpPr/>
      </dsp:nvSpPr>
      <dsp:spPr>
        <a:xfrm>
          <a:off x="3660" y="815575"/>
          <a:ext cx="1872097"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US Core</a:t>
          </a:r>
        </a:p>
      </dsp:txBody>
      <dsp:txXfrm>
        <a:off x="3660" y="815575"/>
        <a:ext cx="1872097" cy="297000"/>
      </dsp:txXfrm>
    </dsp:sp>
    <dsp:sp modelId="{418E27CF-D7EA-4AE7-B1B4-F23B899C0027}">
      <dsp:nvSpPr>
        <dsp:cNvPr id="0" name=""/>
        <dsp:cNvSpPr/>
      </dsp:nvSpPr>
      <dsp:spPr>
        <a:xfrm>
          <a:off x="1875758" y="54512"/>
          <a:ext cx="374419" cy="1819125"/>
        </a:xfrm>
        <a:prstGeom prst="leftBrace">
          <a:avLst>
            <a:gd name="adj1" fmla="val 35000"/>
            <a:gd name="adj2" fmla="val 5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F7D18B-EC4E-4AFE-A59D-0462CD0D2E2C}">
      <dsp:nvSpPr>
        <dsp:cNvPr id="0" name=""/>
        <dsp:cNvSpPr/>
      </dsp:nvSpPr>
      <dsp:spPr>
        <a:xfrm>
          <a:off x="2399945" y="54512"/>
          <a:ext cx="5092106" cy="181912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Organization Profile</a:t>
          </a:r>
        </a:p>
        <a:p>
          <a:pPr marL="114300" lvl="1" indent="-114300" algn="l" defTabSz="666750">
            <a:lnSpc>
              <a:spcPct val="90000"/>
            </a:lnSpc>
            <a:spcBef>
              <a:spcPct val="0"/>
            </a:spcBef>
            <a:spcAft>
              <a:spcPct val="15000"/>
            </a:spcAft>
            <a:buChar char="•"/>
          </a:pPr>
          <a:r>
            <a:rPr lang="en-US" sz="1500" kern="1200" dirty="0"/>
            <a:t>Location Profile</a:t>
          </a:r>
        </a:p>
        <a:p>
          <a:pPr marL="114300" lvl="1" indent="-114300" algn="l" defTabSz="666750">
            <a:lnSpc>
              <a:spcPct val="90000"/>
            </a:lnSpc>
            <a:spcBef>
              <a:spcPct val="0"/>
            </a:spcBef>
            <a:spcAft>
              <a:spcPct val="15000"/>
            </a:spcAft>
            <a:buChar char="•"/>
          </a:pPr>
          <a:r>
            <a:rPr lang="en-US" sz="1500" kern="1200" dirty="0"/>
            <a:t>Practitioner Profile</a:t>
          </a:r>
        </a:p>
        <a:p>
          <a:pPr marL="114300" lvl="1" indent="-114300" algn="l" defTabSz="666750">
            <a:lnSpc>
              <a:spcPct val="90000"/>
            </a:lnSpc>
            <a:spcBef>
              <a:spcPct val="0"/>
            </a:spcBef>
            <a:spcAft>
              <a:spcPct val="15000"/>
            </a:spcAft>
            <a:buChar char="•"/>
          </a:pPr>
          <a:r>
            <a:rPr lang="en-US" sz="1500" kern="1200" dirty="0"/>
            <a:t>PractitionerRole Profile (new)</a:t>
          </a:r>
        </a:p>
        <a:p>
          <a:pPr marL="114300" lvl="1" indent="-114300" algn="l" defTabSz="666750">
            <a:lnSpc>
              <a:spcPct val="90000"/>
            </a:lnSpc>
            <a:spcBef>
              <a:spcPct val="0"/>
            </a:spcBef>
            <a:spcAft>
              <a:spcPct val="15000"/>
            </a:spcAft>
            <a:buChar char="•"/>
          </a:pPr>
          <a:r>
            <a:rPr lang="en-US" sz="1500" kern="1200" dirty="0"/>
            <a:t>Patient Profile</a:t>
          </a:r>
        </a:p>
        <a:p>
          <a:pPr marL="114300" lvl="1" indent="-114300" algn="l" defTabSz="666750">
            <a:lnSpc>
              <a:spcPct val="90000"/>
            </a:lnSpc>
            <a:spcBef>
              <a:spcPct val="0"/>
            </a:spcBef>
            <a:spcAft>
              <a:spcPct val="15000"/>
            </a:spcAft>
            <a:buChar char="•"/>
          </a:pPr>
          <a:r>
            <a:rPr lang="en-US" sz="1500" kern="1200" dirty="0"/>
            <a:t>CareTeam Profile</a:t>
          </a:r>
        </a:p>
        <a:p>
          <a:pPr marL="114300" lvl="1" indent="-114300" algn="l" defTabSz="666750">
            <a:lnSpc>
              <a:spcPct val="90000"/>
            </a:lnSpc>
            <a:spcBef>
              <a:spcPct val="0"/>
            </a:spcBef>
            <a:spcAft>
              <a:spcPct val="15000"/>
            </a:spcAft>
            <a:buChar char="•"/>
          </a:pPr>
          <a:r>
            <a:rPr lang="en-US" sz="1500" kern="1200" dirty="0"/>
            <a:t>CarePlan Profile</a:t>
          </a:r>
        </a:p>
      </dsp:txBody>
      <dsp:txXfrm>
        <a:off x="2399945" y="54512"/>
        <a:ext cx="5092106" cy="1819125"/>
      </dsp:txXfrm>
    </dsp:sp>
    <dsp:sp modelId="{DFC55CEC-4134-43B6-B3FB-5A6B349B68A7}">
      <dsp:nvSpPr>
        <dsp:cNvPr id="0" name=""/>
        <dsp:cNvSpPr/>
      </dsp:nvSpPr>
      <dsp:spPr>
        <a:xfrm>
          <a:off x="3660" y="3041388"/>
          <a:ext cx="1872097"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US" sz="1500" kern="1200" dirty="0"/>
            <a:t>OCP</a:t>
          </a:r>
        </a:p>
      </dsp:txBody>
      <dsp:txXfrm>
        <a:off x="3660" y="3041388"/>
        <a:ext cx="1872097" cy="297000"/>
      </dsp:txXfrm>
    </dsp:sp>
    <dsp:sp modelId="{FD1DE165-0C1D-4AFC-BF92-FE70103683AD}">
      <dsp:nvSpPr>
        <dsp:cNvPr id="0" name=""/>
        <dsp:cNvSpPr/>
      </dsp:nvSpPr>
      <dsp:spPr>
        <a:xfrm>
          <a:off x="1875758" y="1927638"/>
          <a:ext cx="374419" cy="2524500"/>
        </a:xfrm>
        <a:prstGeom prst="leftBrace">
          <a:avLst>
            <a:gd name="adj1" fmla="val 35000"/>
            <a:gd name="adj2" fmla="val 5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47453C-3924-41EA-ACB7-91459B29AF36}">
      <dsp:nvSpPr>
        <dsp:cNvPr id="0" name=""/>
        <dsp:cNvSpPr/>
      </dsp:nvSpPr>
      <dsp:spPr>
        <a:xfrm>
          <a:off x="2399945" y="1927638"/>
          <a:ext cx="5092106" cy="25245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HealthcareService Profile</a:t>
          </a:r>
        </a:p>
        <a:p>
          <a:pPr marL="114300" lvl="1" indent="-114300" algn="l" defTabSz="666750">
            <a:lnSpc>
              <a:spcPct val="90000"/>
            </a:lnSpc>
            <a:spcBef>
              <a:spcPct val="0"/>
            </a:spcBef>
            <a:spcAft>
              <a:spcPct val="15000"/>
            </a:spcAft>
            <a:buChar char="•"/>
          </a:pPr>
          <a:r>
            <a:rPr lang="en-US" sz="1500" kern="1200" dirty="0"/>
            <a:t>Program Profile</a:t>
          </a:r>
        </a:p>
        <a:p>
          <a:pPr marL="114300" lvl="1" indent="-114300" algn="l" defTabSz="666750">
            <a:lnSpc>
              <a:spcPct val="90000"/>
            </a:lnSpc>
            <a:spcBef>
              <a:spcPct val="0"/>
            </a:spcBef>
            <a:spcAft>
              <a:spcPct val="15000"/>
            </a:spcAft>
            <a:buChar char="•"/>
          </a:pPr>
          <a:r>
            <a:rPr lang="en-US" sz="1500" kern="1200" dirty="0"/>
            <a:t>RelatedPerson Profile</a:t>
          </a:r>
        </a:p>
        <a:p>
          <a:pPr marL="114300" lvl="1" indent="-114300" algn="l" defTabSz="666750">
            <a:lnSpc>
              <a:spcPct val="90000"/>
            </a:lnSpc>
            <a:spcBef>
              <a:spcPct val="0"/>
            </a:spcBef>
            <a:spcAft>
              <a:spcPct val="15000"/>
            </a:spcAft>
            <a:buChar char="•"/>
          </a:pPr>
          <a:r>
            <a:rPr lang="en-US" sz="1500" kern="1200" dirty="0"/>
            <a:t>EpisodeOfCare Profile</a:t>
          </a:r>
        </a:p>
        <a:p>
          <a:pPr marL="114300" lvl="1" indent="-114300" algn="l" defTabSz="666750">
            <a:lnSpc>
              <a:spcPct val="90000"/>
            </a:lnSpc>
            <a:spcBef>
              <a:spcPct val="0"/>
            </a:spcBef>
            <a:spcAft>
              <a:spcPct val="15000"/>
            </a:spcAft>
            <a:buChar char="•"/>
          </a:pPr>
          <a:r>
            <a:rPr lang="en-US" sz="1500" kern="1200" dirty="0"/>
            <a:t>Communication Profile</a:t>
          </a:r>
        </a:p>
        <a:p>
          <a:pPr marL="114300" lvl="1" indent="-114300" algn="l" defTabSz="666750">
            <a:lnSpc>
              <a:spcPct val="90000"/>
            </a:lnSpc>
            <a:spcBef>
              <a:spcPct val="0"/>
            </a:spcBef>
            <a:spcAft>
              <a:spcPct val="15000"/>
            </a:spcAft>
            <a:buChar char="•"/>
          </a:pPr>
          <a:r>
            <a:rPr lang="en-US" sz="1500" kern="1200" dirty="0"/>
            <a:t>Flag Profile</a:t>
          </a:r>
        </a:p>
        <a:p>
          <a:pPr marL="114300" lvl="1" indent="-114300" algn="l" defTabSz="666750">
            <a:lnSpc>
              <a:spcPct val="90000"/>
            </a:lnSpc>
            <a:spcBef>
              <a:spcPct val="0"/>
            </a:spcBef>
            <a:spcAft>
              <a:spcPct val="15000"/>
            </a:spcAft>
            <a:buChar char="•"/>
          </a:pPr>
          <a:r>
            <a:rPr lang="en-US" sz="1500" kern="1200" dirty="0"/>
            <a:t>ActivityDefinition Profile </a:t>
          </a:r>
        </a:p>
        <a:p>
          <a:pPr marL="114300" lvl="1" indent="-114300" algn="l" defTabSz="666750">
            <a:lnSpc>
              <a:spcPct val="90000"/>
            </a:lnSpc>
            <a:spcBef>
              <a:spcPct val="0"/>
            </a:spcBef>
            <a:spcAft>
              <a:spcPct val="15000"/>
            </a:spcAft>
            <a:buChar char="•"/>
          </a:pPr>
          <a:r>
            <a:rPr lang="en-US" sz="1500" kern="1200" dirty="0"/>
            <a:t>RelatedArtifact Profile</a:t>
          </a:r>
        </a:p>
        <a:p>
          <a:pPr marL="114300" lvl="1" indent="-114300" algn="l" defTabSz="666750">
            <a:lnSpc>
              <a:spcPct val="90000"/>
            </a:lnSpc>
            <a:spcBef>
              <a:spcPct val="0"/>
            </a:spcBef>
            <a:spcAft>
              <a:spcPct val="15000"/>
            </a:spcAft>
            <a:buChar char="•"/>
          </a:pPr>
          <a:r>
            <a:rPr lang="en-US" sz="1500" kern="1200"/>
            <a:t>Task </a:t>
          </a:r>
          <a:r>
            <a:rPr lang="en-US" sz="1500" kern="1200" dirty="0"/>
            <a:t>Profile</a:t>
          </a:r>
          <a:endParaRPr lang="en-US" sz="1500" kern="1200"/>
        </a:p>
        <a:p>
          <a:pPr marL="114300" lvl="1" indent="-114300" algn="l" defTabSz="666750">
            <a:lnSpc>
              <a:spcPct val="90000"/>
            </a:lnSpc>
            <a:spcBef>
              <a:spcPct val="0"/>
            </a:spcBef>
            <a:spcAft>
              <a:spcPct val="15000"/>
            </a:spcAft>
            <a:buChar char="•"/>
          </a:pPr>
          <a:r>
            <a:rPr lang="en-US" sz="1500" kern="1200" dirty="0"/>
            <a:t>Appointment Profile</a:t>
          </a:r>
        </a:p>
      </dsp:txBody>
      <dsp:txXfrm>
        <a:off x="2399945" y="1927638"/>
        <a:ext cx="5092106" cy="2524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7144D-62A5-4D29-8CBA-F2FE9E704150}">
      <dsp:nvSpPr>
        <dsp:cNvPr id="0" name=""/>
        <dsp:cNvSpPr/>
      </dsp:nvSpPr>
      <dsp:spPr>
        <a:xfrm>
          <a:off x="0" y="592"/>
          <a:ext cx="7800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A6AFB-DDCE-4831-BFE6-7C4895918C17}">
      <dsp:nvSpPr>
        <dsp:cNvPr id="0" name=""/>
        <dsp:cNvSpPr/>
      </dsp:nvSpPr>
      <dsp:spPr>
        <a:xfrm>
          <a:off x="0" y="592"/>
          <a:ext cx="1560195" cy="6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5"/>
              </a:solidFill>
            </a:rPr>
            <a:t>Business Function Role</a:t>
          </a:r>
        </a:p>
      </dsp:txBody>
      <dsp:txXfrm>
        <a:off x="0" y="592"/>
        <a:ext cx="1560195" cy="692945"/>
      </dsp:txXfrm>
    </dsp:sp>
    <dsp:sp modelId="{1C66A92B-1E6C-48AD-8B8D-40C23D8A9116}">
      <dsp:nvSpPr>
        <dsp:cNvPr id="0" name=""/>
        <dsp:cNvSpPr/>
      </dsp:nvSpPr>
      <dsp:spPr>
        <a:xfrm>
          <a:off x="1677209" y="32059"/>
          <a:ext cx="6123766" cy="6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5"/>
              </a:solidFill>
            </a:rPr>
            <a:t>Capabilities to be demonstrated</a:t>
          </a:r>
        </a:p>
      </dsp:txBody>
      <dsp:txXfrm>
        <a:off x="1677209" y="32059"/>
        <a:ext cx="6123766" cy="629334"/>
      </dsp:txXfrm>
    </dsp:sp>
    <dsp:sp modelId="{1BE30B53-55E5-42FB-9501-9699A193B08C}">
      <dsp:nvSpPr>
        <dsp:cNvPr id="0" name=""/>
        <dsp:cNvSpPr/>
      </dsp:nvSpPr>
      <dsp:spPr>
        <a:xfrm>
          <a:off x="1560195" y="661393"/>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233B6-4F68-4D7E-B3C6-1DFE44876391}">
      <dsp:nvSpPr>
        <dsp:cNvPr id="0" name=""/>
        <dsp:cNvSpPr/>
      </dsp:nvSpPr>
      <dsp:spPr>
        <a:xfrm>
          <a:off x="0" y="693537"/>
          <a:ext cx="7800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D1378-DAC7-49FF-9F6F-5C83DA10604D}">
      <dsp:nvSpPr>
        <dsp:cNvPr id="0" name=""/>
        <dsp:cNvSpPr/>
      </dsp:nvSpPr>
      <dsp:spPr>
        <a:xfrm>
          <a:off x="0" y="693537"/>
          <a:ext cx="1560195" cy="6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OCP Admin</a:t>
          </a:r>
        </a:p>
      </dsp:txBody>
      <dsp:txXfrm>
        <a:off x="0" y="693537"/>
        <a:ext cx="1560195" cy="692945"/>
      </dsp:txXfrm>
    </dsp:sp>
    <dsp:sp modelId="{7F26A952-3EA8-4BC9-8B93-1B7118868977}">
      <dsp:nvSpPr>
        <dsp:cNvPr id="0" name=""/>
        <dsp:cNvSpPr/>
      </dsp:nvSpPr>
      <dsp:spPr>
        <a:xfrm>
          <a:off x="1677209" y="709642"/>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Onboarding of organizations to OCP and adding practitioners to OCP</a:t>
          </a:r>
        </a:p>
      </dsp:txBody>
      <dsp:txXfrm>
        <a:off x="1677209" y="709642"/>
        <a:ext cx="6123766" cy="322111"/>
      </dsp:txXfrm>
    </dsp:sp>
    <dsp:sp modelId="{287D50A6-A62A-4DDD-8EEB-277663AAFA97}">
      <dsp:nvSpPr>
        <dsp:cNvPr id="0" name=""/>
        <dsp:cNvSpPr/>
      </dsp:nvSpPr>
      <dsp:spPr>
        <a:xfrm>
          <a:off x="1560195" y="1031754"/>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AE33B-5161-4897-94DD-5F8F4C232314}">
      <dsp:nvSpPr>
        <dsp:cNvPr id="0" name=""/>
        <dsp:cNvSpPr/>
      </dsp:nvSpPr>
      <dsp:spPr>
        <a:xfrm>
          <a:off x="1677209" y="1047859"/>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Managing roles/users in UAA and Helpdesk/Troubleshooting </a:t>
          </a:r>
          <a:endParaRPr lang="en-US" sz="1400" kern="1200" dirty="0"/>
        </a:p>
      </dsp:txBody>
      <dsp:txXfrm>
        <a:off x="1677209" y="1047859"/>
        <a:ext cx="6123766" cy="322111"/>
      </dsp:txXfrm>
    </dsp:sp>
    <dsp:sp modelId="{CD4D12F0-DB2A-43E9-A5E7-AD1499326002}">
      <dsp:nvSpPr>
        <dsp:cNvPr id="0" name=""/>
        <dsp:cNvSpPr/>
      </dsp:nvSpPr>
      <dsp:spPr>
        <a:xfrm>
          <a:off x="1560195" y="1369970"/>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4E1AF-233F-4183-894A-BD149EFCCCDC}">
      <dsp:nvSpPr>
        <dsp:cNvPr id="0" name=""/>
        <dsp:cNvSpPr/>
      </dsp:nvSpPr>
      <dsp:spPr>
        <a:xfrm>
          <a:off x="0" y="1386482"/>
          <a:ext cx="7800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BFDE1-57C8-42AF-88F8-67A814448715}">
      <dsp:nvSpPr>
        <dsp:cNvPr id="0" name=""/>
        <dsp:cNvSpPr/>
      </dsp:nvSpPr>
      <dsp:spPr>
        <a:xfrm>
          <a:off x="0" y="1386482"/>
          <a:ext cx="1560195" cy="6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Org Admin</a:t>
          </a:r>
          <a:endParaRPr lang="en-US" sz="1600" kern="1200" dirty="0"/>
        </a:p>
      </dsp:txBody>
      <dsp:txXfrm>
        <a:off x="0" y="1386482"/>
        <a:ext cx="1560195" cy="692945"/>
      </dsp:txXfrm>
    </dsp:sp>
    <dsp:sp modelId="{1E4EFEAA-DDD3-4809-885E-83B5305EADE6}">
      <dsp:nvSpPr>
        <dsp:cNvPr id="0" name=""/>
        <dsp:cNvSpPr/>
      </dsp:nvSpPr>
      <dsp:spPr>
        <a:xfrm>
          <a:off x="1677209" y="1402587"/>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Managing organization locations, healthcare services, activity definitions</a:t>
          </a:r>
          <a:endParaRPr lang="en-US" sz="1400" kern="1200" dirty="0"/>
        </a:p>
      </dsp:txBody>
      <dsp:txXfrm>
        <a:off x="1677209" y="1402587"/>
        <a:ext cx="6123766" cy="322111"/>
      </dsp:txXfrm>
    </dsp:sp>
    <dsp:sp modelId="{E8CFED5E-1A50-4844-9712-58158AFF4B9A}">
      <dsp:nvSpPr>
        <dsp:cNvPr id="0" name=""/>
        <dsp:cNvSpPr/>
      </dsp:nvSpPr>
      <dsp:spPr>
        <a:xfrm>
          <a:off x="1560195" y="1724699"/>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789B0-8201-48F7-B086-5E11048087FD}">
      <dsp:nvSpPr>
        <dsp:cNvPr id="0" name=""/>
        <dsp:cNvSpPr/>
      </dsp:nvSpPr>
      <dsp:spPr>
        <a:xfrm>
          <a:off x="1677209" y="1740804"/>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Associating practitioners to organization/location and assigning roles</a:t>
          </a:r>
          <a:endParaRPr lang="en-US" sz="1400" kern="1200" dirty="0"/>
        </a:p>
      </dsp:txBody>
      <dsp:txXfrm>
        <a:off x="1677209" y="1740804"/>
        <a:ext cx="6123766" cy="322111"/>
      </dsp:txXfrm>
    </dsp:sp>
    <dsp:sp modelId="{99C0E498-60F4-497A-A9ED-92E87CCDE15D}">
      <dsp:nvSpPr>
        <dsp:cNvPr id="0" name=""/>
        <dsp:cNvSpPr/>
      </dsp:nvSpPr>
      <dsp:spPr>
        <a:xfrm>
          <a:off x="1560195" y="2062915"/>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83049-F541-4CE3-AE09-E3A0520E263C}">
      <dsp:nvSpPr>
        <dsp:cNvPr id="0" name=""/>
        <dsp:cNvSpPr/>
      </dsp:nvSpPr>
      <dsp:spPr>
        <a:xfrm>
          <a:off x="0" y="2079427"/>
          <a:ext cx="7800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F5420-4E9B-42C1-B316-FA351339D325}">
      <dsp:nvSpPr>
        <dsp:cNvPr id="0" name=""/>
        <dsp:cNvSpPr/>
      </dsp:nvSpPr>
      <dsp:spPr>
        <a:xfrm>
          <a:off x="0" y="2079427"/>
          <a:ext cx="1560195" cy="6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Care Manager</a:t>
          </a:r>
          <a:endParaRPr lang="en-US" sz="1600" kern="1200" dirty="0"/>
        </a:p>
      </dsp:txBody>
      <dsp:txXfrm>
        <a:off x="0" y="2079427"/>
        <a:ext cx="1560195" cy="692945"/>
      </dsp:txXfrm>
    </dsp:sp>
    <dsp:sp modelId="{830FFD32-109A-486D-9E7D-5FD84069061F}">
      <dsp:nvSpPr>
        <dsp:cNvPr id="0" name=""/>
        <dsp:cNvSpPr/>
      </dsp:nvSpPr>
      <dsp:spPr>
        <a:xfrm>
          <a:off x="1677209" y="2095533"/>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Manage patient information, care teams, and assign care coordinators</a:t>
          </a:r>
          <a:endParaRPr lang="en-US" sz="1400" kern="1200" dirty="0"/>
        </a:p>
      </dsp:txBody>
      <dsp:txXfrm>
        <a:off x="1677209" y="2095533"/>
        <a:ext cx="6123766" cy="322111"/>
      </dsp:txXfrm>
    </dsp:sp>
    <dsp:sp modelId="{7EB9E0D6-FB92-4A6D-B119-81993174EAC4}">
      <dsp:nvSpPr>
        <dsp:cNvPr id="0" name=""/>
        <dsp:cNvSpPr/>
      </dsp:nvSpPr>
      <dsp:spPr>
        <a:xfrm>
          <a:off x="1560195" y="2417644"/>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70458-44C9-4778-9565-9C85E614F294}">
      <dsp:nvSpPr>
        <dsp:cNvPr id="0" name=""/>
        <dsp:cNvSpPr/>
      </dsp:nvSpPr>
      <dsp:spPr>
        <a:xfrm>
          <a:off x="1677209" y="2433749"/>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Patient consents</a:t>
          </a:r>
          <a:endParaRPr lang="en-US" sz="1400" kern="1200" dirty="0"/>
        </a:p>
      </dsp:txBody>
      <dsp:txXfrm>
        <a:off x="1677209" y="2433749"/>
        <a:ext cx="6123766" cy="322111"/>
      </dsp:txXfrm>
    </dsp:sp>
    <dsp:sp modelId="{C2430B71-CCD4-47A0-AE66-500C41A009AA}">
      <dsp:nvSpPr>
        <dsp:cNvPr id="0" name=""/>
        <dsp:cNvSpPr/>
      </dsp:nvSpPr>
      <dsp:spPr>
        <a:xfrm>
          <a:off x="1560195" y="2755860"/>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669207-A3A8-4A6C-B9A7-C4BD4F2F2557}">
      <dsp:nvSpPr>
        <dsp:cNvPr id="0" name=""/>
        <dsp:cNvSpPr/>
      </dsp:nvSpPr>
      <dsp:spPr>
        <a:xfrm>
          <a:off x="0" y="2772372"/>
          <a:ext cx="7800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9CC29-87AE-44B0-BF55-FAC88499BEFE}">
      <dsp:nvSpPr>
        <dsp:cNvPr id="0" name=""/>
        <dsp:cNvSpPr/>
      </dsp:nvSpPr>
      <dsp:spPr>
        <a:xfrm>
          <a:off x="0" y="2772372"/>
          <a:ext cx="1560195" cy="6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Care Coordinator</a:t>
          </a:r>
          <a:endParaRPr lang="en-US" sz="1600" kern="1200" dirty="0"/>
        </a:p>
      </dsp:txBody>
      <dsp:txXfrm>
        <a:off x="0" y="2772372"/>
        <a:ext cx="1560195" cy="692945"/>
      </dsp:txXfrm>
    </dsp:sp>
    <dsp:sp modelId="{164A0557-3FE1-458F-9590-EA2A5B67E777}">
      <dsp:nvSpPr>
        <dsp:cNvPr id="0" name=""/>
        <dsp:cNvSpPr/>
      </dsp:nvSpPr>
      <dsp:spPr>
        <a:xfrm>
          <a:off x="1677209" y="2788478"/>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Tasks, To Do, Appointments, Communication, Assessments</a:t>
          </a:r>
          <a:endParaRPr lang="en-US" sz="1400" kern="1200" dirty="0"/>
        </a:p>
      </dsp:txBody>
      <dsp:txXfrm>
        <a:off x="1677209" y="2788478"/>
        <a:ext cx="6123766" cy="322111"/>
      </dsp:txXfrm>
    </dsp:sp>
    <dsp:sp modelId="{9D8ACD70-F0AB-4CB0-BDF1-BA728606F78A}">
      <dsp:nvSpPr>
        <dsp:cNvPr id="0" name=""/>
        <dsp:cNvSpPr/>
      </dsp:nvSpPr>
      <dsp:spPr>
        <a:xfrm>
          <a:off x="1560195" y="3110589"/>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E1E93-8AA5-49A0-8C5E-E143B58ECFF7}">
      <dsp:nvSpPr>
        <dsp:cNvPr id="0" name=""/>
        <dsp:cNvSpPr/>
      </dsp:nvSpPr>
      <dsp:spPr>
        <a:xfrm>
          <a:off x="1677209" y="3126694"/>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Care Coordination activities and care plan management </a:t>
          </a:r>
          <a:endParaRPr lang="en-US" sz="1400" kern="1200" dirty="0"/>
        </a:p>
      </dsp:txBody>
      <dsp:txXfrm>
        <a:off x="1677209" y="3126694"/>
        <a:ext cx="6123766" cy="322111"/>
      </dsp:txXfrm>
    </dsp:sp>
    <dsp:sp modelId="{70547B6C-FC23-45DC-8934-D1A43D60684E}">
      <dsp:nvSpPr>
        <dsp:cNvPr id="0" name=""/>
        <dsp:cNvSpPr/>
      </dsp:nvSpPr>
      <dsp:spPr>
        <a:xfrm>
          <a:off x="1560195" y="3448806"/>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E1429-B33A-41B0-90A9-684B9780459A}">
      <dsp:nvSpPr>
        <dsp:cNvPr id="0" name=""/>
        <dsp:cNvSpPr/>
      </dsp:nvSpPr>
      <dsp:spPr>
        <a:xfrm>
          <a:off x="0" y="3465317"/>
          <a:ext cx="7800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94C6C-5F82-42E0-B2FD-CEB0C5750CFD}">
      <dsp:nvSpPr>
        <dsp:cNvPr id="0" name=""/>
        <dsp:cNvSpPr/>
      </dsp:nvSpPr>
      <dsp:spPr>
        <a:xfrm>
          <a:off x="0" y="3465317"/>
          <a:ext cx="1560195" cy="6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Patient</a:t>
          </a:r>
        </a:p>
      </dsp:txBody>
      <dsp:txXfrm>
        <a:off x="0" y="3465317"/>
        <a:ext cx="1560195" cy="692945"/>
      </dsp:txXfrm>
    </dsp:sp>
    <dsp:sp modelId="{DC718D2D-E6CC-4DCC-9D89-CB80A42A0F7F}">
      <dsp:nvSpPr>
        <dsp:cNvPr id="0" name=""/>
        <dsp:cNvSpPr/>
      </dsp:nvSpPr>
      <dsp:spPr>
        <a:xfrm>
          <a:off x="1677209" y="3481423"/>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Patient information, Care Team</a:t>
          </a:r>
        </a:p>
      </dsp:txBody>
      <dsp:txXfrm>
        <a:off x="1677209" y="3481423"/>
        <a:ext cx="6123766" cy="322111"/>
      </dsp:txXfrm>
    </dsp:sp>
    <dsp:sp modelId="{B03DE98F-8EAC-40A9-A9DF-54DA4FAE2207}">
      <dsp:nvSpPr>
        <dsp:cNvPr id="0" name=""/>
        <dsp:cNvSpPr/>
      </dsp:nvSpPr>
      <dsp:spPr>
        <a:xfrm>
          <a:off x="1560195" y="3803534"/>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02B0E-65BA-4F46-B75D-D26B18DFC5A9}">
      <dsp:nvSpPr>
        <dsp:cNvPr id="0" name=""/>
        <dsp:cNvSpPr/>
      </dsp:nvSpPr>
      <dsp:spPr>
        <a:xfrm>
          <a:off x="1677209" y="3819639"/>
          <a:ext cx="6123766" cy="32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Appointments, Communication, Consents</a:t>
          </a:r>
        </a:p>
      </dsp:txBody>
      <dsp:txXfrm>
        <a:off x="1677209" y="3819639"/>
        <a:ext cx="6123766" cy="322111"/>
      </dsp:txXfrm>
    </dsp:sp>
    <dsp:sp modelId="{438C52F2-D5A1-4CC1-A007-CA3CC9F594F2}">
      <dsp:nvSpPr>
        <dsp:cNvPr id="0" name=""/>
        <dsp:cNvSpPr/>
      </dsp:nvSpPr>
      <dsp:spPr>
        <a:xfrm>
          <a:off x="1560195" y="4141751"/>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0AA86-7F21-412E-88D7-BAFDAC02056F}">
      <dsp:nvSpPr>
        <dsp:cNvPr id="0" name=""/>
        <dsp:cNvSpPr/>
      </dsp:nvSpPr>
      <dsp:spPr>
        <a:xfrm>
          <a:off x="0" y="4158262"/>
          <a:ext cx="78009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67127-7D78-491E-AEB6-2E3146E02239}">
      <dsp:nvSpPr>
        <dsp:cNvPr id="0" name=""/>
        <dsp:cNvSpPr/>
      </dsp:nvSpPr>
      <dsp:spPr>
        <a:xfrm>
          <a:off x="0" y="4158262"/>
          <a:ext cx="1560195" cy="69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Other Possible Functional Roles</a:t>
          </a:r>
        </a:p>
      </dsp:txBody>
      <dsp:txXfrm>
        <a:off x="0" y="4158262"/>
        <a:ext cx="1560195" cy="692945"/>
      </dsp:txXfrm>
    </dsp:sp>
    <dsp:sp modelId="{730CEF79-F897-49E2-8697-A45288FF009D}">
      <dsp:nvSpPr>
        <dsp:cNvPr id="0" name=""/>
        <dsp:cNvSpPr/>
      </dsp:nvSpPr>
      <dsp:spPr>
        <a:xfrm>
          <a:off x="1677209" y="4189729"/>
          <a:ext cx="6123766" cy="62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Similar Care coordination activities for Benefits specialist, Front Office, Health Assistant, and so on</a:t>
          </a:r>
        </a:p>
      </dsp:txBody>
      <dsp:txXfrm>
        <a:off x="1677209" y="4189729"/>
        <a:ext cx="6123766" cy="629334"/>
      </dsp:txXfrm>
    </dsp:sp>
    <dsp:sp modelId="{8CDD653D-EBF6-41DB-831D-3FC8C41E49DF}">
      <dsp:nvSpPr>
        <dsp:cNvPr id="0" name=""/>
        <dsp:cNvSpPr/>
      </dsp:nvSpPr>
      <dsp:spPr>
        <a:xfrm>
          <a:off x="1560195" y="4819064"/>
          <a:ext cx="6240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F0D49-2D14-40B0-8A54-7EB40181A244}">
      <dsp:nvSpPr>
        <dsp:cNvPr id="0" name=""/>
        <dsp:cNvSpPr/>
      </dsp:nvSpPr>
      <dsp:spPr>
        <a:xfrm>
          <a:off x="231041" y="2905"/>
          <a:ext cx="1658126" cy="12377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Browser-based, supports phone/mobile</a:t>
          </a:r>
        </a:p>
        <a:p>
          <a:pPr marL="57150" lvl="1" indent="-57150" algn="l" defTabSz="488950">
            <a:lnSpc>
              <a:spcPct val="90000"/>
            </a:lnSpc>
            <a:spcBef>
              <a:spcPct val="0"/>
            </a:spcBef>
            <a:spcAft>
              <a:spcPct val="15000"/>
            </a:spcAft>
            <a:buChar char="•"/>
          </a:pPr>
          <a:r>
            <a:rPr lang="en-US" sz="1100" kern="1200"/>
            <a:t>Low Information Technology (IT) overhead</a:t>
          </a:r>
          <a:endParaRPr lang="en-US" sz="1100" kern="1200" dirty="0"/>
        </a:p>
      </dsp:txBody>
      <dsp:txXfrm>
        <a:off x="260043" y="31907"/>
        <a:ext cx="1600122" cy="1208754"/>
      </dsp:txXfrm>
    </dsp:sp>
    <dsp:sp modelId="{09932208-3961-4351-AE9D-20B287DCF922}">
      <dsp:nvSpPr>
        <dsp:cNvPr id="0" name=""/>
        <dsp:cNvSpPr/>
      </dsp:nvSpPr>
      <dsp:spPr>
        <a:xfrm>
          <a:off x="231041" y="1240661"/>
          <a:ext cx="1658126" cy="53223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Web-application</a:t>
          </a:r>
        </a:p>
      </dsp:txBody>
      <dsp:txXfrm>
        <a:off x="231041" y="1240661"/>
        <a:ext cx="1167694" cy="532235"/>
      </dsp:txXfrm>
    </dsp:sp>
    <dsp:sp modelId="{1732A966-128D-45E6-A28D-F3ADE7717973}">
      <dsp:nvSpPr>
        <dsp:cNvPr id="0" name=""/>
        <dsp:cNvSpPr/>
      </dsp:nvSpPr>
      <dsp:spPr>
        <a:xfrm>
          <a:off x="1445641" y="1325202"/>
          <a:ext cx="580344" cy="580344"/>
        </a:xfrm>
        <a:prstGeom prst="ellips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97299A3-0A97-4F64-8EBC-48A278747C2F}">
      <dsp:nvSpPr>
        <dsp:cNvPr id="0" name=""/>
        <dsp:cNvSpPr/>
      </dsp:nvSpPr>
      <dsp:spPr>
        <a:xfrm>
          <a:off x="2169762" y="2905"/>
          <a:ext cx="1658126" cy="12377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1102486"/>
              <a:satOff val="5195"/>
              <a:lumOff val="235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HL7 Fast Healthcare Interoperability Resources (FHIR),</a:t>
          </a:r>
        </a:p>
        <a:p>
          <a:pPr marL="57150" lvl="1" indent="-57150" algn="l" defTabSz="488950">
            <a:lnSpc>
              <a:spcPct val="90000"/>
            </a:lnSpc>
            <a:spcBef>
              <a:spcPct val="0"/>
            </a:spcBef>
            <a:spcAft>
              <a:spcPct val="15000"/>
            </a:spcAft>
            <a:buChar char="•"/>
          </a:pPr>
          <a:r>
            <a:rPr lang="en-US" sz="1100" kern="1200" dirty="0"/>
            <a:t>Integration with Electronic Health Record (EHR), billing, quality systems</a:t>
          </a:r>
        </a:p>
      </dsp:txBody>
      <dsp:txXfrm>
        <a:off x="2198764" y="31907"/>
        <a:ext cx="1600122" cy="1208754"/>
      </dsp:txXfrm>
    </dsp:sp>
    <dsp:sp modelId="{B747CA75-A924-4535-86BD-3397D3B419CC}">
      <dsp:nvSpPr>
        <dsp:cNvPr id="0" name=""/>
        <dsp:cNvSpPr/>
      </dsp:nvSpPr>
      <dsp:spPr>
        <a:xfrm>
          <a:off x="2169762" y="1240661"/>
          <a:ext cx="1658126" cy="532235"/>
        </a:xfrm>
        <a:prstGeom prst="rect">
          <a:avLst/>
        </a:prstGeom>
        <a:gradFill rotWithShape="0">
          <a:gsLst>
            <a:gs pos="0">
              <a:schemeClr val="accent4">
                <a:hueOff val="-1102486"/>
                <a:satOff val="5195"/>
                <a:lumOff val="2353"/>
                <a:alphaOff val="0"/>
                <a:shade val="51000"/>
                <a:satMod val="130000"/>
              </a:schemeClr>
            </a:gs>
            <a:gs pos="80000">
              <a:schemeClr val="accent4">
                <a:hueOff val="-1102486"/>
                <a:satOff val="5195"/>
                <a:lumOff val="2353"/>
                <a:alphaOff val="0"/>
                <a:shade val="93000"/>
                <a:satMod val="130000"/>
              </a:schemeClr>
            </a:gs>
            <a:gs pos="100000">
              <a:schemeClr val="accent4">
                <a:hueOff val="-1102486"/>
                <a:satOff val="5195"/>
                <a:lumOff val="2353"/>
                <a:alphaOff val="0"/>
                <a:shade val="94000"/>
                <a:satMod val="135000"/>
              </a:schemeClr>
            </a:gs>
          </a:gsLst>
          <a:lin ang="16200000" scaled="0"/>
        </a:gradFill>
        <a:ln w="9525" cap="flat" cmpd="sng" algn="ctr">
          <a:solidFill>
            <a:schemeClr val="accent4">
              <a:hueOff val="-1102486"/>
              <a:satOff val="5195"/>
              <a:lumOff val="235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Standards-based Data Services</a:t>
          </a:r>
        </a:p>
      </dsp:txBody>
      <dsp:txXfrm>
        <a:off x="2169762" y="1240661"/>
        <a:ext cx="1167694" cy="532235"/>
      </dsp:txXfrm>
    </dsp:sp>
    <dsp:sp modelId="{1E47E328-E27F-4DDB-9D18-93BDDDADCC8A}">
      <dsp:nvSpPr>
        <dsp:cNvPr id="0" name=""/>
        <dsp:cNvSpPr/>
      </dsp:nvSpPr>
      <dsp:spPr>
        <a:xfrm>
          <a:off x="3384362" y="1325202"/>
          <a:ext cx="580344" cy="580344"/>
        </a:xfrm>
        <a:prstGeom prst="ellipse">
          <a:avLst/>
        </a:prstGeom>
        <a:solidFill>
          <a:schemeClr val="accent4">
            <a:tint val="40000"/>
            <a:alpha val="90000"/>
            <a:hueOff val="-1140720"/>
            <a:satOff val="4513"/>
            <a:lumOff val="569"/>
            <a:alphaOff val="0"/>
          </a:schemeClr>
        </a:solidFill>
        <a:ln w="9525" cap="flat" cmpd="sng" algn="ctr">
          <a:solidFill>
            <a:schemeClr val="accent4">
              <a:tint val="40000"/>
              <a:alpha val="90000"/>
              <a:hueOff val="-1140720"/>
              <a:satOff val="4513"/>
              <a:lumOff val="5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C397B0E-1545-4600-970C-26FF61E896C9}">
      <dsp:nvSpPr>
        <dsp:cNvPr id="0" name=""/>
        <dsp:cNvSpPr/>
      </dsp:nvSpPr>
      <dsp:spPr>
        <a:xfrm>
          <a:off x="4108483" y="2905"/>
          <a:ext cx="1658126" cy="12377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2204971"/>
              <a:satOff val="10390"/>
              <a:lumOff val="47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HIPAA compliant cloud services </a:t>
          </a:r>
        </a:p>
        <a:p>
          <a:pPr marL="57150" lvl="1" indent="-57150" algn="l" defTabSz="488950">
            <a:lnSpc>
              <a:spcPct val="90000"/>
            </a:lnSpc>
            <a:spcBef>
              <a:spcPct val="0"/>
            </a:spcBef>
            <a:spcAft>
              <a:spcPct val="15000"/>
            </a:spcAft>
            <a:buChar char="•"/>
          </a:pPr>
          <a:r>
            <a:rPr lang="en-US" sz="1100" kern="1200" dirty="0"/>
            <a:t>Business Associate Agreement</a:t>
          </a:r>
        </a:p>
        <a:p>
          <a:pPr marL="57150" lvl="1" indent="-57150" algn="l" defTabSz="488950">
            <a:lnSpc>
              <a:spcPct val="90000"/>
            </a:lnSpc>
            <a:spcBef>
              <a:spcPct val="0"/>
            </a:spcBef>
            <a:spcAft>
              <a:spcPct val="15000"/>
            </a:spcAft>
            <a:buChar char="•"/>
          </a:pPr>
          <a:r>
            <a:rPr lang="en-US" sz="1100" kern="1200" dirty="0"/>
            <a:t>Centralized management, secure, scalable</a:t>
          </a:r>
        </a:p>
      </dsp:txBody>
      <dsp:txXfrm>
        <a:off x="4137485" y="31907"/>
        <a:ext cx="1600122" cy="1208754"/>
      </dsp:txXfrm>
    </dsp:sp>
    <dsp:sp modelId="{A5E3A51A-67C5-4E99-94CC-9C0D1F214F67}">
      <dsp:nvSpPr>
        <dsp:cNvPr id="0" name=""/>
        <dsp:cNvSpPr/>
      </dsp:nvSpPr>
      <dsp:spPr>
        <a:xfrm>
          <a:off x="4108483" y="1240661"/>
          <a:ext cx="1658126" cy="532235"/>
        </a:xfrm>
        <a:prstGeom prst="rect">
          <a:avLst/>
        </a:prstGeom>
        <a:gradFill rotWithShape="0">
          <a:gsLst>
            <a:gs pos="0">
              <a:schemeClr val="accent4">
                <a:hueOff val="-2204971"/>
                <a:satOff val="10390"/>
                <a:lumOff val="4706"/>
                <a:alphaOff val="0"/>
                <a:shade val="51000"/>
                <a:satMod val="130000"/>
              </a:schemeClr>
            </a:gs>
            <a:gs pos="80000">
              <a:schemeClr val="accent4">
                <a:hueOff val="-2204971"/>
                <a:satOff val="10390"/>
                <a:lumOff val="4706"/>
                <a:alphaOff val="0"/>
                <a:shade val="93000"/>
                <a:satMod val="130000"/>
              </a:schemeClr>
            </a:gs>
            <a:gs pos="100000">
              <a:schemeClr val="accent4">
                <a:hueOff val="-2204971"/>
                <a:satOff val="10390"/>
                <a:lumOff val="4706"/>
                <a:alphaOff val="0"/>
                <a:shade val="94000"/>
                <a:satMod val="135000"/>
              </a:schemeClr>
            </a:gs>
          </a:gsLst>
          <a:lin ang="16200000" scaled="0"/>
        </a:gradFill>
        <a:ln w="9525" cap="flat" cmpd="sng" algn="ctr">
          <a:solidFill>
            <a:schemeClr val="accent4">
              <a:hueOff val="-2204971"/>
              <a:satOff val="10390"/>
              <a:lumOff val="470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Cloud-based  &amp; HIPAA-Compliant</a:t>
          </a:r>
        </a:p>
      </dsp:txBody>
      <dsp:txXfrm>
        <a:off x="4108483" y="1240661"/>
        <a:ext cx="1167694" cy="532235"/>
      </dsp:txXfrm>
    </dsp:sp>
    <dsp:sp modelId="{B0A67F88-01EE-4FC7-BA24-BD0AF0E90176}">
      <dsp:nvSpPr>
        <dsp:cNvPr id="0" name=""/>
        <dsp:cNvSpPr/>
      </dsp:nvSpPr>
      <dsp:spPr>
        <a:xfrm>
          <a:off x="5323083" y="1325202"/>
          <a:ext cx="580344" cy="580344"/>
        </a:xfrm>
        <a:prstGeom prst="ellipse">
          <a:avLst/>
        </a:prstGeom>
        <a:solidFill>
          <a:schemeClr val="accent4">
            <a:tint val="40000"/>
            <a:alpha val="90000"/>
            <a:hueOff val="-2281441"/>
            <a:satOff val="9026"/>
            <a:lumOff val="1137"/>
            <a:alphaOff val="0"/>
          </a:schemeClr>
        </a:solidFill>
        <a:ln w="9525" cap="flat" cmpd="sng" algn="ctr">
          <a:solidFill>
            <a:schemeClr val="accent4">
              <a:tint val="40000"/>
              <a:alpha val="90000"/>
              <a:hueOff val="-2281441"/>
              <a:satOff val="9026"/>
              <a:lumOff val="11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0D3AB5C-227A-4C60-8B68-A3994BA4473A}">
      <dsp:nvSpPr>
        <dsp:cNvPr id="0" name=""/>
        <dsp:cNvSpPr/>
      </dsp:nvSpPr>
      <dsp:spPr>
        <a:xfrm>
          <a:off x="231041" y="2192979"/>
          <a:ext cx="1658126" cy="12377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3307457"/>
              <a:satOff val="15586"/>
              <a:lumOff val="70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Reuses existing software components</a:t>
          </a:r>
        </a:p>
        <a:p>
          <a:pPr marL="57150" lvl="1" indent="-57150" algn="l" defTabSz="488950">
            <a:lnSpc>
              <a:spcPct val="90000"/>
            </a:lnSpc>
            <a:spcBef>
              <a:spcPct val="0"/>
            </a:spcBef>
            <a:spcAft>
              <a:spcPct val="15000"/>
            </a:spcAft>
            <a:buChar char="•"/>
          </a:pPr>
          <a:r>
            <a:rPr lang="en-US" sz="1100" kern="1200" dirty="0"/>
            <a:t>Extensible to integrate other applications </a:t>
          </a:r>
        </a:p>
      </dsp:txBody>
      <dsp:txXfrm>
        <a:off x="260043" y="2221981"/>
        <a:ext cx="1600122" cy="1208754"/>
      </dsp:txXfrm>
    </dsp:sp>
    <dsp:sp modelId="{28638E78-7CFD-4A0F-B167-CD4EBAB97CA3}">
      <dsp:nvSpPr>
        <dsp:cNvPr id="0" name=""/>
        <dsp:cNvSpPr/>
      </dsp:nvSpPr>
      <dsp:spPr>
        <a:xfrm>
          <a:off x="231041" y="3430735"/>
          <a:ext cx="1658126" cy="532235"/>
        </a:xfrm>
        <a:prstGeom prst="rect">
          <a:avLst/>
        </a:prstGeom>
        <a:gradFill rotWithShape="0">
          <a:gsLst>
            <a:gs pos="0">
              <a:schemeClr val="accent4">
                <a:hueOff val="-3307457"/>
                <a:satOff val="15586"/>
                <a:lumOff val="7058"/>
                <a:alphaOff val="0"/>
                <a:shade val="51000"/>
                <a:satMod val="130000"/>
              </a:schemeClr>
            </a:gs>
            <a:gs pos="80000">
              <a:schemeClr val="accent4">
                <a:hueOff val="-3307457"/>
                <a:satOff val="15586"/>
                <a:lumOff val="7058"/>
                <a:alphaOff val="0"/>
                <a:shade val="93000"/>
                <a:satMod val="130000"/>
              </a:schemeClr>
            </a:gs>
            <a:gs pos="100000">
              <a:schemeClr val="accent4">
                <a:hueOff val="-3307457"/>
                <a:satOff val="15586"/>
                <a:lumOff val="7058"/>
                <a:alphaOff val="0"/>
                <a:shade val="94000"/>
                <a:satMod val="135000"/>
              </a:schemeClr>
            </a:gs>
          </a:gsLst>
          <a:lin ang="16200000" scaled="0"/>
        </a:gradFill>
        <a:ln w="9525" cap="flat" cmpd="sng" algn="ctr">
          <a:solidFill>
            <a:schemeClr val="accent4">
              <a:hueOff val="-3307457"/>
              <a:satOff val="15586"/>
              <a:lumOff val="70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a:t>Reusability </a:t>
          </a:r>
          <a:r>
            <a:rPr lang="en-US" sz="1200" kern="1200" dirty="0"/>
            <a:t>and Extensibility</a:t>
          </a:r>
          <a:endParaRPr lang="en-US" sz="1200" kern="1200"/>
        </a:p>
      </dsp:txBody>
      <dsp:txXfrm>
        <a:off x="231041" y="3430735"/>
        <a:ext cx="1167694" cy="532235"/>
      </dsp:txXfrm>
    </dsp:sp>
    <dsp:sp modelId="{E2637082-0EE1-4265-A538-CD0D76ACD2E3}">
      <dsp:nvSpPr>
        <dsp:cNvPr id="0" name=""/>
        <dsp:cNvSpPr/>
      </dsp:nvSpPr>
      <dsp:spPr>
        <a:xfrm>
          <a:off x="1445641" y="3515275"/>
          <a:ext cx="580344" cy="580344"/>
        </a:xfrm>
        <a:prstGeom prst="ellipse">
          <a:avLst/>
        </a:prstGeom>
        <a:solidFill>
          <a:schemeClr val="accent4">
            <a:tint val="40000"/>
            <a:alpha val="90000"/>
            <a:hueOff val="-3422161"/>
            <a:satOff val="13539"/>
            <a:lumOff val="1706"/>
            <a:alphaOff val="0"/>
          </a:schemeClr>
        </a:solidFill>
        <a:ln w="9525" cap="flat" cmpd="sng" algn="ctr">
          <a:solidFill>
            <a:schemeClr val="accent4">
              <a:tint val="40000"/>
              <a:alpha val="90000"/>
              <a:hueOff val="-3422161"/>
              <a:satOff val="13539"/>
              <a:lumOff val="17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362A8D6-FCBF-4B4A-97B4-3208B34E8E9D}">
      <dsp:nvSpPr>
        <dsp:cNvPr id="0" name=""/>
        <dsp:cNvSpPr/>
      </dsp:nvSpPr>
      <dsp:spPr>
        <a:xfrm>
          <a:off x="2169762" y="2192979"/>
          <a:ext cx="1658126" cy="12377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4409942"/>
              <a:satOff val="20781"/>
              <a:lumOff val="94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Encryption</a:t>
          </a:r>
        </a:p>
        <a:p>
          <a:pPr marL="57150" lvl="1" indent="-57150" algn="l" defTabSz="488950">
            <a:lnSpc>
              <a:spcPct val="90000"/>
            </a:lnSpc>
            <a:spcBef>
              <a:spcPct val="0"/>
            </a:spcBef>
            <a:spcAft>
              <a:spcPct val="15000"/>
            </a:spcAft>
            <a:buChar char="•"/>
          </a:pPr>
          <a:r>
            <a:rPr lang="en-US" sz="1100" kern="1200" dirty="0"/>
            <a:t>Identity &amp; Access Mgmt.</a:t>
          </a:r>
        </a:p>
        <a:p>
          <a:pPr marL="57150" lvl="1" indent="-57150" algn="l" defTabSz="488950">
            <a:lnSpc>
              <a:spcPct val="90000"/>
            </a:lnSpc>
            <a:spcBef>
              <a:spcPct val="0"/>
            </a:spcBef>
            <a:spcAft>
              <a:spcPct val="15000"/>
            </a:spcAft>
            <a:buChar char="•"/>
          </a:pPr>
          <a:r>
            <a:rPr lang="en-US" sz="1100" kern="1200" dirty="0"/>
            <a:t>User roles (Permissions)</a:t>
          </a:r>
        </a:p>
        <a:p>
          <a:pPr marL="57150" lvl="1" indent="-57150" algn="l" defTabSz="488950">
            <a:lnSpc>
              <a:spcPct val="90000"/>
            </a:lnSpc>
            <a:spcBef>
              <a:spcPct val="0"/>
            </a:spcBef>
            <a:spcAft>
              <a:spcPct val="15000"/>
            </a:spcAft>
            <a:buChar char="•"/>
          </a:pPr>
          <a:r>
            <a:rPr lang="en-US" sz="1100" kern="1200" dirty="0"/>
            <a:t>Patient Consent</a:t>
          </a:r>
        </a:p>
      </dsp:txBody>
      <dsp:txXfrm>
        <a:off x="2198764" y="2221981"/>
        <a:ext cx="1600122" cy="1208754"/>
      </dsp:txXfrm>
    </dsp:sp>
    <dsp:sp modelId="{5FC3C02F-FEB0-478B-94B2-60C8BD040CB4}">
      <dsp:nvSpPr>
        <dsp:cNvPr id="0" name=""/>
        <dsp:cNvSpPr/>
      </dsp:nvSpPr>
      <dsp:spPr>
        <a:xfrm>
          <a:off x="2169762" y="3430735"/>
          <a:ext cx="1658126" cy="532235"/>
        </a:xfrm>
        <a:prstGeom prst="rect">
          <a:avLst/>
        </a:prstGeom>
        <a:gradFill rotWithShape="0">
          <a:gsLst>
            <a:gs pos="0">
              <a:schemeClr val="accent4">
                <a:hueOff val="-4409942"/>
                <a:satOff val="20781"/>
                <a:lumOff val="9411"/>
                <a:alphaOff val="0"/>
                <a:shade val="51000"/>
                <a:satMod val="130000"/>
              </a:schemeClr>
            </a:gs>
            <a:gs pos="80000">
              <a:schemeClr val="accent4">
                <a:hueOff val="-4409942"/>
                <a:satOff val="20781"/>
                <a:lumOff val="9411"/>
                <a:alphaOff val="0"/>
                <a:shade val="93000"/>
                <a:satMod val="130000"/>
              </a:schemeClr>
            </a:gs>
            <a:gs pos="100000">
              <a:schemeClr val="accent4">
                <a:hueOff val="-4409942"/>
                <a:satOff val="20781"/>
                <a:lumOff val="9411"/>
                <a:alphaOff val="0"/>
                <a:shade val="94000"/>
                <a:satMod val="135000"/>
              </a:schemeClr>
            </a:gs>
          </a:gsLst>
          <a:lin ang="16200000" scaled="0"/>
        </a:gradFill>
        <a:ln w="9525" cap="flat" cmpd="sng" algn="ctr">
          <a:solidFill>
            <a:schemeClr val="accent4">
              <a:hueOff val="-4409942"/>
              <a:satOff val="20781"/>
              <a:lumOff val="941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a:t>Security/Privacy</a:t>
          </a:r>
        </a:p>
      </dsp:txBody>
      <dsp:txXfrm>
        <a:off x="2169762" y="3430735"/>
        <a:ext cx="1167694" cy="532235"/>
      </dsp:txXfrm>
    </dsp:sp>
    <dsp:sp modelId="{CB3A8827-74A1-4B31-B09E-3B9D11384457}">
      <dsp:nvSpPr>
        <dsp:cNvPr id="0" name=""/>
        <dsp:cNvSpPr/>
      </dsp:nvSpPr>
      <dsp:spPr>
        <a:xfrm>
          <a:off x="3384362" y="3515275"/>
          <a:ext cx="580344" cy="580344"/>
        </a:xfrm>
        <a:prstGeom prst="ellipse">
          <a:avLst/>
        </a:prstGeom>
        <a:solidFill>
          <a:schemeClr val="accent4">
            <a:tint val="40000"/>
            <a:alpha val="90000"/>
            <a:hueOff val="-4562882"/>
            <a:satOff val="18052"/>
            <a:lumOff val="2274"/>
            <a:alphaOff val="0"/>
          </a:schemeClr>
        </a:solidFill>
        <a:ln w="9525" cap="flat" cmpd="sng" algn="ctr">
          <a:solidFill>
            <a:schemeClr val="accent4">
              <a:tint val="40000"/>
              <a:alpha val="90000"/>
              <a:hueOff val="-4562882"/>
              <a:satOff val="18052"/>
              <a:lumOff val="227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80BFBEC-0F2D-4366-A2A4-EAE252874A2A}">
      <dsp:nvSpPr>
        <dsp:cNvPr id="0" name=""/>
        <dsp:cNvSpPr/>
      </dsp:nvSpPr>
      <dsp:spPr>
        <a:xfrm>
          <a:off x="4108483" y="2192979"/>
          <a:ext cx="1658126" cy="12377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5512428"/>
              <a:satOff val="25976"/>
              <a:lumOff val="1176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Automatic increase in memory, storage to match user needs cloud services </a:t>
          </a:r>
        </a:p>
      </dsp:txBody>
      <dsp:txXfrm>
        <a:off x="4137485" y="2221981"/>
        <a:ext cx="1600122" cy="1208754"/>
      </dsp:txXfrm>
    </dsp:sp>
    <dsp:sp modelId="{C062C4B7-C3F8-4EFD-9D40-B0DE6243D525}">
      <dsp:nvSpPr>
        <dsp:cNvPr id="0" name=""/>
        <dsp:cNvSpPr/>
      </dsp:nvSpPr>
      <dsp:spPr>
        <a:xfrm>
          <a:off x="4108483" y="3430735"/>
          <a:ext cx="1658126" cy="532235"/>
        </a:xfrm>
        <a:prstGeom prst="rect">
          <a:avLst/>
        </a:prstGeom>
        <a:gradFill rotWithShape="0">
          <a:gsLst>
            <a:gs pos="0">
              <a:schemeClr val="accent4">
                <a:hueOff val="-5512428"/>
                <a:satOff val="25976"/>
                <a:lumOff val="11764"/>
                <a:alphaOff val="0"/>
                <a:shade val="51000"/>
                <a:satMod val="130000"/>
              </a:schemeClr>
            </a:gs>
            <a:gs pos="80000">
              <a:schemeClr val="accent4">
                <a:hueOff val="-5512428"/>
                <a:satOff val="25976"/>
                <a:lumOff val="11764"/>
                <a:alphaOff val="0"/>
                <a:shade val="93000"/>
                <a:satMod val="130000"/>
              </a:schemeClr>
            </a:gs>
            <a:gs pos="100000">
              <a:schemeClr val="accent4">
                <a:hueOff val="-5512428"/>
                <a:satOff val="25976"/>
                <a:lumOff val="11764"/>
                <a:alphaOff val="0"/>
                <a:shade val="94000"/>
                <a:satMod val="135000"/>
              </a:schemeClr>
            </a:gs>
          </a:gsLst>
          <a:lin ang="16200000" scaled="0"/>
        </a:gradFill>
        <a:ln w="9525" cap="flat" cmpd="sng" algn="ctr">
          <a:solidFill>
            <a:schemeClr val="accent4">
              <a:hueOff val="-5512428"/>
              <a:satOff val="25976"/>
              <a:lumOff val="1176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en-US" sz="1200" kern="1200" dirty="0"/>
            <a:t>Scalable</a:t>
          </a:r>
        </a:p>
      </dsp:txBody>
      <dsp:txXfrm>
        <a:off x="4108483" y="3430735"/>
        <a:ext cx="1167694" cy="532235"/>
      </dsp:txXfrm>
    </dsp:sp>
    <dsp:sp modelId="{553AD675-9256-4768-974D-EBF48E8D59BD}">
      <dsp:nvSpPr>
        <dsp:cNvPr id="0" name=""/>
        <dsp:cNvSpPr/>
      </dsp:nvSpPr>
      <dsp:spPr>
        <a:xfrm>
          <a:off x="5323083" y="3515275"/>
          <a:ext cx="580344" cy="580344"/>
        </a:xfrm>
        <a:prstGeom prst="ellipse">
          <a:avLst/>
        </a:prstGeom>
        <a:solidFill>
          <a:schemeClr val="accent4">
            <a:tint val="40000"/>
            <a:alpha val="90000"/>
            <a:hueOff val="-5703602"/>
            <a:satOff val="22565"/>
            <a:lumOff val="2843"/>
            <a:alphaOff val="0"/>
          </a:schemeClr>
        </a:solidFill>
        <a:ln w="9525" cap="flat" cmpd="sng" algn="ctr">
          <a:solidFill>
            <a:schemeClr val="accent4">
              <a:tint val="40000"/>
              <a:alpha val="90000"/>
              <a:hueOff val="-5703602"/>
              <a:satOff val="22565"/>
              <a:lumOff val="284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8964E-BC3B-4A42-9E46-85E302C217F4}">
      <dsp:nvSpPr>
        <dsp:cNvPr id="0" name=""/>
        <dsp:cNvSpPr/>
      </dsp:nvSpPr>
      <dsp:spPr>
        <a:xfrm>
          <a:off x="2333" y="81016"/>
          <a:ext cx="2275284" cy="403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Data  Standards</a:t>
          </a:r>
        </a:p>
      </dsp:txBody>
      <dsp:txXfrm>
        <a:off x="2333" y="81016"/>
        <a:ext cx="2275284" cy="403200"/>
      </dsp:txXfrm>
    </dsp:sp>
    <dsp:sp modelId="{C1EFFCF7-46B4-4563-AC60-E6BF9607EAA4}">
      <dsp:nvSpPr>
        <dsp:cNvPr id="0" name=""/>
        <dsp:cNvSpPr/>
      </dsp:nvSpPr>
      <dsp:spPr>
        <a:xfrm>
          <a:off x="2333" y="484216"/>
          <a:ext cx="2275284" cy="215628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Sharing data among applications in a seamless manner</a:t>
          </a:r>
        </a:p>
        <a:p>
          <a:pPr marL="114300" lvl="1" indent="-114300" algn="l" defTabSz="622300">
            <a:lnSpc>
              <a:spcPct val="90000"/>
            </a:lnSpc>
            <a:spcBef>
              <a:spcPct val="0"/>
            </a:spcBef>
            <a:spcAft>
              <a:spcPct val="15000"/>
            </a:spcAft>
            <a:buChar char="•"/>
          </a:pPr>
          <a:r>
            <a:rPr lang="en-US" sz="1400" kern="1200" dirty="0"/>
            <a:t>Monitor and report patient outcomes</a:t>
          </a:r>
        </a:p>
      </dsp:txBody>
      <dsp:txXfrm>
        <a:off x="2333" y="484216"/>
        <a:ext cx="2275284" cy="2156283"/>
      </dsp:txXfrm>
    </dsp:sp>
    <dsp:sp modelId="{7999F23F-5F83-4930-BC28-2EC4A1B000D0}">
      <dsp:nvSpPr>
        <dsp:cNvPr id="0" name=""/>
        <dsp:cNvSpPr/>
      </dsp:nvSpPr>
      <dsp:spPr>
        <a:xfrm>
          <a:off x="2596157" y="81016"/>
          <a:ext cx="2275284" cy="403200"/>
        </a:xfrm>
        <a:prstGeom prst="rect">
          <a:avLst/>
        </a:prstGeom>
        <a:solidFill>
          <a:schemeClr val="accent5">
            <a:hueOff val="10656727"/>
            <a:satOff val="16112"/>
            <a:lumOff val="-10097"/>
            <a:alphaOff val="0"/>
          </a:schemeClr>
        </a:solidFill>
        <a:ln w="25400" cap="flat" cmpd="sng" algn="ctr">
          <a:solidFill>
            <a:schemeClr val="accent5">
              <a:hueOff val="10656727"/>
              <a:satOff val="16112"/>
              <a:lumOff val="-100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Interoperability</a:t>
          </a:r>
        </a:p>
      </dsp:txBody>
      <dsp:txXfrm>
        <a:off x="2596157" y="81016"/>
        <a:ext cx="2275284" cy="403200"/>
      </dsp:txXfrm>
    </dsp:sp>
    <dsp:sp modelId="{DFDA5CC1-C8E7-4909-84AB-2CC925DDCEB7}">
      <dsp:nvSpPr>
        <dsp:cNvPr id="0" name=""/>
        <dsp:cNvSpPr/>
      </dsp:nvSpPr>
      <dsp:spPr>
        <a:xfrm>
          <a:off x="2596157" y="484216"/>
          <a:ext cx="2275284" cy="2156283"/>
        </a:xfrm>
        <a:prstGeom prst="rect">
          <a:avLst/>
        </a:prstGeom>
        <a:solidFill>
          <a:schemeClr val="accent5">
            <a:tint val="40000"/>
            <a:alpha val="90000"/>
            <a:hueOff val="10727676"/>
            <a:satOff val="-6170"/>
            <a:lumOff val="-1529"/>
            <a:alphaOff val="0"/>
          </a:schemeClr>
        </a:solidFill>
        <a:ln w="25400" cap="flat" cmpd="sng" algn="ctr">
          <a:solidFill>
            <a:schemeClr val="accent5">
              <a:tint val="40000"/>
              <a:alpha val="90000"/>
              <a:hueOff val="10727676"/>
              <a:satOff val="-6170"/>
              <a:lumOff val="-1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EHR systems</a:t>
          </a:r>
        </a:p>
        <a:p>
          <a:pPr marL="114300" lvl="1" indent="-114300" algn="l" defTabSz="622300">
            <a:lnSpc>
              <a:spcPct val="90000"/>
            </a:lnSpc>
            <a:spcBef>
              <a:spcPct val="0"/>
            </a:spcBef>
            <a:spcAft>
              <a:spcPct val="15000"/>
            </a:spcAft>
            <a:buChar char="•"/>
          </a:pPr>
          <a:r>
            <a:rPr lang="en-US" sz="1400" kern="1200" dirty="0"/>
            <a:t>Pre-authorization</a:t>
          </a:r>
        </a:p>
        <a:p>
          <a:pPr marL="114300" lvl="1" indent="-114300" algn="l" defTabSz="622300">
            <a:lnSpc>
              <a:spcPct val="90000"/>
            </a:lnSpc>
            <a:spcBef>
              <a:spcPct val="0"/>
            </a:spcBef>
            <a:spcAft>
              <a:spcPct val="15000"/>
            </a:spcAft>
            <a:buChar char="•"/>
          </a:pPr>
          <a:r>
            <a:rPr lang="en-US" sz="1400" kern="1200" dirty="0"/>
            <a:t>Billing system </a:t>
          </a:r>
        </a:p>
        <a:p>
          <a:pPr marL="114300" lvl="1" indent="-114300" algn="l" defTabSz="622300">
            <a:lnSpc>
              <a:spcPct val="90000"/>
            </a:lnSpc>
            <a:spcBef>
              <a:spcPct val="0"/>
            </a:spcBef>
            <a:spcAft>
              <a:spcPct val="15000"/>
            </a:spcAft>
            <a:buChar char="•"/>
          </a:pPr>
          <a:r>
            <a:rPr lang="en-US" sz="1400" kern="1200" dirty="0"/>
            <a:t>Electronic Visit Verification</a:t>
          </a:r>
        </a:p>
        <a:p>
          <a:pPr marL="114300" lvl="1" indent="-114300" algn="l" defTabSz="622300">
            <a:lnSpc>
              <a:spcPct val="90000"/>
            </a:lnSpc>
            <a:spcBef>
              <a:spcPct val="0"/>
            </a:spcBef>
            <a:spcAft>
              <a:spcPct val="15000"/>
            </a:spcAft>
            <a:buChar char="•"/>
          </a:pPr>
          <a:r>
            <a:rPr lang="en-US" sz="1400" kern="1200" dirty="0"/>
            <a:t>Quality reporting system</a:t>
          </a:r>
        </a:p>
        <a:p>
          <a:pPr marL="114300" lvl="1" indent="-114300" algn="l" defTabSz="622300">
            <a:lnSpc>
              <a:spcPct val="90000"/>
            </a:lnSpc>
            <a:spcBef>
              <a:spcPct val="0"/>
            </a:spcBef>
            <a:spcAft>
              <a:spcPct val="15000"/>
            </a:spcAft>
            <a:buChar char="•"/>
          </a:pPr>
          <a:r>
            <a:rPr lang="en-US" sz="1400" kern="1200" dirty="0"/>
            <a:t>Patient engagement through mobile devices</a:t>
          </a:r>
        </a:p>
        <a:p>
          <a:pPr marL="114300" lvl="1" indent="-114300" algn="l" defTabSz="622300">
            <a:lnSpc>
              <a:spcPct val="90000"/>
            </a:lnSpc>
            <a:spcBef>
              <a:spcPct val="0"/>
            </a:spcBef>
            <a:spcAft>
              <a:spcPct val="15000"/>
            </a:spcAft>
            <a:buChar char="•"/>
          </a:pPr>
          <a:r>
            <a:rPr lang="en-US" sz="1400" kern="1200" dirty="0"/>
            <a:t>Expanded provider access to telemedicine</a:t>
          </a:r>
        </a:p>
      </dsp:txBody>
      <dsp:txXfrm>
        <a:off x="2596157" y="484216"/>
        <a:ext cx="2275284" cy="2156283"/>
      </dsp:txXfrm>
    </dsp:sp>
    <dsp:sp modelId="{A8043F26-ACD8-4A81-B459-873191E45485}">
      <dsp:nvSpPr>
        <dsp:cNvPr id="0" name=""/>
        <dsp:cNvSpPr/>
      </dsp:nvSpPr>
      <dsp:spPr>
        <a:xfrm>
          <a:off x="5189981" y="81016"/>
          <a:ext cx="2275284" cy="403200"/>
        </a:xfrm>
        <a:prstGeom prst="rect">
          <a:avLst/>
        </a:prstGeom>
        <a:solidFill>
          <a:schemeClr val="accent5">
            <a:hueOff val="21313455"/>
            <a:satOff val="32223"/>
            <a:lumOff val="-20195"/>
            <a:alphaOff val="0"/>
          </a:schemeClr>
        </a:solidFill>
        <a:ln w="25400" cap="flat" cmpd="sng" algn="ctr">
          <a:solidFill>
            <a:schemeClr val="accent5">
              <a:hueOff val="21313455"/>
              <a:satOff val="32223"/>
              <a:lumOff val="-201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Analytics</a:t>
          </a:r>
        </a:p>
      </dsp:txBody>
      <dsp:txXfrm>
        <a:off x="5189981" y="81016"/>
        <a:ext cx="2275284" cy="403200"/>
      </dsp:txXfrm>
    </dsp:sp>
    <dsp:sp modelId="{701F4C0A-594A-4E51-AEC9-EBA3F58AFC4F}">
      <dsp:nvSpPr>
        <dsp:cNvPr id="0" name=""/>
        <dsp:cNvSpPr/>
      </dsp:nvSpPr>
      <dsp:spPr>
        <a:xfrm>
          <a:off x="5189981" y="484216"/>
          <a:ext cx="2275284" cy="2156283"/>
        </a:xfrm>
        <a:prstGeom prst="rect">
          <a:avLst/>
        </a:prstGeom>
        <a:solidFill>
          <a:schemeClr val="accent5">
            <a:tint val="40000"/>
            <a:alpha val="90000"/>
            <a:hueOff val="21455352"/>
            <a:satOff val="-12339"/>
            <a:lumOff val="-3058"/>
            <a:alphaOff val="0"/>
          </a:schemeClr>
        </a:solidFill>
        <a:ln w="25400" cap="flat" cmpd="sng" algn="ctr">
          <a:solidFill>
            <a:schemeClr val="accent5">
              <a:tint val="40000"/>
              <a:alpha val="90000"/>
              <a:hueOff val="21455352"/>
              <a:satOff val="-12339"/>
              <a:lumOff val="-3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Data warehouse and integration </a:t>
          </a:r>
        </a:p>
        <a:p>
          <a:pPr marL="114300" lvl="1" indent="-114300" algn="l" defTabSz="622300">
            <a:lnSpc>
              <a:spcPct val="90000"/>
            </a:lnSpc>
            <a:spcBef>
              <a:spcPct val="0"/>
            </a:spcBef>
            <a:spcAft>
              <a:spcPct val="15000"/>
            </a:spcAft>
            <a:buChar char="•"/>
          </a:pPr>
          <a:r>
            <a:rPr lang="en-US" sz="1400" kern="1200" dirty="0"/>
            <a:t>Business intelligence (BI) reporting and health analytics</a:t>
          </a:r>
        </a:p>
        <a:p>
          <a:pPr marL="114300" lvl="1" indent="-114300" algn="l" defTabSz="622300">
            <a:lnSpc>
              <a:spcPct val="90000"/>
            </a:lnSpc>
            <a:spcBef>
              <a:spcPct val="0"/>
            </a:spcBef>
            <a:spcAft>
              <a:spcPct val="15000"/>
            </a:spcAft>
            <a:buChar char="•"/>
          </a:pPr>
          <a:r>
            <a:rPr lang="en-US" sz="1400" kern="1200" dirty="0"/>
            <a:t>Quality outcome reporting</a:t>
          </a:r>
        </a:p>
        <a:p>
          <a:pPr marL="114300" lvl="1" indent="-114300" algn="l" defTabSz="622300">
            <a:lnSpc>
              <a:spcPct val="90000"/>
            </a:lnSpc>
            <a:spcBef>
              <a:spcPct val="0"/>
            </a:spcBef>
            <a:spcAft>
              <a:spcPct val="15000"/>
            </a:spcAft>
            <a:buChar char="•"/>
          </a:pPr>
          <a:r>
            <a:rPr lang="en-US" sz="1400" kern="1200" dirty="0"/>
            <a:t>Clinical decision support</a:t>
          </a:r>
        </a:p>
      </dsp:txBody>
      <dsp:txXfrm>
        <a:off x="5189981" y="484216"/>
        <a:ext cx="2275284" cy="2156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5BE94-5BF7-4FE5-8201-88EF37EFEE55}">
      <dsp:nvSpPr>
        <dsp:cNvPr id="0" name=""/>
        <dsp:cNvSpPr/>
      </dsp:nvSpPr>
      <dsp:spPr>
        <a:xfrm>
          <a:off x="235834" y="0"/>
          <a:ext cx="1411557" cy="1411581"/>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Narrow" panose="020B0606020202030204" pitchFamily="34" charset="0"/>
            </a:rPr>
            <a:t>Care Coordination</a:t>
          </a:r>
        </a:p>
      </dsp:txBody>
      <dsp:txXfrm>
        <a:off x="442552" y="206721"/>
        <a:ext cx="998121" cy="998139"/>
      </dsp:txXfrm>
    </dsp:sp>
    <dsp:sp modelId="{85CBC55C-D256-482C-867E-5D8A52B62926}">
      <dsp:nvSpPr>
        <dsp:cNvPr id="0" name=""/>
        <dsp:cNvSpPr/>
      </dsp:nvSpPr>
      <dsp:spPr>
        <a:xfrm>
          <a:off x="958575" y="1038655"/>
          <a:ext cx="1411557" cy="1411581"/>
        </a:xfrm>
        <a:prstGeom prst="ellipse">
          <a:avLst/>
        </a:prstGeom>
        <a:gradFill rotWithShape="0">
          <a:gsLst>
            <a:gs pos="0">
              <a:schemeClr val="accent5">
                <a:alpha val="50000"/>
                <a:hueOff val="3552242"/>
                <a:satOff val="5371"/>
                <a:lumOff val="-3366"/>
                <a:alphaOff val="0"/>
                <a:shade val="51000"/>
                <a:satMod val="130000"/>
              </a:schemeClr>
            </a:gs>
            <a:gs pos="80000">
              <a:schemeClr val="accent5">
                <a:alpha val="50000"/>
                <a:hueOff val="3552242"/>
                <a:satOff val="5371"/>
                <a:lumOff val="-3366"/>
                <a:alphaOff val="0"/>
                <a:shade val="93000"/>
                <a:satMod val="130000"/>
              </a:schemeClr>
            </a:gs>
            <a:gs pos="100000">
              <a:schemeClr val="accent5">
                <a:alpha val="50000"/>
                <a:hueOff val="3552242"/>
                <a:satOff val="5371"/>
                <a:lumOff val="-33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Narrow" panose="020B0606020202030204" pitchFamily="34" charset="0"/>
            </a:rPr>
            <a:t>Program Management</a:t>
          </a:r>
        </a:p>
      </dsp:txBody>
      <dsp:txXfrm>
        <a:off x="1165293" y="1245376"/>
        <a:ext cx="998121" cy="998139"/>
      </dsp:txXfrm>
    </dsp:sp>
    <dsp:sp modelId="{EB040AE4-54C7-4DB7-B7EE-088E74ABB7B3}">
      <dsp:nvSpPr>
        <dsp:cNvPr id="0" name=""/>
        <dsp:cNvSpPr/>
      </dsp:nvSpPr>
      <dsp:spPr>
        <a:xfrm>
          <a:off x="1681890" y="0"/>
          <a:ext cx="1411557" cy="1411581"/>
        </a:xfrm>
        <a:prstGeom prst="ellipse">
          <a:avLst/>
        </a:prstGeom>
        <a:gradFill rotWithShape="0">
          <a:gsLst>
            <a:gs pos="0">
              <a:schemeClr val="accent5">
                <a:alpha val="50000"/>
                <a:hueOff val="7104485"/>
                <a:satOff val="10741"/>
                <a:lumOff val="-6732"/>
                <a:alphaOff val="0"/>
                <a:shade val="51000"/>
                <a:satMod val="130000"/>
              </a:schemeClr>
            </a:gs>
            <a:gs pos="80000">
              <a:schemeClr val="accent5">
                <a:alpha val="50000"/>
                <a:hueOff val="7104485"/>
                <a:satOff val="10741"/>
                <a:lumOff val="-6732"/>
                <a:alphaOff val="0"/>
                <a:shade val="93000"/>
                <a:satMod val="130000"/>
              </a:schemeClr>
            </a:gs>
            <a:gs pos="100000">
              <a:schemeClr val="accent5">
                <a:alpha val="50000"/>
                <a:hueOff val="7104485"/>
                <a:satOff val="10741"/>
                <a:lumOff val="-67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Narrow" panose="020B0606020202030204" pitchFamily="34" charset="0"/>
            </a:rPr>
            <a:t>Alerts &amp; Notifications</a:t>
          </a:r>
        </a:p>
      </dsp:txBody>
      <dsp:txXfrm>
        <a:off x="1888608" y="206721"/>
        <a:ext cx="998121" cy="998139"/>
      </dsp:txXfrm>
    </dsp:sp>
    <dsp:sp modelId="{50CB97C5-6DA6-441B-AFC7-AF92CD9CF92F}">
      <dsp:nvSpPr>
        <dsp:cNvPr id="0" name=""/>
        <dsp:cNvSpPr/>
      </dsp:nvSpPr>
      <dsp:spPr>
        <a:xfrm>
          <a:off x="2404631" y="1038655"/>
          <a:ext cx="1411557" cy="1411581"/>
        </a:xfrm>
        <a:prstGeom prst="ellipse">
          <a:avLst/>
        </a:prstGeom>
        <a:gradFill rotWithShape="0">
          <a:gsLst>
            <a:gs pos="0">
              <a:schemeClr val="accent5">
                <a:alpha val="50000"/>
                <a:hueOff val="10656727"/>
                <a:satOff val="16112"/>
                <a:lumOff val="-10097"/>
                <a:alphaOff val="0"/>
                <a:shade val="51000"/>
                <a:satMod val="130000"/>
              </a:schemeClr>
            </a:gs>
            <a:gs pos="80000">
              <a:schemeClr val="accent5">
                <a:alpha val="50000"/>
                <a:hueOff val="10656727"/>
                <a:satOff val="16112"/>
                <a:lumOff val="-10097"/>
                <a:alphaOff val="0"/>
                <a:shade val="93000"/>
                <a:satMod val="130000"/>
              </a:schemeClr>
            </a:gs>
            <a:gs pos="100000">
              <a:schemeClr val="accent5">
                <a:alpha val="50000"/>
                <a:hueOff val="10656727"/>
                <a:satOff val="16112"/>
                <a:lumOff val="-100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Narrow" panose="020B0606020202030204" pitchFamily="34" charset="0"/>
            </a:rPr>
            <a:t>Consent2Share Consent Management </a:t>
          </a:r>
        </a:p>
      </dsp:txBody>
      <dsp:txXfrm>
        <a:off x="2611349" y="1245376"/>
        <a:ext cx="998121" cy="998139"/>
      </dsp:txXfrm>
    </dsp:sp>
    <dsp:sp modelId="{42818012-F9F9-416D-BE4D-7CF985BF707A}">
      <dsp:nvSpPr>
        <dsp:cNvPr id="0" name=""/>
        <dsp:cNvSpPr/>
      </dsp:nvSpPr>
      <dsp:spPr>
        <a:xfrm>
          <a:off x="3127946" y="0"/>
          <a:ext cx="1411557" cy="1411581"/>
        </a:xfrm>
        <a:prstGeom prst="ellipse">
          <a:avLst/>
        </a:prstGeom>
        <a:gradFill rotWithShape="0">
          <a:gsLst>
            <a:gs pos="0">
              <a:schemeClr val="accent5">
                <a:alpha val="50000"/>
                <a:hueOff val="14208970"/>
                <a:satOff val="21482"/>
                <a:lumOff val="-13463"/>
                <a:alphaOff val="0"/>
                <a:shade val="51000"/>
                <a:satMod val="130000"/>
              </a:schemeClr>
            </a:gs>
            <a:gs pos="80000">
              <a:schemeClr val="accent5">
                <a:alpha val="50000"/>
                <a:hueOff val="14208970"/>
                <a:satOff val="21482"/>
                <a:lumOff val="-13463"/>
                <a:alphaOff val="0"/>
                <a:shade val="93000"/>
                <a:satMod val="130000"/>
              </a:schemeClr>
            </a:gs>
            <a:gs pos="100000">
              <a:schemeClr val="accent5">
                <a:alpha val="50000"/>
                <a:hueOff val="14208970"/>
                <a:satOff val="21482"/>
                <a:lumOff val="-134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Narrow" panose="020B0606020202030204" pitchFamily="34" charset="0"/>
            </a:rPr>
            <a:t>Task/Activity Management</a:t>
          </a:r>
        </a:p>
      </dsp:txBody>
      <dsp:txXfrm>
        <a:off x="3334664" y="206721"/>
        <a:ext cx="998121" cy="998139"/>
      </dsp:txXfrm>
    </dsp:sp>
    <dsp:sp modelId="{C028331E-7315-4239-B6F0-EF4E6688741C}">
      <dsp:nvSpPr>
        <dsp:cNvPr id="0" name=""/>
        <dsp:cNvSpPr/>
      </dsp:nvSpPr>
      <dsp:spPr>
        <a:xfrm>
          <a:off x="3850687" y="1038655"/>
          <a:ext cx="1411557" cy="1411581"/>
        </a:xfrm>
        <a:prstGeom prst="ellipse">
          <a:avLst/>
        </a:prstGeom>
        <a:solidFill>
          <a:srgbClr val="336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Narrow" panose="020B0606020202030204" pitchFamily="34" charset="0"/>
            </a:rPr>
            <a:t>Referral Management</a:t>
          </a:r>
        </a:p>
      </dsp:txBody>
      <dsp:txXfrm>
        <a:off x="4057405" y="1245376"/>
        <a:ext cx="998121" cy="998139"/>
      </dsp:txXfrm>
    </dsp:sp>
    <dsp:sp modelId="{50F19BB4-7267-45C6-9450-3BC298100DD8}">
      <dsp:nvSpPr>
        <dsp:cNvPr id="0" name=""/>
        <dsp:cNvSpPr/>
      </dsp:nvSpPr>
      <dsp:spPr>
        <a:xfrm>
          <a:off x="4574002" y="0"/>
          <a:ext cx="1411557" cy="1411581"/>
        </a:xfrm>
        <a:prstGeom prst="ellipse">
          <a:avLst/>
        </a:prstGeom>
        <a:gradFill rotWithShape="0">
          <a:gsLst>
            <a:gs pos="0">
              <a:schemeClr val="accent5">
                <a:alpha val="50000"/>
                <a:hueOff val="21313455"/>
                <a:satOff val="32223"/>
                <a:lumOff val="-20195"/>
                <a:alphaOff val="0"/>
                <a:shade val="51000"/>
                <a:satMod val="130000"/>
              </a:schemeClr>
            </a:gs>
            <a:gs pos="80000">
              <a:schemeClr val="accent5">
                <a:alpha val="50000"/>
                <a:hueOff val="21313455"/>
                <a:satOff val="32223"/>
                <a:lumOff val="-20195"/>
                <a:alphaOff val="0"/>
                <a:shade val="93000"/>
                <a:satMod val="130000"/>
              </a:schemeClr>
            </a:gs>
            <a:gs pos="100000">
              <a:schemeClr val="accent5">
                <a:alpha val="50000"/>
                <a:hueOff val="21313455"/>
                <a:satOff val="32223"/>
                <a:lumOff val="-20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Narrow" panose="020B0606020202030204" pitchFamily="34" charset="0"/>
            </a:rPr>
            <a:t>Scheduling/ Appointments</a:t>
          </a:r>
          <a:endParaRPr lang="en-US" sz="1200" kern="1200" dirty="0">
            <a:latin typeface="Arial Narrow" panose="020B0606020202030204" pitchFamily="34" charset="0"/>
          </a:endParaRPr>
        </a:p>
      </dsp:txBody>
      <dsp:txXfrm>
        <a:off x="4780720" y="206721"/>
        <a:ext cx="998121" cy="998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21B03-6A7F-404F-9B46-44F38C524620}">
      <dsp:nvSpPr>
        <dsp:cNvPr id="0" name=""/>
        <dsp:cNvSpPr/>
      </dsp:nvSpPr>
      <dsp:spPr>
        <a:xfrm>
          <a:off x="177434" y="474"/>
          <a:ext cx="567857" cy="37857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BB662-1FAB-486D-A3F9-B3F611AB7DD4}">
      <dsp:nvSpPr>
        <dsp:cNvPr id="0" name=""/>
        <dsp:cNvSpPr/>
      </dsp:nvSpPr>
      <dsp:spPr>
        <a:xfrm>
          <a:off x="769002" y="402717"/>
          <a:ext cx="804514" cy="49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latin typeface="+mn-lt"/>
            </a:rPr>
            <a:t>BH-Works</a:t>
          </a:r>
        </a:p>
        <a:p>
          <a:pPr marL="57150" lvl="1" indent="-57150" algn="ctr" defTabSz="355600">
            <a:lnSpc>
              <a:spcPct val="90000"/>
            </a:lnSpc>
            <a:spcBef>
              <a:spcPct val="0"/>
            </a:spcBef>
            <a:spcAft>
              <a:spcPct val="15000"/>
            </a:spcAft>
            <a:buChar char="•"/>
          </a:pPr>
          <a:r>
            <a:rPr lang="en-US" sz="800" kern="1200" dirty="0">
              <a:latin typeface="+mn-lt"/>
            </a:rPr>
            <a:t>Assessment</a:t>
          </a:r>
        </a:p>
        <a:p>
          <a:pPr marL="57150" lvl="1" indent="-57150" algn="ctr" defTabSz="355600">
            <a:lnSpc>
              <a:spcPct val="90000"/>
            </a:lnSpc>
            <a:spcBef>
              <a:spcPct val="0"/>
            </a:spcBef>
            <a:spcAft>
              <a:spcPct val="15000"/>
            </a:spcAft>
            <a:buChar char="•"/>
          </a:pPr>
          <a:r>
            <a:rPr lang="en-US" sz="800" kern="1200" dirty="0">
              <a:latin typeface="+mn-lt"/>
            </a:rPr>
            <a:t>LOINC   Observations</a:t>
          </a:r>
        </a:p>
      </dsp:txBody>
      <dsp:txXfrm>
        <a:off x="769002" y="402717"/>
        <a:ext cx="804514" cy="496934"/>
      </dsp:txXfrm>
    </dsp:sp>
    <dsp:sp modelId="{BC1E75A9-95D8-48AE-A802-2EBB2B019102}">
      <dsp:nvSpPr>
        <dsp:cNvPr id="0" name=""/>
        <dsp:cNvSpPr/>
      </dsp:nvSpPr>
      <dsp:spPr>
        <a:xfrm>
          <a:off x="698019" y="331795"/>
          <a:ext cx="193212" cy="193262"/>
        </a:xfrm>
        <a:prstGeom prst="halfFrame">
          <a:avLst>
            <a:gd name="adj1" fmla="val 25770"/>
            <a:gd name="adj2" fmla="val 257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BE1C5-498B-44B5-A2C9-D3EDEB0D9530}">
      <dsp:nvSpPr>
        <dsp:cNvPr id="0" name=""/>
        <dsp:cNvSpPr/>
      </dsp:nvSpPr>
      <dsp:spPr>
        <a:xfrm rot="5400000">
          <a:off x="1456856" y="331820"/>
          <a:ext cx="193262" cy="193212"/>
        </a:xfrm>
        <a:prstGeom prst="halfFrame">
          <a:avLst>
            <a:gd name="adj1" fmla="val 25770"/>
            <a:gd name="adj2" fmla="val 25770"/>
          </a:avLst>
        </a:prstGeom>
        <a:solidFill>
          <a:schemeClr val="accent5">
            <a:hueOff val="3044779"/>
            <a:satOff val="4603"/>
            <a:lumOff val="-28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3F37C-EBBA-4DA1-B76A-2A4D3073449E}">
      <dsp:nvSpPr>
        <dsp:cNvPr id="0" name=""/>
        <dsp:cNvSpPr/>
      </dsp:nvSpPr>
      <dsp:spPr>
        <a:xfrm rot="16200000">
          <a:off x="697994" y="777431"/>
          <a:ext cx="193262" cy="193212"/>
        </a:xfrm>
        <a:prstGeom prst="halfFrame">
          <a:avLst>
            <a:gd name="adj1" fmla="val 25770"/>
            <a:gd name="adj2" fmla="val 25770"/>
          </a:avLst>
        </a:prstGeom>
        <a:solidFill>
          <a:schemeClr val="accent5">
            <a:hueOff val="6089559"/>
            <a:satOff val="9207"/>
            <a:lumOff val="-57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AC4C2-3744-41B1-87B8-4C879CEECE3F}">
      <dsp:nvSpPr>
        <dsp:cNvPr id="0" name=""/>
        <dsp:cNvSpPr/>
      </dsp:nvSpPr>
      <dsp:spPr>
        <a:xfrm rot="10800000">
          <a:off x="1456881" y="777406"/>
          <a:ext cx="193212" cy="193262"/>
        </a:xfrm>
        <a:prstGeom prst="halfFrame">
          <a:avLst>
            <a:gd name="adj1" fmla="val 25770"/>
            <a:gd name="adj2" fmla="val 25770"/>
          </a:avLst>
        </a:prstGeom>
        <a:solidFill>
          <a:schemeClr val="accent5">
            <a:hueOff val="9134338"/>
            <a:satOff val="13810"/>
            <a:lumOff val="-8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7C90E-6475-44D6-BF4B-F2E665DCD13B}">
      <dsp:nvSpPr>
        <dsp:cNvPr id="0" name=""/>
        <dsp:cNvSpPr/>
      </dsp:nvSpPr>
      <dsp:spPr>
        <a:xfrm>
          <a:off x="2016384" y="474"/>
          <a:ext cx="567857" cy="37857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EF9238-9567-4FE5-9101-EAA5D653D673}">
      <dsp:nvSpPr>
        <dsp:cNvPr id="0" name=""/>
        <dsp:cNvSpPr/>
      </dsp:nvSpPr>
      <dsp:spPr>
        <a:xfrm>
          <a:off x="2607951" y="402717"/>
          <a:ext cx="804514" cy="49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latin typeface="+mn-lt"/>
            </a:rPr>
            <a:t>Quippe</a:t>
          </a:r>
        </a:p>
        <a:p>
          <a:pPr marL="57150" lvl="1" indent="-57150" algn="ctr" defTabSz="355600">
            <a:lnSpc>
              <a:spcPct val="90000"/>
            </a:lnSpc>
            <a:spcBef>
              <a:spcPct val="0"/>
            </a:spcBef>
            <a:spcAft>
              <a:spcPct val="15000"/>
            </a:spcAft>
            <a:buChar char="•"/>
          </a:pPr>
          <a:r>
            <a:rPr lang="en-US" sz="800" kern="1200" dirty="0">
              <a:latin typeface="+mn-lt"/>
            </a:rPr>
            <a:t>Care Plan</a:t>
          </a:r>
        </a:p>
        <a:p>
          <a:pPr marL="57150" lvl="1" indent="-57150" algn="ctr" defTabSz="355600">
            <a:lnSpc>
              <a:spcPct val="90000"/>
            </a:lnSpc>
            <a:spcBef>
              <a:spcPct val="0"/>
            </a:spcBef>
            <a:spcAft>
              <a:spcPct val="15000"/>
            </a:spcAft>
            <a:buChar char="•"/>
          </a:pPr>
          <a:r>
            <a:rPr lang="en-US" sz="800" kern="1200" dirty="0">
              <a:latin typeface="+mn-lt"/>
            </a:rPr>
            <a:t>Knowledge Base</a:t>
          </a:r>
        </a:p>
      </dsp:txBody>
      <dsp:txXfrm>
        <a:off x="2607951" y="402717"/>
        <a:ext cx="804514" cy="496934"/>
      </dsp:txXfrm>
    </dsp:sp>
    <dsp:sp modelId="{7CE6CE2B-2882-408A-8F6F-049D8A5B4C15}">
      <dsp:nvSpPr>
        <dsp:cNvPr id="0" name=""/>
        <dsp:cNvSpPr/>
      </dsp:nvSpPr>
      <dsp:spPr>
        <a:xfrm>
          <a:off x="2536969" y="331795"/>
          <a:ext cx="193212" cy="193262"/>
        </a:xfrm>
        <a:prstGeom prst="halfFrame">
          <a:avLst>
            <a:gd name="adj1" fmla="val 25770"/>
            <a:gd name="adj2" fmla="val 25770"/>
          </a:avLst>
        </a:prstGeom>
        <a:solidFill>
          <a:schemeClr val="accent5">
            <a:hueOff val="12179117"/>
            <a:satOff val="18413"/>
            <a:lumOff val="-1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41E58-12B8-4718-96FB-98D50C4162E6}">
      <dsp:nvSpPr>
        <dsp:cNvPr id="0" name=""/>
        <dsp:cNvSpPr/>
      </dsp:nvSpPr>
      <dsp:spPr>
        <a:xfrm rot="5400000">
          <a:off x="3295806" y="331820"/>
          <a:ext cx="193262" cy="193212"/>
        </a:xfrm>
        <a:prstGeom prst="halfFrame">
          <a:avLst>
            <a:gd name="adj1" fmla="val 25770"/>
            <a:gd name="adj2" fmla="val 25770"/>
          </a:avLst>
        </a:prstGeom>
        <a:solidFill>
          <a:schemeClr val="accent5">
            <a:hueOff val="15223897"/>
            <a:satOff val="23016"/>
            <a:lumOff val="-14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8C8F3-FA9E-4DC3-BE52-078ADBEE0B96}">
      <dsp:nvSpPr>
        <dsp:cNvPr id="0" name=""/>
        <dsp:cNvSpPr/>
      </dsp:nvSpPr>
      <dsp:spPr>
        <a:xfrm rot="16200000">
          <a:off x="2536944" y="777431"/>
          <a:ext cx="193262" cy="193212"/>
        </a:xfrm>
        <a:prstGeom prst="halfFrame">
          <a:avLst>
            <a:gd name="adj1" fmla="val 25770"/>
            <a:gd name="adj2" fmla="val 25770"/>
          </a:avLst>
        </a:prstGeom>
        <a:solidFill>
          <a:schemeClr val="accent5">
            <a:hueOff val="18268676"/>
            <a:satOff val="27620"/>
            <a:lumOff val="-173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92B90A-E4DC-4908-AD42-4BFBF2374A22}">
      <dsp:nvSpPr>
        <dsp:cNvPr id="0" name=""/>
        <dsp:cNvSpPr/>
      </dsp:nvSpPr>
      <dsp:spPr>
        <a:xfrm rot="10800000">
          <a:off x="3295831" y="777406"/>
          <a:ext cx="193212" cy="193262"/>
        </a:xfrm>
        <a:prstGeom prst="halfFrame">
          <a:avLst>
            <a:gd name="adj1" fmla="val 25770"/>
            <a:gd name="adj2" fmla="val 25770"/>
          </a:avLst>
        </a:prstGeom>
        <a:solidFill>
          <a:schemeClr val="accent5">
            <a:hueOff val="21313455"/>
            <a:satOff val="32223"/>
            <a:lumOff val="-20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A4195-1A57-412E-9A70-2853E40E2F29}">
      <dsp:nvSpPr>
        <dsp:cNvPr id="0" name=""/>
        <dsp:cNvSpPr/>
      </dsp:nvSpPr>
      <dsp:spPr>
        <a:xfrm>
          <a:off x="0" y="0"/>
          <a:ext cx="1334609" cy="3462296"/>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Functional</a:t>
          </a:r>
          <a:r>
            <a:rPr lang="en-US" sz="1800" kern="1200" dirty="0"/>
            <a:t> </a:t>
          </a:r>
          <a:r>
            <a:rPr lang="en-US" sz="1600" kern="1200" dirty="0"/>
            <a:t>Services</a:t>
          </a:r>
          <a:endParaRPr lang="en-US" sz="1800" kern="1200" dirty="0"/>
        </a:p>
      </dsp:txBody>
      <dsp:txXfrm>
        <a:off x="0" y="0"/>
        <a:ext cx="1334609" cy="1038688"/>
      </dsp:txXfrm>
    </dsp:sp>
    <dsp:sp modelId="{1693F7FC-B10C-4C75-AED2-52D8696D58B7}">
      <dsp:nvSpPr>
        <dsp:cNvPr id="0" name=""/>
        <dsp:cNvSpPr/>
      </dsp:nvSpPr>
      <dsp:spPr>
        <a:xfrm>
          <a:off x="133460" y="1038984"/>
          <a:ext cx="1067687" cy="68020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Clinical Decision Support (CDS)</a:t>
          </a:r>
        </a:p>
      </dsp:txBody>
      <dsp:txXfrm>
        <a:off x="153382" y="1058906"/>
        <a:ext cx="1027843" cy="640358"/>
      </dsp:txXfrm>
    </dsp:sp>
    <dsp:sp modelId="{898E27AA-3589-45E3-B686-EC959C80B595}">
      <dsp:nvSpPr>
        <dsp:cNvPr id="0" name=""/>
        <dsp:cNvSpPr/>
      </dsp:nvSpPr>
      <dsp:spPr>
        <a:xfrm>
          <a:off x="133460" y="1823833"/>
          <a:ext cx="1067687" cy="680202"/>
        </a:xfrm>
        <a:prstGeom prst="roundRect">
          <a:avLst>
            <a:gd name="adj" fmla="val 10000"/>
          </a:avLst>
        </a:prstGeom>
        <a:gradFill rotWithShape="0">
          <a:gsLst>
            <a:gs pos="0">
              <a:schemeClr val="accent2">
                <a:hueOff val="4851756"/>
                <a:satOff val="-10862"/>
                <a:lumOff val="-6568"/>
                <a:alphaOff val="0"/>
                <a:shade val="51000"/>
                <a:satMod val="130000"/>
              </a:schemeClr>
            </a:gs>
            <a:gs pos="80000">
              <a:schemeClr val="accent2">
                <a:hueOff val="4851756"/>
                <a:satOff val="-10862"/>
                <a:lumOff val="-6568"/>
                <a:alphaOff val="0"/>
                <a:shade val="93000"/>
                <a:satMod val="130000"/>
              </a:schemeClr>
            </a:gs>
            <a:gs pos="100000">
              <a:schemeClr val="accent2">
                <a:hueOff val="4851756"/>
                <a:satOff val="-10862"/>
                <a:lumOff val="-65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Workflow Coordination</a:t>
          </a:r>
        </a:p>
      </dsp:txBody>
      <dsp:txXfrm>
        <a:off x="153382" y="1843755"/>
        <a:ext cx="1027843" cy="640358"/>
      </dsp:txXfrm>
    </dsp:sp>
    <dsp:sp modelId="{E15ECE5D-9C64-472F-A79D-42C30C26075E}">
      <dsp:nvSpPr>
        <dsp:cNvPr id="0" name=""/>
        <dsp:cNvSpPr/>
      </dsp:nvSpPr>
      <dsp:spPr>
        <a:xfrm>
          <a:off x="133460" y="2608682"/>
          <a:ext cx="1067687" cy="680202"/>
        </a:xfrm>
        <a:prstGeom prst="roundRect">
          <a:avLst>
            <a:gd name="adj" fmla="val 10000"/>
          </a:avLst>
        </a:prstGeom>
        <a:gradFill rotWithShape="0">
          <a:gsLst>
            <a:gs pos="0">
              <a:schemeClr val="accent2">
                <a:hueOff val="9703512"/>
                <a:satOff val="-21725"/>
                <a:lumOff val="-13136"/>
                <a:alphaOff val="0"/>
                <a:shade val="51000"/>
                <a:satMod val="130000"/>
              </a:schemeClr>
            </a:gs>
            <a:gs pos="80000">
              <a:schemeClr val="accent2">
                <a:hueOff val="9703512"/>
                <a:satOff val="-21725"/>
                <a:lumOff val="-13136"/>
                <a:alphaOff val="0"/>
                <a:shade val="93000"/>
                <a:satMod val="130000"/>
              </a:schemeClr>
            </a:gs>
            <a:gs pos="100000">
              <a:schemeClr val="accent2">
                <a:hueOff val="9703512"/>
                <a:satOff val="-21725"/>
                <a:lumOff val="-131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Analytics &amp; Reporting</a:t>
          </a:r>
        </a:p>
      </dsp:txBody>
      <dsp:txXfrm>
        <a:off x="153382" y="2628604"/>
        <a:ext cx="1027843" cy="6403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A4195-1A57-412E-9A70-2853E40E2F29}">
      <dsp:nvSpPr>
        <dsp:cNvPr id="0" name=""/>
        <dsp:cNvSpPr/>
      </dsp:nvSpPr>
      <dsp:spPr>
        <a:xfrm>
          <a:off x="0" y="0"/>
          <a:ext cx="1367677" cy="3462295"/>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Infrastructure Services</a:t>
          </a:r>
        </a:p>
      </dsp:txBody>
      <dsp:txXfrm>
        <a:off x="0" y="0"/>
        <a:ext cx="1367677" cy="1038688"/>
      </dsp:txXfrm>
    </dsp:sp>
    <dsp:sp modelId="{1693F7FC-B10C-4C75-AED2-52D8696D58B7}">
      <dsp:nvSpPr>
        <dsp:cNvPr id="0" name=""/>
        <dsp:cNvSpPr/>
      </dsp:nvSpPr>
      <dsp:spPr>
        <a:xfrm>
          <a:off x="137436" y="1038984"/>
          <a:ext cx="1094141" cy="68020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Security</a:t>
          </a:r>
        </a:p>
      </dsp:txBody>
      <dsp:txXfrm>
        <a:off x="157358" y="1058906"/>
        <a:ext cx="1054297" cy="640358"/>
      </dsp:txXfrm>
    </dsp:sp>
    <dsp:sp modelId="{898E27AA-3589-45E3-B686-EC959C80B595}">
      <dsp:nvSpPr>
        <dsp:cNvPr id="0" name=""/>
        <dsp:cNvSpPr/>
      </dsp:nvSpPr>
      <dsp:spPr>
        <a:xfrm>
          <a:off x="137436" y="1823833"/>
          <a:ext cx="1094141" cy="680202"/>
        </a:xfrm>
        <a:prstGeom prst="roundRect">
          <a:avLst>
            <a:gd name="adj" fmla="val 10000"/>
          </a:avLst>
        </a:prstGeom>
        <a:gradFill rotWithShape="0">
          <a:gsLst>
            <a:gs pos="0">
              <a:schemeClr val="accent3">
                <a:hueOff val="-3343278"/>
                <a:satOff val="-7169"/>
                <a:lumOff val="-2451"/>
                <a:alphaOff val="0"/>
                <a:shade val="51000"/>
                <a:satMod val="130000"/>
              </a:schemeClr>
            </a:gs>
            <a:gs pos="80000">
              <a:schemeClr val="accent3">
                <a:hueOff val="-3343278"/>
                <a:satOff val="-7169"/>
                <a:lumOff val="-2451"/>
                <a:alphaOff val="0"/>
                <a:shade val="93000"/>
                <a:satMod val="130000"/>
              </a:schemeClr>
            </a:gs>
            <a:gs pos="100000">
              <a:schemeClr val="accent3">
                <a:hueOff val="-3343278"/>
                <a:satOff val="-7169"/>
                <a:lumOff val="-2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Semantic Interoperability Workbench (SIW) </a:t>
          </a:r>
        </a:p>
      </dsp:txBody>
      <dsp:txXfrm>
        <a:off x="157358" y="1843755"/>
        <a:ext cx="1054297" cy="640358"/>
      </dsp:txXfrm>
    </dsp:sp>
    <dsp:sp modelId="{E15ECE5D-9C64-472F-A79D-42C30C26075E}">
      <dsp:nvSpPr>
        <dsp:cNvPr id="0" name=""/>
        <dsp:cNvSpPr/>
      </dsp:nvSpPr>
      <dsp:spPr>
        <a:xfrm>
          <a:off x="137436" y="2608682"/>
          <a:ext cx="1094141" cy="680202"/>
        </a:xfrm>
        <a:prstGeom prst="roundRect">
          <a:avLst>
            <a:gd name="adj" fmla="val 10000"/>
          </a:avLst>
        </a:prstGeom>
        <a:gradFill rotWithShape="0">
          <a:gsLst>
            <a:gs pos="0">
              <a:schemeClr val="accent3">
                <a:hueOff val="-6686557"/>
                <a:satOff val="-14337"/>
                <a:lumOff val="-4902"/>
                <a:alphaOff val="0"/>
                <a:shade val="51000"/>
                <a:satMod val="130000"/>
              </a:schemeClr>
            </a:gs>
            <a:gs pos="80000">
              <a:schemeClr val="accent3">
                <a:hueOff val="-6686557"/>
                <a:satOff val="-14337"/>
                <a:lumOff val="-4902"/>
                <a:alphaOff val="0"/>
                <a:shade val="93000"/>
                <a:satMod val="130000"/>
              </a:schemeClr>
            </a:gs>
            <a:gs pos="100000">
              <a:schemeClr val="accent3">
                <a:hueOff val="-6686557"/>
                <a:satOff val="-14337"/>
                <a:lumOff val="-4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EHR/HIE Integration</a:t>
          </a:r>
        </a:p>
      </dsp:txBody>
      <dsp:txXfrm>
        <a:off x="157358" y="2628604"/>
        <a:ext cx="1054297" cy="640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C948A-9611-4B51-A8B1-CB05F6E61223}">
      <dsp:nvSpPr>
        <dsp:cNvPr id="0" name=""/>
        <dsp:cNvSpPr/>
      </dsp:nvSpPr>
      <dsp:spPr>
        <a:xfrm>
          <a:off x="0" y="217290"/>
          <a:ext cx="802748" cy="64219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311C9-5F38-46CB-8CDD-62E81CB2E3E2}">
      <dsp:nvSpPr>
        <dsp:cNvPr id="0" name=""/>
        <dsp:cNvSpPr/>
      </dsp:nvSpPr>
      <dsp:spPr>
        <a:xfrm>
          <a:off x="72247" y="795269"/>
          <a:ext cx="714446" cy="224769"/>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Clinician</a:t>
          </a:r>
        </a:p>
      </dsp:txBody>
      <dsp:txXfrm>
        <a:off x="72247" y="795269"/>
        <a:ext cx="714446" cy="224769"/>
      </dsp:txXfrm>
    </dsp:sp>
    <dsp:sp modelId="{8441F560-EE08-4536-A385-972C49CA5167}">
      <dsp:nvSpPr>
        <dsp:cNvPr id="0" name=""/>
        <dsp:cNvSpPr/>
      </dsp:nvSpPr>
      <dsp:spPr>
        <a:xfrm>
          <a:off x="883023" y="217290"/>
          <a:ext cx="802748" cy="642198"/>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F41F9-12DB-4B16-8253-AC504D69A281}">
      <dsp:nvSpPr>
        <dsp:cNvPr id="0" name=""/>
        <dsp:cNvSpPr/>
      </dsp:nvSpPr>
      <dsp:spPr>
        <a:xfrm>
          <a:off x="955270" y="795269"/>
          <a:ext cx="714446" cy="224769"/>
        </a:xfrm>
        <a:prstGeom prst="wedgeRectCallout">
          <a:avLst>
            <a:gd name="adj1" fmla="val 20250"/>
            <a:gd name="adj2" fmla="val -60700"/>
          </a:avLst>
        </a:prstGeom>
        <a:solidFill>
          <a:schemeClr val="accent2">
            <a:hueOff val="4851756"/>
            <a:satOff val="-10862"/>
            <a:lumOff val="-6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Patient</a:t>
          </a:r>
        </a:p>
      </dsp:txBody>
      <dsp:txXfrm>
        <a:off x="955270" y="795269"/>
        <a:ext cx="714446" cy="224769"/>
      </dsp:txXfrm>
    </dsp:sp>
    <dsp:sp modelId="{0A977AA9-40A5-4955-9350-0B1F44E7FE79}">
      <dsp:nvSpPr>
        <dsp:cNvPr id="0" name=""/>
        <dsp:cNvSpPr/>
      </dsp:nvSpPr>
      <dsp:spPr>
        <a:xfrm>
          <a:off x="1766046" y="217290"/>
          <a:ext cx="802748" cy="642198"/>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D8A74B-A55F-4E38-842F-B35D66E8A65B}">
      <dsp:nvSpPr>
        <dsp:cNvPr id="0" name=""/>
        <dsp:cNvSpPr/>
      </dsp:nvSpPr>
      <dsp:spPr>
        <a:xfrm>
          <a:off x="1838293" y="795269"/>
          <a:ext cx="714446" cy="224769"/>
        </a:xfrm>
        <a:prstGeom prst="wedgeRectCallout">
          <a:avLst>
            <a:gd name="adj1" fmla="val 20250"/>
            <a:gd name="adj2" fmla="val -60700"/>
          </a:avLst>
        </a:prstGeom>
        <a:solidFill>
          <a:schemeClr val="accent2">
            <a:hueOff val="9703512"/>
            <a:satOff val="-21725"/>
            <a:lumOff val="-131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Care Team</a:t>
          </a:r>
        </a:p>
      </dsp:txBody>
      <dsp:txXfrm>
        <a:off x="1838293" y="795269"/>
        <a:ext cx="714446" cy="2247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C948A-9611-4B51-A8B1-CB05F6E61223}">
      <dsp:nvSpPr>
        <dsp:cNvPr id="0" name=""/>
        <dsp:cNvSpPr/>
      </dsp:nvSpPr>
      <dsp:spPr>
        <a:xfrm>
          <a:off x="1470564" y="0"/>
          <a:ext cx="502326" cy="569927"/>
        </a:xfrm>
        <a:prstGeom prst="rect">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5E311C9-5F38-46CB-8CDD-62E81CB2E3E2}">
      <dsp:nvSpPr>
        <dsp:cNvPr id="0" name=""/>
        <dsp:cNvSpPr/>
      </dsp:nvSpPr>
      <dsp:spPr>
        <a:xfrm>
          <a:off x="1429645" y="361023"/>
          <a:ext cx="634043" cy="199474"/>
        </a:xfrm>
        <a:prstGeom prst="wedgeRectCallout">
          <a:avLst>
            <a:gd name="adj1" fmla="val 20250"/>
            <a:gd name="adj2" fmla="val -60700"/>
          </a:avLst>
        </a:prstGeom>
        <a:solidFill>
          <a:srgbClr val="C6AB5C">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Calibri"/>
              <a:ea typeface="+mn-ea"/>
              <a:cs typeface="+mn-cs"/>
            </a:rPr>
            <a:t>Clinicians</a:t>
          </a:r>
        </a:p>
      </dsp:txBody>
      <dsp:txXfrm>
        <a:off x="1429645" y="361023"/>
        <a:ext cx="634043" cy="199474"/>
      </dsp:txXfrm>
    </dsp:sp>
    <dsp:sp modelId="{8441F560-EE08-4536-A385-972C49CA5167}">
      <dsp:nvSpPr>
        <dsp:cNvPr id="0" name=""/>
        <dsp:cNvSpPr/>
      </dsp:nvSpPr>
      <dsp:spPr>
        <a:xfrm>
          <a:off x="761589" y="214266"/>
          <a:ext cx="472334" cy="569927"/>
        </a:xfrm>
        <a:prstGeom prst="rect">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34F41F9-12DB-4B16-8253-AC504D69A281}">
      <dsp:nvSpPr>
        <dsp:cNvPr id="0" name=""/>
        <dsp:cNvSpPr/>
      </dsp:nvSpPr>
      <dsp:spPr>
        <a:xfrm>
          <a:off x="705668" y="727200"/>
          <a:ext cx="634043" cy="199474"/>
        </a:xfrm>
        <a:prstGeom prst="wedgeRectCallout">
          <a:avLst>
            <a:gd name="adj1" fmla="val 20250"/>
            <a:gd name="adj2" fmla="val -60700"/>
          </a:avLst>
        </a:prstGeom>
        <a:solidFill>
          <a:srgbClr val="C6AB5C">
            <a:hueOff val="4851756"/>
            <a:satOff val="-10862"/>
            <a:lumOff val="-656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Calibri"/>
              <a:ea typeface="+mn-ea"/>
              <a:cs typeface="+mn-cs"/>
            </a:rPr>
            <a:t>Patient</a:t>
          </a:r>
        </a:p>
      </dsp:txBody>
      <dsp:txXfrm>
        <a:off x="705668" y="727200"/>
        <a:ext cx="634043" cy="199474"/>
      </dsp:txXfrm>
    </dsp:sp>
    <dsp:sp modelId="{0A977AA9-40A5-4955-9350-0B1F44E7FE79}">
      <dsp:nvSpPr>
        <dsp:cNvPr id="0" name=""/>
        <dsp:cNvSpPr/>
      </dsp:nvSpPr>
      <dsp:spPr>
        <a:xfrm>
          <a:off x="1410953" y="546071"/>
          <a:ext cx="712408" cy="569927"/>
        </a:xfrm>
        <a:prstGeom prst="rect">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AD8A74B-A55F-4E38-842F-B35D66E8A65B}">
      <dsp:nvSpPr>
        <dsp:cNvPr id="0" name=""/>
        <dsp:cNvSpPr/>
      </dsp:nvSpPr>
      <dsp:spPr>
        <a:xfrm>
          <a:off x="1475070" y="916525"/>
          <a:ext cx="634043" cy="199474"/>
        </a:xfrm>
        <a:prstGeom prst="wedgeRectCallout">
          <a:avLst>
            <a:gd name="adj1" fmla="val 20250"/>
            <a:gd name="adj2" fmla="val -60700"/>
          </a:avLst>
        </a:prstGeom>
        <a:solidFill>
          <a:srgbClr val="C6AB5C">
            <a:hueOff val="9703512"/>
            <a:satOff val="-21725"/>
            <a:lumOff val="-1313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Calibri"/>
              <a:ea typeface="+mn-ea"/>
              <a:cs typeface="+mn-cs"/>
            </a:rPr>
            <a:t>Care Team</a:t>
          </a:r>
        </a:p>
      </dsp:txBody>
      <dsp:txXfrm>
        <a:off x="1475070" y="916525"/>
        <a:ext cx="634043" cy="1994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0CD50BE-7BF6-4806-BACA-A3810B4827E3}" type="datetimeFigureOut">
              <a:rPr lang="en-US" smtClean="0"/>
              <a:t>4/26/19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4AB6B34-742E-463A-82E4-E1215DEC695F}" type="slidenum">
              <a:rPr lang="en-US" smtClean="0"/>
              <a:t>‹#›</a:t>
            </a:fld>
            <a:endParaRPr lang="en-US"/>
          </a:p>
        </p:txBody>
      </p:sp>
    </p:spTree>
    <p:extLst>
      <p:ext uri="{BB962C8B-B14F-4D97-AF65-F5344CB8AC3E}">
        <p14:creationId xmlns:p14="http://schemas.microsoft.com/office/powerpoint/2010/main" val="41817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Opening</a:t>
            </a:r>
            <a:r>
              <a:rPr lang="en-US" baseline="0" dirty="0"/>
              <a:t> slide</a:t>
            </a:r>
            <a:endParaRPr lang="en-US" dirty="0"/>
          </a:p>
        </p:txBody>
      </p:sp>
      <p:sp>
        <p:nvSpPr>
          <p:cNvPr id="4" name="Slide Number Placeholder 3"/>
          <p:cNvSpPr>
            <a:spLocks noGrp="1"/>
          </p:cNvSpPr>
          <p:nvPr>
            <p:ph type="sldNum" sz="quarter" idx="10"/>
          </p:nvPr>
        </p:nvSpPr>
        <p:spPr/>
        <p:txBody>
          <a:bodyPr/>
          <a:lstStyle/>
          <a:p>
            <a:fld id="{4660CD02-DA56-45E3-84AB-2B7728CD6399}"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04689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B6B34-742E-463A-82E4-E1215DEC695F}" type="slidenum">
              <a:rPr lang="en-US" smtClean="0"/>
              <a:t>3</a:t>
            </a:fld>
            <a:endParaRPr lang="en-US"/>
          </a:p>
        </p:txBody>
      </p:sp>
    </p:spTree>
    <p:extLst>
      <p:ext uri="{BB962C8B-B14F-4D97-AF65-F5344CB8AC3E}">
        <p14:creationId xmlns:p14="http://schemas.microsoft.com/office/powerpoint/2010/main" val="164229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236538"/>
            <a:ext cx="4802187" cy="3600450"/>
          </a:xfrm>
        </p:spPr>
      </p:sp>
      <p:sp>
        <p:nvSpPr>
          <p:cNvPr id="3" name="Notes Placeholder 2"/>
          <p:cNvSpPr>
            <a:spLocks noGrp="1"/>
          </p:cNvSpPr>
          <p:nvPr>
            <p:ph type="body" idx="1"/>
          </p:nvPr>
        </p:nvSpPr>
        <p:spPr>
          <a:xfrm>
            <a:off x="731520" y="4092315"/>
            <a:ext cx="5852160" cy="4320540"/>
          </a:xfrm>
        </p:spPr>
        <p:txBody>
          <a:bodyPr/>
          <a:lstStyle/>
          <a:p>
            <a:endParaRPr lang="en-US" dirty="0"/>
          </a:p>
        </p:txBody>
      </p:sp>
      <p:sp>
        <p:nvSpPr>
          <p:cNvPr id="5" name="Slide Number Placeholder 4"/>
          <p:cNvSpPr>
            <a:spLocks noGrp="1"/>
          </p:cNvSpPr>
          <p:nvPr>
            <p:ph type="sldNum" sz="quarter" idx="10"/>
          </p:nvPr>
        </p:nvSpPr>
        <p:spPr/>
        <p:txBody>
          <a:bodyPr/>
          <a:lstStyle/>
          <a:p>
            <a:fld id="{6DDFFA53-3C84-4798-B3D6-564E1E17193F}" type="slidenum">
              <a:rPr lang="en-US" smtClean="0"/>
              <a:t>5</a:t>
            </a:fld>
            <a:endParaRPr lang="en-US"/>
          </a:p>
        </p:txBody>
      </p:sp>
    </p:spTree>
    <p:extLst>
      <p:ext uri="{BB962C8B-B14F-4D97-AF65-F5344CB8AC3E}">
        <p14:creationId xmlns:p14="http://schemas.microsoft.com/office/powerpoint/2010/main" val="158081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AB6B34-742E-463A-82E4-E1215DEC695F}" type="slidenum">
              <a:rPr lang="en-US" smtClean="0"/>
              <a:t>6</a:t>
            </a:fld>
            <a:endParaRPr lang="en-US"/>
          </a:p>
        </p:txBody>
      </p:sp>
    </p:spTree>
    <p:extLst>
      <p:ext uri="{BB962C8B-B14F-4D97-AF65-F5344CB8AC3E}">
        <p14:creationId xmlns:p14="http://schemas.microsoft.com/office/powerpoint/2010/main" val="3305941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We need the EOB</a:t>
            </a:r>
          </a:p>
          <a:p>
            <a:pPr marL="174708" indent="-174708">
              <a:buFontTx/>
              <a:buChar char="-"/>
            </a:pPr>
            <a:r>
              <a:rPr lang="en-US" dirty="0"/>
              <a:t>?</a:t>
            </a:r>
          </a:p>
        </p:txBody>
      </p:sp>
      <p:sp>
        <p:nvSpPr>
          <p:cNvPr id="4" name="Slide Number Placeholder 3"/>
          <p:cNvSpPr>
            <a:spLocks noGrp="1"/>
          </p:cNvSpPr>
          <p:nvPr>
            <p:ph type="sldNum" sz="quarter" idx="10"/>
          </p:nvPr>
        </p:nvSpPr>
        <p:spPr/>
        <p:txBody>
          <a:bodyPr/>
          <a:lstStyle/>
          <a:p>
            <a:pPr defTabSz="931774"/>
            <a:fld id="{EB134BD7-5DD2-432A-8F84-0E05342D6162}" type="slidenum">
              <a:rPr lang="en-US">
                <a:solidFill>
                  <a:prstClr val="black"/>
                </a:solidFill>
                <a:latin typeface="Calibri" panose="020F0502020204030204"/>
              </a:rPr>
              <a:pPr defTabSz="931774"/>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193661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66674" y="5772151"/>
            <a:ext cx="9286874" cy="1162050"/>
          </a:xfrm>
          <a:prstGeom prst="rect">
            <a:avLst/>
          </a:prstGeom>
          <a:solidFill>
            <a:srgbClr val="51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52849" y="2425700"/>
            <a:ext cx="4895849"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3767088" y="4048125"/>
            <a:ext cx="4902833" cy="137160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025" y="5914339"/>
            <a:ext cx="826390" cy="876985"/>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57850" y="5792741"/>
            <a:ext cx="3800475" cy="127442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9639" y="123825"/>
            <a:ext cx="3877061" cy="1153623"/>
          </a:xfrm>
          <a:prstGeom prst="rect">
            <a:avLst/>
          </a:prstGeom>
        </p:spPr>
      </p:pic>
    </p:spTree>
    <p:extLst>
      <p:ext uri="{BB962C8B-B14F-4D97-AF65-F5344CB8AC3E}">
        <p14:creationId xmlns:p14="http://schemas.microsoft.com/office/powerpoint/2010/main" val="420958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623888" y="1630607"/>
            <a:ext cx="7886700" cy="2852737"/>
          </a:xfrm>
          <a:prstGeom prst="rect">
            <a:avLst/>
          </a:prstGeom>
        </p:spPr>
        <p:txBody>
          <a:bodyPr anchor="b"/>
          <a:lstStyle>
            <a:lvl1pPr>
              <a:defRPr sz="6000"/>
            </a:lvl1pPr>
          </a:lstStyle>
          <a:p>
            <a:r>
              <a:rPr lang="en-US"/>
              <a:t>Click to edit Master title style</a:t>
            </a:r>
            <a:endParaRPr lang="en-US" dirty="0"/>
          </a:p>
        </p:txBody>
      </p:sp>
      <p:sp>
        <p:nvSpPr>
          <p:cNvPr id="5" name="Text Placeholder 2"/>
          <p:cNvSpPr>
            <a:spLocks noGrp="1"/>
          </p:cNvSpPr>
          <p:nvPr>
            <p:ph type="body" idx="1"/>
          </p:nvPr>
        </p:nvSpPr>
        <p:spPr>
          <a:xfrm>
            <a:off x="623888" y="4510332"/>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644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D7F8F-6BEB-4343-9D72-54A696ACD8E1}" type="datetimeFigureOut">
              <a:rPr lang="en-US" smtClean="0"/>
              <a:t>4/26/19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54D5B-4808-410C-86CD-C948C077CA4B}" type="slidenum">
              <a:rPr lang="en-US" smtClean="0"/>
              <a:t>‹#›</a:t>
            </a:fld>
            <a:endParaRPr lang="en-US"/>
          </a:p>
        </p:txBody>
      </p:sp>
    </p:spTree>
    <p:extLst>
      <p:ext uri="{BB962C8B-B14F-4D97-AF65-F5344CB8AC3E}">
        <p14:creationId xmlns:p14="http://schemas.microsoft.com/office/powerpoint/2010/main" val="389406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58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2 (Title Centered)">
    <p:spTree>
      <p:nvGrpSpPr>
        <p:cNvPr id="1" name=""/>
        <p:cNvGrpSpPr/>
        <p:nvPr/>
      </p:nvGrpSpPr>
      <p:grpSpPr>
        <a:xfrm>
          <a:off x="0" y="0"/>
          <a:ext cx="0" cy="0"/>
          <a:chOff x="0" y="0"/>
          <a:chExt cx="0" cy="0"/>
        </a:xfrm>
      </p:grpSpPr>
      <p:sp>
        <p:nvSpPr>
          <p:cNvPr id="14" name="Content Placeholder 2"/>
          <p:cNvSpPr>
            <a:spLocks noGrp="1"/>
          </p:cNvSpPr>
          <p:nvPr>
            <p:ph idx="1"/>
          </p:nvPr>
        </p:nvSpPr>
        <p:spPr>
          <a:xfrm>
            <a:off x="529897" y="1516568"/>
            <a:ext cx="8229600" cy="4525963"/>
          </a:xfrm>
        </p:spPr>
        <p:txBody>
          <a:bodyPr/>
          <a:lstStyle>
            <a:lvl1pPr>
              <a:defRPr b="1">
                <a:latin typeface="Arial"/>
                <a:cs typeface="Arial"/>
              </a:defRPr>
            </a:lvl1pPr>
          </a:lstStyle>
          <a:p>
            <a:pPr lvl="0"/>
            <a:r>
              <a:rPr lang="en-US"/>
              <a:t>Click to edit Master text styles</a:t>
            </a:r>
          </a:p>
        </p:txBody>
      </p:sp>
      <p:sp>
        <p:nvSpPr>
          <p:cNvPr id="15" name="Title 1"/>
          <p:cNvSpPr>
            <a:spLocks noGrp="1"/>
          </p:cNvSpPr>
          <p:nvPr>
            <p:ph type="title"/>
          </p:nvPr>
        </p:nvSpPr>
        <p:spPr>
          <a:xfrm>
            <a:off x="567997" y="298033"/>
            <a:ext cx="8229600" cy="563562"/>
          </a:xfrm>
        </p:spPr>
        <p:txBody>
          <a:bodyPr/>
          <a:lstStyle>
            <a:lvl1pPr>
              <a:defRPr b="1"/>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5DF9A0B2-25A2-4669-AA9A-2F49DF87E3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64" y="6279066"/>
            <a:ext cx="1700560" cy="571500"/>
          </a:xfrm>
          <a:prstGeom prst="rect">
            <a:avLst/>
          </a:prstGeom>
        </p:spPr>
      </p:pic>
      <p:sp>
        <p:nvSpPr>
          <p:cNvPr id="16" name="Rectangle 15">
            <a:extLst>
              <a:ext uri="{FF2B5EF4-FFF2-40B4-BE49-F238E27FC236}">
                <a16:creationId xmlns:a16="http://schemas.microsoft.com/office/drawing/2014/main" id="{F2001BE0-2D33-4166-96FA-052B52A38F21}"/>
              </a:ext>
            </a:extLst>
          </p:cNvPr>
          <p:cNvSpPr/>
          <p:nvPr/>
        </p:nvSpPr>
        <p:spPr>
          <a:xfrm>
            <a:off x="2002641" y="6317166"/>
            <a:ext cx="7126705"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3CF37CC-F302-4796-BF02-B9A7E328E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97" y="961386"/>
            <a:ext cx="8763000" cy="355600"/>
          </a:xfrm>
          <a:prstGeom prst="rect">
            <a:avLst/>
          </a:prstGeom>
        </p:spPr>
      </p:pic>
      <p:sp>
        <p:nvSpPr>
          <p:cNvPr id="19" name="Slide Number Placeholder 18">
            <a:extLst>
              <a:ext uri="{FF2B5EF4-FFF2-40B4-BE49-F238E27FC236}">
                <a16:creationId xmlns:a16="http://schemas.microsoft.com/office/drawing/2014/main" id="{FCF5010B-3053-40BE-ADEC-5572F606517E}"/>
              </a:ext>
            </a:extLst>
          </p:cNvPr>
          <p:cNvSpPr>
            <a:spLocks noGrp="1"/>
          </p:cNvSpPr>
          <p:nvPr>
            <p:ph type="sldNum" sz="quarter" idx="12"/>
          </p:nvPr>
        </p:nvSpPr>
        <p:spPr>
          <a:xfrm>
            <a:off x="6858000" y="6460737"/>
            <a:ext cx="2133600" cy="365125"/>
          </a:xfrm>
        </p:spPr>
        <p:txBody>
          <a:bodyPr/>
          <a:lstStyle>
            <a:lvl1pPr>
              <a:defRPr>
                <a:solidFill>
                  <a:schemeClr val="bg1"/>
                </a:solidFill>
              </a:defRPr>
            </a:lvl1pPr>
          </a:lstStyle>
          <a:p>
            <a:fld id="{9CC20EB2-02D3-412C-AA72-A8C217C03D51}" type="slidenum">
              <a:rPr lang="en-US" smtClean="0"/>
              <a:pPr/>
              <a:t>‹#›</a:t>
            </a:fld>
            <a:endParaRPr lang="en-US" dirty="0"/>
          </a:p>
        </p:txBody>
      </p:sp>
    </p:spTree>
    <p:extLst>
      <p:ext uri="{BB962C8B-B14F-4D97-AF65-F5344CB8AC3E}">
        <p14:creationId xmlns:p14="http://schemas.microsoft.com/office/powerpoint/2010/main" val="193216383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7D1C-0904-344B-B8A0-88910701FF8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AF6A32-17BB-9D4A-BD5D-2643D13E81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2EB398-336A-164D-8D4A-86C5B569AC3C}"/>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5" name="Footer Placeholder 4">
            <a:extLst>
              <a:ext uri="{FF2B5EF4-FFF2-40B4-BE49-F238E27FC236}">
                <a16:creationId xmlns:a16="http://schemas.microsoft.com/office/drawing/2014/main" id="{C21F9A67-C9F0-2C48-A449-551A7ECE0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496AC-F540-9549-BF3E-6C49413600D0}"/>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83454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D93C-766F-824E-817E-639415E06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D9CD0E-4BDE-464F-BDA3-2A3C28993A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924F8-C25E-2840-9784-32D5678E02DC}"/>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5" name="Footer Placeholder 4">
            <a:extLst>
              <a:ext uri="{FF2B5EF4-FFF2-40B4-BE49-F238E27FC236}">
                <a16:creationId xmlns:a16="http://schemas.microsoft.com/office/drawing/2014/main" id="{A23EDF51-F51D-3743-BD61-C11DDD82F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59860-47DB-524E-8036-D4FBA2CC88A6}"/>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297368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577B-D080-604A-8E0C-B9A28E2C6EA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707B8-59D8-8442-BAE3-CF5565D9A8C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C4FC1-1852-BA45-A75D-9519460AB269}"/>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5" name="Footer Placeholder 4">
            <a:extLst>
              <a:ext uri="{FF2B5EF4-FFF2-40B4-BE49-F238E27FC236}">
                <a16:creationId xmlns:a16="http://schemas.microsoft.com/office/drawing/2014/main" id="{27678D1F-EE61-8343-BE4D-A5D738641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9F4AA-33D3-FE41-A429-16802C0382F2}"/>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3868846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122B-18CB-9246-BC5D-7916C1B07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4EB9A-ECDE-6643-A004-00CC855818A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F7ED5-115D-BA45-ACB4-135175516B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C17C9-9FBF-3346-9F17-71D7FDE5A7E8}"/>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6" name="Footer Placeholder 5">
            <a:extLst>
              <a:ext uri="{FF2B5EF4-FFF2-40B4-BE49-F238E27FC236}">
                <a16:creationId xmlns:a16="http://schemas.microsoft.com/office/drawing/2014/main" id="{5D863617-C53A-0443-81B6-A4CE0BA98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2FC46-1DED-B84B-B2DA-D66DD29C0151}"/>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1545557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E8EE-A009-0B44-A548-7DAAE717256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23E2A8-46CF-C440-96D8-DD9EB13DD20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EF338-FB0B-8B49-9658-FAE6CFA3BD6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563AE-AE21-DB4B-94B7-CEED1CF025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CE6EC-6A83-8C4D-8152-D059BF1C0D8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659A8-0B79-2C45-8D51-8E5B82A21B72}"/>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8" name="Footer Placeholder 7">
            <a:extLst>
              <a:ext uri="{FF2B5EF4-FFF2-40B4-BE49-F238E27FC236}">
                <a16:creationId xmlns:a16="http://schemas.microsoft.com/office/drawing/2014/main" id="{BFDA6938-6B22-FB4D-BB31-04DB0C03BB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C40124-1C35-7D42-B4B2-1520E57F08F6}"/>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2026585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E4CD-9414-1E4A-B47A-EEFC4024DC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4DD058-AB76-5D47-87A4-A32F48889DF7}"/>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4" name="Footer Placeholder 3">
            <a:extLst>
              <a:ext uri="{FF2B5EF4-FFF2-40B4-BE49-F238E27FC236}">
                <a16:creationId xmlns:a16="http://schemas.microsoft.com/office/drawing/2014/main" id="{9E2B6FCE-C1E8-3B49-B199-58F52A380E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82F47-372F-1142-8C55-0D8D4645D8B6}"/>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66865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4/30/2018</a:t>
            </a:r>
          </a:p>
        </p:txBody>
      </p:sp>
      <p:sp>
        <p:nvSpPr>
          <p:cNvPr id="6" name="Slide Number Placeholder 5"/>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spTree>
    <p:extLst>
      <p:ext uri="{BB962C8B-B14F-4D97-AF65-F5344CB8AC3E}">
        <p14:creationId xmlns:p14="http://schemas.microsoft.com/office/powerpoint/2010/main" val="3152215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37635-D8DC-C64D-A29F-492273034BE6}"/>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3" name="Footer Placeholder 2">
            <a:extLst>
              <a:ext uri="{FF2B5EF4-FFF2-40B4-BE49-F238E27FC236}">
                <a16:creationId xmlns:a16="http://schemas.microsoft.com/office/drawing/2014/main" id="{8B7490FA-23ED-7C4D-B7D3-2FD1B7D3D4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A73AB3-5257-7049-A801-9934C0C0E5EB}"/>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310697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291C-A13F-B246-AA9B-71FF8959C9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530B7-442E-144C-86F0-87A49B6898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EF239C-BA7B-514A-8F24-B2D10EA118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2433F-6B54-994A-9929-00F5809AB878}"/>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6" name="Footer Placeholder 5">
            <a:extLst>
              <a:ext uri="{FF2B5EF4-FFF2-40B4-BE49-F238E27FC236}">
                <a16:creationId xmlns:a16="http://schemas.microsoft.com/office/drawing/2014/main" id="{F54366D2-AACA-664F-A72E-0086DBA44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B1910-592B-244D-865C-BB5ECBE2909F}"/>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3745316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48A9-D096-E543-AE43-E49FFC3B1F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23B2BD-4553-B946-848D-31F29056895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93FEC0-B916-C54F-A706-34461C77B2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8E04A-52A0-3944-BDB1-164F74690578}"/>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6" name="Footer Placeholder 5">
            <a:extLst>
              <a:ext uri="{FF2B5EF4-FFF2-40B4-BE49-F238E27FC236}">
                <a16:creationId xmlns:a16="http://schemas.microsoft.com/office/drawing/2014/main" id="{2F60EBF2-633E-2E46-8F95-26BB0FBCA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CDB74-7995-9648-B162-4046DFD042FA}"/>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15761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982F-962F-B548-85FA-25A0A39F9E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75627-03FA-F946-954F-2B489DD1A2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CB96D-8F69-404C-A0A7-9F9D6E3557F1}"/>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5" name="Footer Placeholder 4">
            <a:extLst>
              <a:ext uri="{FF2B5EF4-FFF2-40B4-BE49-F238E27FC236}">
                <a16:creationId xmlns:a16="http://schemas.microsoft.com/office/drawing/2014/main" id="{AA0F9C58-359E-8D4F-A03F-6C3C29A2B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44ECD-A22C-C349-AA4A-C53109CFF126}"/>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649962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4C8F0-7DED-2744-81C5-D9E5AFAF04B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8DE680-8F41-3745-9A3D-EDB17FD3F1B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51DAF-8890-044A-99A7-A1173760A02E}"/>
              </a:ext>
            </a:extLst>
          </p:cNvPr>
          <p:cNvSpPr>
            <a:spLocks noGrp="1"/>
          </p:cNvSpPr>
          <p:nvPr>
            <p:ph type="dt" sz="half" idx="10"/>
          </p:nvPr>
        </p:nvSpPr>
        <p:spPr/>
        <p:txBody>
          <a:bodyPr/>
          <a:lstStyle/>
          <a:p>
            <a:fld id="{0A44208A-978F-B04D-B9EB-A5711EBB596A}" type="datetimeFigureOut">
              <a:rPr lang="en-US" smtClean="0"/>
              <a:t>4/26/19</a:t>
            </a:fld>
            <a:endParaRPr lang="en-US"/>
          </a:p>
        </p:txBody>
      </p:sp>
      <p:sp>
        <p:nvSpPr>
          <p:cNvPr id="5" name="Footer Placeholder 4">
            <a:extLst>
              <a:ext uri="{FF2B5EF4-FFF2-40B4-BE49-F238E27FC236}">
                <a16:creationId xmlns:a16="http://schemas.microsoft.com/office/drawing/2014/main" id="{B057F6F4-0F1A-C243-A8E9-2C16DF7BA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A17FC-1FDF-824E-99E4-39D812F1170B}"/>
              </a:ext>
            </a:extLst>
          </p:cNvPr>
          <p:cNvSpPr>
            <a:spLocks noGrp="1"/>
          </p:cNvSpPr>
          <p:nvPr>
            <p:ph type="sldNum" sz="quarter" idx="12"/>
          </p:nvPr>
        </p:nvSpPr>
        <p:spPr/>
        <p:txBody>
          <a:bodyPr/>
          <a:lstStyle/>
          <a:p>
            <a:fld id="{D012C956-7020-554C-BBA7-2112B4288B6D}" type="slidenum">
              <a:rPr lang="en-US" smtClean="0"/>
              <a:t>‹#›</a:t>
            </a:fld>
            <a:endParaRPr lang="en-US"/>
          </a:p>
        </p:txBody>
      </p:sp>
    </p:spTree>
    <p:extLst>
      <p:ext uri="{BB962C8B-B14F-4D97-AF65-F5344CB8AC3E}">
        <p14:creationId xmlns:p14="http://schemas.microsoft.com/office/powerpoint/2010/main" val="2481490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6A8E14-77DE-4F28-B263-FD5AF967685A}"/>
              </a:ext>
            </a:extLst>
          </p:cNvPr>
          <p:cNvSpPr/>
          <p:nvPr/>
        </p:nvSpPr>
        <p:spPr>
          <a:xfrm>
            <a:off x="0" y="3048000"/>
            <a:ext cx="9144000" cy="379827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5" name="Picture 14">
            <a:extLst>
              <a:ext uri="{FF2B5EF4-FFF2-40B4-BE49-F238E27FC236}">
                <a16:creationId xmlns:a16="http://schemas.microsoft.com/office/drawing/2014/main" id="{EDF1816A-B2BE-4699-B2A7-5F0582DAF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116" y="628416"/>
            <a:ext cx="3062083" cy="1029060"/>
          </a:xfrm>
          <a:prstGeom prst="rect">
            <a:avLst/>
          </a:prstGeom>
        </p:spPr>
      </p:pic>
      <p:sp>
        <p:nvSpPr>
          <p:cNvPr id="16" name="TextBox 15">
            <a:extLst>
              <a:ext uri="{FF2B5EF4-FFF2-40B4-BE49-F238E27FC236}">
                <a16:creationId xmlns:a16="http://schemas.microsoft.com/office/drawing/2014/main" id="{B83BBAB2-0AAE-4346-93E7-62A822129182}"/>
              </a:ext>
            </a:extLst>
          </p:cNvPr>
          <p:cNvSpPr txBox="1"/>
          <p:nvPr/>
        </p:nvSpPr>
        <p:spPr>
          <a:xfrm>
            <a:off x="304800" y="4473414"/>
            <a:ext cx="5184632" cy="523220"/>
          </a:xfrm>
          <a:prstGeom prst="rect">
            <a:avLst/>
          </a:prstGeom>
          <a:noFill/>
        </p:spPr>
        <p:txBody>
          <a:bodyPr wrap="square" rtlCol="0">
            <a:spAutoFit/>
          </a:bodyPr>
          <a:lstStyle/>
          <a:p>
            <a:endParaRPr lang="en-US" sz="2800" b="1" dirty="0">
              <a:solidFill>
                <a:schemeClr val="bg1"/>
              </a:solidFill>
              <a:latin typeface="+mj-lt"/>
            </a:endParaRPr>
          </a:p>
        </p:txBody>
      </p:sp>
      <p:sp>
        <p:nvSpPr>
          <p:cNvPr id="2" name="Title 1">
            <a:extLst>
              <a:ext uri="{FF2B5EF4-FFF2-40B4-BE49-F238E27FC236}">
                <a16:creationId xmlns:a16="http://schemas.microsoft.com/office/drawing/2014/main" id="{437FFA2E-ED57-49B1-B5F8-BD612E335158}"/>
              </a:ext>
            </a:extLst>
          </p:cNvPr>
          <p:cNvSpPr>
            <a:spLocks noGrp="1"/>
          </p:cNvSpPr>
          <p:nvPr>
            <p:ph type="ctrTitle"/>
          </p:nvPr>
        </p:nvSpPr>
        <p:spPr>
          <a:xfrm>
            <a:off x="618393" y="1956944"/>
            <a:ext cx="7543800" cy="692616"/>
          </a:xfrm>
        </p:spPr>
        <p:txBody>
          <a:bodyPr anchor="b">
            <a:noAutofit/>
          </a:bodyPr>
          <a:lstStyle>
            <a:lvl1pPr algn="l">
              <a:defRPr sz="3200" b="1">
                <a:solidFill>
                  <a:srgbClr val="005DAA"/>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8CECEAE-C266-4B5A-9F01-BE98958815EC}"/>
              </a:ext>
            </a:extLst>
          </p:cNvPr>
          <p:cNvSpPr>
            <a:spLocks noGrp="1"/>
          </p:cNvSpPr>
          <p:nvPr>
            <p:ph type="subTitle" idx="1"/>
          </p:nvPr>
        </p:nvSpPr>
        <p:spPr>
          <a:xfrm>
            <a:off x="630116" y="3886200"/>
            <a:ext cx="5008684" cy="977138"/>
          </a:xfrm>
        </p:spPr>
        <p:txBody>
          <a:bodyPr>
            <a:norm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Content Placeholder 19">
            <a:extLst>
              <a:ext uri="{FF2B5EF4-FFF2-40B4-BE49-F238E27FC236}">
                <a16:creationId xmlns:a16="http://schemas.microsoft.com/office/drawing/2014/main" id="{468613F1-D46B-4002-B045-10DCA0DC2D1E}"/>
              </a:ext>
            </a:extLst>
          </p:cNvPr>
          <p:cNvSpPr>
            <a:spLocks noGrp="1"/>
          </p:cNvSpPr>
          <p:nvPr>
            <p:ph sz="quarter" idx="11" hasCustomPrompt="1"/>
          </p:nvPr>
        </p:nvSpPr>
        <p:spPr>
          <a:xfrm>
            <a:off x="618393" y="5472938"/>
            <a:ext cx="2971800" cy="457200"/>
          </a:xfrm>
        </p:spPr>
        <p:txBody>
          <a:bodyPr>
            <a:normAutofit/>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dirty="0"/>
              <a:t>MARCH 1, 2018</a:t>
            </a:r>
          </a:p>
        </p:txBody>
      </p:sp>
    </p:spTree>
    <p:extLst>
      <p:ext uri="{BB962C8B-B14F-4D97-AF65-F5344CB8AC3E}">
        <p14:creationId xmlns:p14="http://schemas.microsoft.com/office/powerpoint/2010/main" val="1610455227"/>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SEHRA Logo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7142FB-F80F-46B4-894D-B27757654D1B}"/>
              </a:ext>
            </a:extLst>
          </p:cNvPr>
          <p:cNvPicPr>
            <a:picLocks noChangeAspect="1"/>
          </p:cNvPicPr>
          <p:nvPr/>
        </p:nvPicPr>
        <p:blipFill rotWithShape="1">
          <a:blip r:embed="rId2"/>
          <a:srcRect b="6584"/>
          <a:stretch/>
        </p:blipFill>
        <p:spPr>
          <a:xfrm>
            <a:off x="0" y="4726603"/>
            <a:ext cx="9144000" cy="2131397"/>
          </a:xfrm>
          <a:prstGeom prst="rect">
            <a:avLst/>
          </a:prstGeom>
        </p:spPr>
      </p:pic>
      <p:pic>
        <p:nvPicPr>
          <p:cNvPr id="9" name="Picture 8">
            <a:extLst>
              <a:ext uri="{FF2B5EF4-FFF2-40B4-BE49-F238E27FC236}">
                <a16:creationId xmlns:a16="http://schemas.microsoft.com/office/drawing/2014/main" id="{7A3A6189-7EA6-4C57-8A00-F0D65CE97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87" y="1066800"/>
            <a:ext cx="9595774" cy="3224809"/>
          </a:xfrm>
          <a:prstGeom prst="rect">
            <a:avLst/>
          </a:prstGeom>
        </p:spPr>
      </p:pic>
    </p:spTree>
    <p:extLst>
      <p:ext uri="{BB962C8B-B14F-4D97-AF65-F5344CB8AC3E}">
        <p14:creationId xmlns:p14="http://schemas.microsoft.com/office/powerpoint/2010/main" val="1530162199"/>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estions (With 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E9E687-7364-E64D-9CF1-78F2BC8303B2}"/>
              </a:ext>
            </a:extLst>
          </p:cNvPr>
          <p:cNvSpPr/>
          <p:nvPr/>
        </p:nvSpPr>
        <p:spPr>
          <a:xfrm>
            <a:off x="0" y="1828800"/>
            <a:ext cx="9144000" cy="50292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0DC942-2216-6844-AD4B-53B040ABB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09045"/>
            <a:ext cx="2631654" cy="884408"/>
          </a:xfrm>
          <a:prstGeom prst="rect">
            <a:avLst/>
          </a:prstGeom>
        </p:spPr>
      </p:pic>
      <p:sp>
        <p:nvSpPr>
          <p:cNvPr id="3" name="Content Placeholder 2">
            <a:extLst>
              <a:ext uri="{FF2B5EF4-FFF2-40B4-BE49-F238E27FC236}">
                <a16:creationId xmlns:a16="http://schemas.microsoft.com/office/drawing/2014/main" id="{301EBEF0-6E6A-4C94-ADDF-9AC0DD0803FF}"/>
              </a:ext>
            </a:extLst>
          </p:cNvPr>
          <p:cNvSpPr>
            <a:spLocks noGrp="1"/>
          </p:cNvSpPr>
          <p:nvPr>
            <p:ph sz="quarter" idx="10" hasCustomPrompt="1"/>
          </p:nvPr>
        </p:nvSpPr>
        <p:spPr>
          <a:xfrm>
            <a:off x="685800" y="2052205"/>
            <a:ext cx="6978162" cy="533400"/>
          </a:xfrm>
        </p:spPr>
        <p:txBody>
          <a:bodyPr>
            <a:normAutofit/>
          </a:bodyPr>
          <a:lstStyle>
            <a:lvl1pPr marL="0" indent="0">
              <a:buNone/>
              <a:defRPr sz="2800" b="1">
                <a:solidFill>
                  <a:schemeClr val="bg1"/>
                </a:solidFill>
                <a:latin typeface="+mj-lt"/>
              </a:defRPr>
            </a:lvl1pPr>
          </a:lstStyle>
          <a:p>
            <a:pPr lvl="0"/>
            <a:r>
              <a:rPr lang="en-US" dirty="0"/>
              <a:t>Questions?</a:t>
            </a:r>
          </a:p>
        </p:txBody>
      </p:sp>
      <p:sp>
        <p:nvSpPr>
          <p:cNvPr id="11" name="TextBox 10">
            <a:extLst>
              <a:ext uri="{FF2B5EF4-FFF2-40B4-BE49-F238E27FC236}">
                <a16:creationId xmlns:a16="http://schemas.microsoft.com/office/drawing/2014/main" id="{B30BF493-1CA5-43B4-A720-48E5172E2F3D}"/>
              </a:ext>
            </a:extLst>
          </p:cNvPr>
          <p:cNvSpPr txBox="1"/>
          <p:nvPr/>
        </p:nvSpPr>
        <p:spPr>
          <a:xfrm>
            <a:off x="685800" y="3733800"/>
            <a:ext cx="4572000" cy="2554545"/>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1934 Old Gallows Road</a:t>
            </a:r>
          </a:p>
          <a:p>
            <a:r>
              <a:rPr lang="en-US" sz="1600" dirty="0">
                <a:solidFill>
                  <a:schemeClr val="bg1"/>
                </a:solidFill>
                <a:latin typeface="Arial" panose="020B0604020202020204" pitchFamily="34" charset="0"/>
                <a:cs typeface="Arial" panose="020B0604020202020204" pitchFamily="34" charset="0"/>
              </a:rPr>
              <a:t>Suite 420</a:t>
            </a:r>
          </a:p>
          <a:p>
            <a:r>
              <a:rPr lang="en-US" sz="1600" dirty="0">
                <a:solidFill>
                  <a:schemeClr val="bg1"/>
                </a:solidFill>
                <a:latin typeface="Arial" panose="020B0604020202020204" pitchFamily="34" charset="0"/>
                <a:cs typeface="Arial" panose="020B0604020202020204" pitchFamily="34" charset="0"/>
              </a:rPr>
              <a:t>Vienna, VA 22182</a:t>
            </a:r>
          </a:p>
          <a:p>
            <a:r>
              <a:rPr lang="en-US" sz="1600" dirty="0">
                <a:solidFill>
                  <a:schemeClr val="bg1"/>
                </a:solidFill>
                <a:latin typeface="Arial" panose="020B0604020202020204" pitchFamily="34" charset="0"/>
                <a:cs typeface="Arial" panose="020B0604020202020204" pitchFamily="34" charset="0"/>
              </a:rPr>
              <a:t> </a:t>
            </a:r>
          </a:p>
          <a:p>
            <a:r>
              <a:rPr lang="en-US" sz="1600" dirty="0" err="1">
                <a:solidFill>
                  <a:schemeClr val="bg1"/>
                </a:solidFill>
                <a:latin typeface="Arial" panose="020B0604020202020204" pitchFamily="34" charset="0"/>
                <a:cs typeface="Arial" panose="020B0604020202020204" pitchFamily="34" charset="0"/>
              </a:rPr>
              <a:t>www.osehra.org</a:t>
            </a:r>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(571) 363-3150</a:t>
            </a:r>
            <a:br>
              <a:rPr lang="en-US" sz="1600" dirty="0">
                <a:solidFill>
                  <a:schemeClr val="bg1"/>
                </a:solidFill>
                <a:latin typeface="Arial" panose="020B0604020202020204" pitchFamily="34" charset="0"/>
                <a:cs typeface="Arial" panose="020B0604020202020204" pitchFamily="34" charset="0"/>
              </a:rPr>
            </a:br>
            <a:r>
              <a:rPr lang="en-US" sz="1600" dirty="0" err="1">
                <a:solidFill>
                  <a:schemeClr val="bg1"/>
                </a:solidFill>
                <a:latin typeface="Arial" panose="020B0604020202020204" pitchFamily="34" charset="0"/>
                <a:cs typeface="Arial" panose="020B0604020202020204" pitchFamily="34" charset="0"/>
              </a:rPr>
              <a:t>info@osehra.org</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facebook.com</a:t>
            </a:r>
            <a:r>
              <a:rPr lang="en-US" sz="1600" b="1" dirty="0">
                <a:solidFill>
                  <a:schemeClr val="bg1"/>
                </a:solidFill>
                <a:latin typeface="Arial" panose="020B0604020202020204" pitchFamily="34" charset="0"/>
                <a:cs typeface="Arial" panose="020B0604020202020204" pitchFamily="34" charset="0"/>
              </a:rPr>
              <a:t>/</a:t>
            </a:r>
            <a:r>
              <a:rPr lang="en-US" sz="1600" b="1" dirty="0" err="1">
                <a:solidFill>
                  <a:schemeClr val="bg1"/>
                </a:solidFill>
                <a:latin typeface="Arial" panose="020B0604020202020204" pitchFamily="34" charset="0"/>
                <a:cs typeface="Arial" panose="020B0604020202020204" pitchFamily="34" charset="0"/>
              </a:rPr>
              <a:t>osehra</a:t>
            </a:r>
            <a:endParaRPr lang="en-US" sz="1600" b="1"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twitter.com</a:t>
            </a:r>
            <a:r>
              <a:rPr lang="en-US" sz="1600" b="1" dirty="0">
                <a:solidFill>
                  <a:schemeClr val="bg1"/>
                </a:solidFill>
                <a:latin typeface="Arial" panose="020B0604020202020204" pitchFamily="34" charset="0"/>
                <a:cs typeface="Arial" panose="020B0604020202020204" pitchFamily="34" charset="0"/>
              </a:rPr>
              <a:t>/</a:t>
            </a:r>
            <a:r>
              <a:rPr lang="en-US" sz="1600" b="1" dirty="0" err="1">
                <a:solidFill>
                  <a:schemeClr val="bg1"/>
                </a:solidFill>
                <a:latin typeface="Arial" panose="020B0604020202020204" pitchFamily="34" charset="0"/>
                <a:cs typeface="Arial" panose="020B0604020202020204" pitchFamily="34" charset="0"/>
              </a:rPr>
              <a:t>osehra</a:t>
            </a:r>
            <a:endParaRPr lang="en-US" sz="1600" b="1" dirty="0">
              <a:solidFill>
                <a:schemeClr val="bg1"/>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72DDC343-6FFF-4DF9-B08E-99601490E16A}"/>
              </a:ext>
            </a:extLst>
          </p:cNvPr>
          <p:cNvSpPr>
            <a:spLocks noGrp="1"/>
          </p:cNvSpPr>
          <p:nvPr>
            <p:ph type="body" sz="quarter" idx="11" hasCustomPrompt="1"/>
          </p:nvPr>
        </p:nvSpPr>
        <p:spPr>
          <a:xfrm>
            <a:off x="677186" y="2485302"/>
            <a:ext cx="6180137" cy="573087"/>
          </a:xfrm>
        </p:spPr>
        <p:txBody>
          <a:bodyPr>
            <a:normAutofit/>
          </a:bodyPr>
          <a:lstStyle>
            <a:lvl1pPr marL="0" indent="0">
              <a:buNone/>
              <a:defRPr sz="2800">
                <a:solidFill>
                  <a:schemeClr val="bg1"/>
                </a:solidFill>
                <a:latin typeface="+mj-lt"/>
              </a:defRPr>
            </a:lvl1pPr>
          </a:lstStyle>
          <a:p>
            <a:pPr lvl="0"/>
            <a:r>
              <a:rPr lang="en-US" sz="2800" dirty="0">
                <a:latin typeface="+mj-lt"/>
              </a:rPr>
              <a:t>Contact name@osehra.org</a:t>
            </a:r>
            <a:endParaRPr lang="en-US" dirty="0"/>
          </a:p>
        </p:txBody>
      </p:sp>
    </p:spTree>
    <p:extLst>
      <p:ext uri="{BB962C8B-B14F-4D97-AF65-F5344CB8AC3E}">
        <p14:creationId xmlns:p14="http://schemas.microsoft.com/office/powerpoint/2010/main" val="2383056148"/>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estions (Without 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E9E687-7364-E64D-9CF1-78F2BC8303B2}"/>
              </a:ext>
            </a:extLst>
          </p:cNvPr>
          <p:cNvSpPr/>
          <p:nvPr/>
        </p:nvSpPr>
        <p:spPr>
          <a:xfrm>
            <a:off x="0" y="1828800"/>
            <a:ext cx="9144000" cy="50292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0DC942-2216-6844-AD4B-53B040ABB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186" y="509045"/>
            <a:ext cx="2631654" cy="884408"/>
          </a:xfrm>
          <a:prstGeom prst="rect">
            <a:avLst/>
          </a:prstGeom>
        </p:spPr>
      </p:pic>
      <p:sp>
        <p:nvSpPr>
          <p:cNvPr id="3" name="Content Placeholder 2">
            <a:extLst>
              <a:ext uri="{FF2B5EF4-FFF2-40B4-BE49-F238E27FC236}">
                <a16:creationId xmlns:a16="http://schemas.microsoft.com/office/drawing/2014/main" id="{301EBEF0-6E6A-4C94-ADDF-9AC0DD0803FF}"/>
              </a:ext>
            </a:extLst>
          </p:cNvPr>
          <p:cNvSpPr>
            <a:spLocks noGrp="1"/>
          </p:cNvSpPr>
          <p:nvPr>
            <p:ph sz="quarter" idx="10" hasCustomPrompt="1"/>
          </p:nvPr>
        </p:nvSpPr>
        <p:spPr>
          <a:xfrm>
            <a:off x="685800" y="2052205"/>
            <a:ext cx="6978162" cy="533400"/>
          </a:xfrm>
        </p:spPr>
        <p:txBody>
          <a:bodyPr>
            <a:normAutofit/>
          </a:bodyPr>
          <a:lstStyle>
            <a:lvl1pPr marL="0" indent="0">
              <a:buNone/>
              <a:defRPr sz="2800" b="1">
                <a:solidFill>
                  <a:schemeClr val="bg1"/>
                </a:solidFill>
                <a:latin typeface="+mj-lt"/>
              </a:defRPr>
            </a:lvl1pPr>
          </a:lstStyle>
          <a:p>
            <a:pPr lvl="0"/>
            <a:r>
              <a:rPr lang="en-US" dirty="0"/>
              <a:t>Questions?</a:t>
            </a:r>
          </a:p>
        </p:txBody>
      </p:sp>
      <p:sp>
        <p:nvSpPr>
          <p:cNvPr id="14" name="Text Placeholder 13">
            <a:extLst>
              <a:ext uri="{FF2B5EF4-FFF2-40B4-BE49-F238E27FC236}">
                <a16:creationId xmlns:a16="http://schemas.microsoft.com/office/drawing/2014/main" id="{72DDC343-6FFF-4DF9-B08E-99601490E16A}"/>
              </a:ext>
            </a:extLst>
          </p:cNvPr>
          <p:cNvSpPr>
            <a:spLocks noGrp="1"/>
          </p:cNvSpPr>
          <p:nvPr>
            <p:ph type="body" sz="quarter" idx="11" hasCustomPrompt="1"/>
          </p:nvPr>
        </p:nvSpPr>
        <p:spPr>
          <a:xfrm>
            <a:off x="677186" y="2485302"/>
            <a:ext cx="6180137" cy="573087"/>
          </a:xfrm>
        </p:spPr>
        <p:txBody>
          <a:bodyPr>
            <a:normAutofit/>
          </a:bodyPr>
          <a:lstStyle>
            <a:lvl1pPr marL="0" indent="0">
              <a:buNone/>
              <a:defRPr sz="2800">
                <a:solidFill>
                  <a:schemeClr val="bg1"/>
                </a:solidFill>
                <a:latin typeface="+mj-lt"/>
              </a:defRPr>
            </a:lvl1pPr>
          </a:lstStyle>
          <a:p>
            <a:pPr lvl="0"/>
            <a:r>
              <a:rPr lang="en-US" sz="2800" dirty="0">
                <a:latin typeface="+mj-lt"/>
              </a:rPr>
              <a:t>Contact name@osehra.org</a:t>
            </a:r>
            <a:endParaRPr lang="en-US" dirty="0"/>
          </a:p>
        </p:txBody>
      </p:sp>
    </p:spTree>
    <p:extLst>
      <p:ext uri="{BB962C8B-B14F-4D97-AF65-F5344CB8AC3E}">
        <p14:creationId xmlns:p14="http://schemas.microsoft.com/office/powerpoint/2010/main" val="1406765659"/>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1 (Title Left Aligned)">
    <p:spTree>
      <p:nvGrpSpPr>
        <p:cNvPr id="1" name=""/>
        <p:cNvGrpSpPr/>
        <p:nvPr/>
      </p:nvGrpSpPr>
      <p:grpSpPr>
        <a:xfrm>
          <a:off x="0" y="0"/>
          <a:ext cx="0" cy="0"/>
          <a:chOff x="0" y="0"/>
          <a:chExt cx="0" cy="0"/>
        </a:xfrm>
      </p:grpSpPr>
      <p:sp>
        <p:nvSpPr>
          <p:cNvPr id="14" name="Content Placeholder 2"/>
          <p:cNvSpPr>
            <a:spLocks noGrp="1"/>
          </p:cNvSpPr>
          <p:nvPr>
            <p:ph idx="1"/>
          </p:nvPr>
        </p:nvSpPr>
        <p:spPr>
          <a:xfrm>
            <a:off x="529897" y="1516568"/>
            <a:ext cx="8229600" cy="4525963"/>
          </a:xfrm>
        </p:spPr>
        <p:txBody>
          <a:bodyPr/>
          <a:lstStyle>
            <a:lvl1pPr>
              <a:defRPr b="1">
                <a:latin typeface="Arial"/>
                <a:cs typeface="Arial"/>
              </a:defRPr>
            </a:lvl1pPr>
          </a:lstStyle>
          <a:p>
            <a:pPr lvl="0"/>
            <a:r>
              <a:rPr lang="en-US"/>
              <a:t>Click to edit Master text styles</a:t>
            </a:r>
          </a:p>
        </p:txBody>
      </p:sp>
      <p:sp>
        <p:nvSpPr>
          <p:cNvPr id="15" name="Title 1"/>
          <p:cNvSpPr>
            <a:spLocks noGrp="1"/>
          </p:cNvSpPr>
          <p:nvPr>
            <p:ph type="title"/>
          </p:nvPr>
        </p:nvSpPr>
        <p:spPr>
          <a:xfrm>
            <a:off x="567997" y="298033"/>
            <a:ext cx="8229600" cy="563562"/>
          </a:xfrm>
        </p:spPr>
        <p:txBody>
          <a:bodyPr/>
          <a:lstStyle>
            <a:lvl1pPr algn="l">
              <a:defRPr b="1"/>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6549697" y="634891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780C-0A10-A045-BBF3-43BD09332710}" type="slidenum">
              <a:rPr lang="en-US" smtClean="0"/>
              <a:t>‹#›</a:t>
            </a:fld>
            <a:endParaRPr lang="en-US"/>
          </a:p>
        </p:txBody>
      </p:sp>
      <p:pic>
        <p:nvPicPr>
          <p:cNvPr id="12" name="Picture 11">
            <a:extLst>
              <a:ext uri="{FF2B5EF4-FFF2-40B4-BE49-F238E27FC236}">
                <a16:creationId xmlns:a16="http://schemas.microsoft.com/office/drawing/2014/main" id="{5DF9A0B2-25A2-4669-AA9A-2F49DF87E3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64" y="6279066"/>
            <a:ext cx="1700560" cy="571500"/>
          </a:xfrm>
          <a:prstGeom prst="rect">
            <a:avLst/>
          </a:prstGeom>
        </p:spPr>
      </p:pic>
      <p:sp>
        <p:nvSpPr>
          <p:cNvPr id="16" name="Rectangle 15">
            <a:extLst>
              <a:ext uri="{FF2B5EF4-FFF2-40B4-BE49-F238E27FC236}">
                <a16:creationId xmlns:a16="http://schemas.microsoft.com/office/drawing/2014/main" id="{F2001BE0-2D33-4166-96FA-052B52A38F21}"/>
              </a:ext>
            </a:extLst>
          </p:cNvPr>
          <p:cNvSpPr/>
          <p:nvPr/>
        </p:nvSpPr>
        <p:spPr>
          <a:xfrm>
            <a:off x="2002641" y="6317166"/>
            <a:ext cx="7126705"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3CF37CC-F302-4796-BF02-B9A7E328E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97" y="961386"/>
            <a:ext cx="8763000" cy="355600"/>
          </a:xfrm>
          <a:prstGeom prst="rect">
            <a:avLst/>
          </a:prstGeom>
        </p:spPr>
      </p:pic>
      <p:sp>
        <p:nvSpPr>
          <p:cNvPr id="9" name="Slide Number Placeholder 18">
            <a:extLst>
              <a:ext uri="{FF2B5EF4-FFF2-40B4-BE49-F238E27FC236}">
                <a16:creationId xmlns:a16="http://schemas.microsoft.com/office/drawing/2014/main" id="{2871D851-2696-403B-9F9B-F7C71824973C}"/>
              </a:ext>
            </a:extLst>
          </p:cNvPr>
          <p:cNvSpPr txBox="1">
            <a:spLocks/>
          </p:cNvSpPr>
          <p:nvPr/>
        </p:nvSpPr>
        <p:spPr>
          <a:xfrm>
            <a:off x="6858000" y="64607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6"/>
            <a:fld id="{77EC69DC-24C7-4942-8721-D0E428827D51}" type="slidenum">
              <a:rPr lang="en-US" smtClean="0"/>
              <a:pPr defTabSz="914356"/>
              <a:t>‹#›</a:t>
            </a:fld>
            <a:endParaRPr lang="en-US" dirty="0"/>
          </a:p>
        </p:txBody>
      </p:sp>
    </p:spTree>
    <p:extLst>
      <p:ext uri="{BB962C8B-B14F-4D97-AF65-F5344CB8AC3E}">
        <p14:creationId xmlns:p14="http://schemas.microsoft.com/office/powerpoint/2010/main" val="237758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4/30/2018</a:t>
            </a:r>
          </a:p>
        </p:txBody>
      </p:sp>
      <p:sp>
        <p:nvSpPr>
          <p:cNvPr id="6" name="Slide Number Placeholder 5"/>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639" y="123825"/>
            <a:ext cx="3877061" cy="1153623"/>
          </a:xfrm>
          <a:prstGeom prst="rect">
            <a:avLst/>
          </a:prstGeom>
        </p:spPr>
      </p:pic>
    </p:spTree>
    <p:extLst>
      <p:ext uri="{BB962C8B-B14F-4D97-AF65-F5344CB8AC3E}">
        <p14:creationId xmlns:p14="http://schemas.microsoft.com/office/powerpoint/2010/main" val="175653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2 (Title Centered)">
    <p:spTree>
      <p:nvGrpSpPr>
        <p:cNvPr id="1" name=""/>
        <p:cNvGrpSpPr/>
        <p:nvPr/>
      </p:nvGrpSpPr>
      <p:grpSpPr>
        <a:xfrm>
          <a:off x="0" y="0"/>
          <a:ext cx="0" cy="0"/>
          <a:chOff x="0" y="0"/>
          <a:chExt cx="0" cy="0"/>
        </a:xfrm>
      </p:grpSpPr>
      <p:sp>
        <p:nvSpPr>
          <p:cNvPr id="14" name="Content Placeholder 2"/>
          <p:cNvSpPr>
            <a:spLocks noGrp="1"/>
          </p:cNvSpPr>
          <p:nvPr>
            <p:ph idx="1"/>
          </p:nvPr>
        </p:nvSpPr>
        <p:spPr>
          <a:xfrm>
            <a:off x="529897" y="1516568"/>
            <a:ext cx="8229600" cy="4525963"/>
          </a:xfrm>
        </p:spPr>
        <p:txBody>
          <a:bodyPr/>
          <a:lstStyle>
            <a:lvl1pPr>
              <a:defRPr b="1">
                <a:latin typeface="Arial"/>
                <a:cs typeface="Arial"/>
              </a:defRPr>
            </a:lvl1pPr>
          </a:lstStyle>
          <a:p>
            <a:pPr lvl="0"/>
            <a:r>
              <a:rPr lang="en-US"/>
              <a:t>Click to edit Master text styles</a:t>
            </a:r>
          </a:p>
        </p:txBody>
      </p:sp>
      <p:sp>
        <p:nvSpPr>
          <p:cNvPr id="15" name="Title 1"/>
          <p:cNvSpPr>
            <a:spLocks noGrp="1"/>
          </p:cNvSpPr>
          <p:nvPr>
            <p:ph type="title"/>
          </p:nvPr>
        </p:nvSpPr>
        <p:spPr>
          <a:xfrm>
            <a:off x="567997" y="298033"/>
            <a:ext cx="8229600" cy="563562"/>
          </a:xfrm>
        </p:spPr>
        <p:txBody>
          <a:bodyPr/>
          <a:lstStyle>
            <a:lvl1pPr>
              <a:defRPr b="1"/>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5DF9A0B2-25A2-4669-AA9A-2F49DF87E3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64" y="6279066"/>
            <a:ext cx="1700560" cy="571500"/>
          </a:xfrm>
          <a:prstGeom prst="rect">
            <a:avLst/>
          </a:prstGeom>
        </p:spPr>
      </p:pic>
      <p:sp>
        <p:nvSpPr>
          <p:cNvPr id="16" name="Rectangle 15">
            <a:extLst>
              <a:ext uri="{FF2B5EF4-FFF2-40B4-BE49-F238E27FC236}">
                <a16:creationId xmlns:a16="http://schemas.microsoft.com/office/drawing/2014/main" id="{F2001BE0-2D33-4166-96FA-052B52A38F21}"/>
              </a:ext>
            </a:extLst>
          </p:cNvPr>
          <p:cNvSpPr/>
          <p:nvPr/>
        </p:nvSpPr>
        <p:spPr>
          <a:xfrm>
            <a:off x="2002641" y="6317166"/>
            <a:ext cx="7126705"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3CF37CC-F302-4796-BF02-B9A7E328E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97" y="961386"/>
            <a:ext cx="8763000" cy="355600"/>
          </a:xfrm>
          <a:prstGeom prst="rect">
            <a:avLst/>
          </a:prstGeom>
        </p:spPr>
      </p:pic>
      <p:sp>
        <p:nvSpPr>
          <p:cNvPr id="19" name="Slide Number Placeholder 18">
            <a:extLst>
              <a:ext uri="{FF2B5EF4-FFF2-40B4-BE49-F238E27FC236}">
                <a16:creationId xmlns:a16="http://schemas.microsoft.com/office/drawing/2014/main" id="{FCF5010B-3053-40BE-ADEC-5572F606517E}"/>
              </a:ext>
            </a:extLst>
          </p:cNvPr>
          <p:cNvSpPr>
            <a:spLocks noGrp="1"/>
          </p:cNvSpPr>
          <p:nvPr>
            <p:ph type="sldNum" sz="quarter" idx="12"/>
          </p:nvPr>
        </p:nvSpPr>
        <p:spPr>
          <a:xfrm>
            <a:off x="6858000" y="6460737"/>
            <a:ext cx="2133600" cy="365125"/>
          </a:xfrm>
        </p:spPr>
        <p:txBody>
          <a:bodyPr/>
          <a:lstStyle>
            <a:lvl1pPr>
              <a:defRPr>
                <a:solidFill>
                  <a:schemeClr val="bg1"/>
                </a:solidFill>
              </a:defRPr>
            </a:lvl1pPr>
          </a:lstStyle>
          <a:p>
            <a:fld id="{9CC20EB2-02D3-412C-AA72-A8C217C03D51}" type="slidenum">
              <a:rPr lang="en-US" smtClean="0"/>
              <a:pPr/>
              <a:t>‹#›</a:t>
            </a:fld>
            <a:endParaRPr lang="en-US" dirty="0"/>
          </a:p>
        </p:txBody>
      </p:sp>
    </p:spTree>
    <p:extLst>
      <p:ext uri="{BB962C8B-B14F-4D97-AF65-F5344CB8AC3E}">
        <p14:creationId xmlns:p14="http://schemas.microsoft.com/office/powerpoint/2010/main" val="1360898161"/>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3 (No Bullet)">
    <p:spTree>
      <p:nvGrpSpPr>
        <p:cNvPr id="1" name=""/>
        <p:cNvGrpSpPr/>
        <p:nvPr/>
      </p:nvGrpSpPr>
      <p:grpSpPr>
        <a:xfrm>
          <a:off x="0" y="0"/>
          <a:ext cx="0" cy="0"/>
          <a:chOff x="0" y="0"/>
          <a:chExt cx="0" cy="0"/>
        </a:xfrm>
      </p:grpSpPr>
      <p:sp>
        <p:nvSpPr>
          <p:cNvPr id="14" name="Content Placeholder 2"/>
          <p:cNvSpPr>
            <a:spLocks noGrp="1"/>
          </p:cNvSpPr>
          <p:nvPr>
            <p:ph idx="1"/>
          </p:nvPr>
        </p:nvSpPr>
        <p:spPr>
          <a:xfrm>
            <a:off x="529897" y="1516568"/>
            <a:ext cx="8229600" cy="4525963"/>
          </a:xfrm>
        </p:spPr>
        <p:txBody>
          <a:bodyPr/>
          <a:lstStyle>
            <a:lvl1pPr marL="0" indent="0">
              <a:buNone/>
              <a:defRPr b="1">
                <a:latin typeface="Arial"/>
                <a:cs typeface="Arial"/>
              </a:defRPr>
            </a:lvl1pPr>
          </a:lstStyle>
          <a:p>
            <a:pPr lvl="0"/>
            <a:r>
              <a:rPr lang="en-US"/>
              <a:t>Click to edit Master text styles</a:t>
            </a:r>
          </a:p>
        </p:txBody>
      </p:sp>
      <p:sp>
        <p:nvSpPr>
          <p:cNvPr id="15" name="Title 1"/>
          <p:cNvSpPr>
            <a:spLocks noGrp="1"/>
          </p:cNvSpPr>
          <p:nvPr>
            <p:ph type="title"/>
          </p:nvPr>
        </p:nvSpPr>
        <p:spPr>
          <a:xfrm>
            <a:off x="567997" y="298033"/>
            <a:ext cx="8229600" cy="563562"/>
          </a:xfrm>
        </p:spPr>
        <p:txBody>
          <a:bodyPr/>
          <a:lstStyle>
            <a:lvl1pPr>
              <a:defRPr b="1"/>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6549697" y="634891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20EB2-02D3-412C-AA72-A8C217C03D51}" type="slidenum">
              <a:rPr lang="en-US" smtClean="0"/>
              <a:pPr/>
              <a:t>‹#›</a:t>
            </a:fld>
            <a:endParaRPr lang="en-US" dirty="0"/>
          </a:p>
        </p:txBody>
      </p:sp>
      <p:pic>
        <p:nvPicPr>
          <p:cNvPr id="12" name="Picture 11">
            <a:extLst>
              <a:ext uri="{FF2B5EF4-FFF2-40B4-BE49-F238E27FC236}">
                <a16:creationId xmlns:a16="http://schemas.microsoft.com/office/drawing/2014/main" id="{5DF9A0B2-25A2-4669-AA9A-2F49DF87E3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64" y="6279066"/>
            <a:ext cx="1700560" cy="571500"/>
          </a:xfrm>
          <a:prstGeom prst="rect">
            <a:avLst/>
          </a:prstGeom>
        </p:spPr>
      </p:pic>
      <p:sp>
        <p:nvSpPr>
          <p:cNvPr id="16" name="Rectangle 15">
            <a:extLst>
              <a:ext uri="{FF2B5EF4-FFF2-40B4-BE49-F238E27FC236}">
                <a16:creationId xmlns:a16="http://schemas.microsoft.com/office/drawing/2014/main" id="{F2001BE0-2D33-4166-96FA-052B52A38F21}"/>
              </a:ext>
            </a:extLst>
          </p:cNvPr>
          <p:cNvSpPr/>
          <p:nvPr/>
        </p:nvSpPr>
        <p:spPr>
          <a:xfrm>
            <a:off x="2002641" y="6317166"/>
            <a:ext cx="7126705"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3CF37CC-F302-4796-BF02-B9A7E328E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97" y="961386"/>
            <a:ext cx="8763000" cy="355600"/>
          </a:xfrm>
          <a:prstGeom prst="rect">
            <a:avLst/>
          </a:prstGeom>
        </p:spPr>
      </p:pic>
      <p:sp>
        <p:nvSpPr>
          <p:cNvPr id="9" name="Slide Number Placeholder 18">
            <a:extLst>
              <a:ext uri="{FF2B5EF4-FFF2-40B4-BE49-F238E27FC236}">
                <a16:creationId xmlns:a16="http://schemas.microsoft.com/office/drawing/2014/main" id="{63EA1EA2-0D60-4B16-B542-009D04B61902}"/>
              </a:ext>
            </a:extLst>
          </p:cNvPr>
          <p:cNvSpPr txBox="1">
            <a:spLocks/>
          </p:cNvSpPr>
          <p:nvPr/>
        </p:nvSpPr>
        <p:spPr>
          <a:xfrm>
            <a:off x="6858000" y="646073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6"/>
            <a:fld id="{77EC69DC-24C7-4942-8721-D0E428827D51}" type="slidenum">
              <a:rPr lang="en-US" smtClean="0"/>
              <a:pPr defTabSz="914356"/>
              <a:t>‹#›</a:t>
            </a:fld>
            <a:endParaRPr lang="en-US" dirty="0"/>
          </a:p>
        </p:txBody>
      </p:sp>
    </p:spTree>
    <p:extLst>
      <p:ext uri="{BB962C8B-B14F-4D97-AF65-F5344CB8AC3E}">
        <p14:creationId xmlns:p14="http://schemas.microsoft.com/office/powerpoint/2010/main" val="1798824683"/>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4 No Header">
    <p:spTree>
      <p:nvGrpSpPr>
        <p:cNvPr id="1" name=""/>
        <p:cNvGrpSpPr/>
        <p:nvPr/>
      </p:nvGrpSpPr>
      <p:grpSpPr>
        <a:xfrm>
          <a:off x="0" y="0"/>
          <a:ext cx="0" cy="0"/>
          <a:chOff x="0" y="0"/>
          <a:chExt cx="0" cy="0"/>
        </a:xfrm>
      </p:grpSpPr>
      <p:sp>
        <p:nvSpPr>
          <p:cNvPr id="14" name="Content Placeholder 2"/>
          <p:cNvSpPr>
            <a:spLocks noGrp="1"/>
          </p:cNvSpPr>
          <p:nvPr>
            <p:ph idx="1"/>
          </p:nvPr>
        </p:nvSpPr>
        <p:spPr>
          <a:xfrm>
            <a:off x="529897" y="1516568"/>
            <a:ext cx="8229600" cy="4525963"/>
          </a:xfrm>
        </p:spPr>
        <p:txBody>
          <a:bodyPr/>
          <a:lstStyle>
            <a:lvl1pPr>
              <a:defRPr b="1">
                <a:latin typeface="Arial"/>
                <a:cs typeface="Arial"/>
              </a:defRPr>
            </a:lvl1pPr>
          </a:lstStyle>
          <a:p>
            <a:pPr lvl="0"/>
            <a:r>
              <a:rPr lang="en-US"/>
              <a:t>Click to edit Master text styles</a:t>
            </a:r>
          </a:p>
        </p:txBody>
      </p:sp>
      <p:sp>
        <p:nvSpPr>
          <p:cNvPr id="15" name="Title 1"/>
          <p:cNvSpPr>
            <a:spLocks noGrp="1"/>
          </p:cNvSpPr>
          <p:nvPr>
            <p:ph type="title"/>
          </p:nvPr>
        </p:nvSpPr>
        <p:spPr>
          <a:xfrm>
            <a:off x="567997" y="298033"/>
            <a:ext cx="8229600" cy="563562"/>
          </a:xfrm>
        </p:spPr>
        <p:txBody>
          <a:bodyPr/>
          <a:lstStyle>
            <a:lvl1pPr>
              <a:defRPr b="1"/>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5DF9A0B2-25A2-4669-AA9A-2F49DF87E3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064" y="6279066"/>
            <a:ext cx="1700560" cy="571500"/>
          </a:xfrm>
          <a:prstGeom prst="rect">
            <a:avLst/>
          </a:prstGeom>
        </p:spPr>
      </p:pic>
      <p:sp>
        <p:nvSpPr>
          <p:cNvPr id="16" name="Rectangle 15">
            <a:extLst>
              <a:ext uri="{FF2B5EF4-FFF2-40B4-BE49-F238E27FC236}">
                <a16:creationId xmlns:a16="http://schemas.microsoft.com/office/drawing/2014/main" id="{F2001BE0-2D33-4166-96FA-052B52A38F21}"/>
              </a:ext>
            </a:extLst>
          </p:cNvPr>
          <p:cNvSpPr/>
          <p:nvPr/>
        </p:nvSpPr>
        <p:spPr>
          <a:xfrm>
            <a:off x="2002641" y="6317166"/>
            <a:ext cx="7126705"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8">
            <a:extLst>
              <a:ext uri="{FF2B5EF4-FFF2-40B4-BE49-F238E27FC236}">
                <a16:creationId xmlns:a16="http://schemas.microsoft.com/office/drawing/2014/main" id="{FCF5010B-3053-40BE-ADEC-5572F606517E}"/>
              </a:ext>
            </a:extLst>
          </p:cNvPr>
          <p:cNvSpPr>
            <a:spLocks noGrp="1"/>
          </p:cNvSpPr>
          <p:nvPr>
            <p:ph type="sldNum" sz="quarter" idx="12"/>
          </p:nvPr>
        </p:nvSpPr>
        <p:spPr>
          <a:xfrm>
            <a:off x="6858000" y="6460737"/>
            <a:ext cx="2133600" cy="365125"/>
          </a:xfrm>
        </p:spPr>
        <p:txBody>
          <a:bodyPr/>
          <a:lstStyle>
            <a:lvl1pPr>
              <a:defRPr>
                <a:solidFill>
                  <a:schemeClr val="bg1"/>
                </a:solidFill>
              </a:defRPr>
            </a:lvl1pPr>
          </a:lstStyle>
          <a:p>
            <a:fld id="{9CC20EB2-02D3-412C-AA72-A8C217C03D51}" type="slidenum">
              <a:rPr lang="en-US" smtClean="0"/>
              <a:pPr/>
              <a:t>‹#›</a:t>
            </a:fld>
            <a:endParaRPr lang="en-US" dirty="0"/>
          </a:p>
        </p:txBody>
      </p:sp>
    </p:spTree>
    <p:extLst>
      <p:ext uri="{BB962C8B-B14F-4D97-AF65-F5344CB8AC3E}">
        <p14:creationId xmlns:p14="http://schemas.microsoft.com/office/powerpoint/2010/main" val="4172793886"/>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ansition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BD1428-3760-F844-AF47-A3D64027AB4E}"/>
              </a:ext>
            </a:extLst>
          </p:cNvPr>
          <p:cNvSpPr/>
          <p:nvPr/>
        </p:nvSpPr>
        <p:spPr>
          <a:xfrm>
            <a:off x="0" y="0"/>
            <a:ext cx="9144000" cy="6248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CA3ADE7-54FE-5E42-8E8C-769AECBCAA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567" y="6286500"/>
            <a:ext cx="1700560" cy="571500"/>
          </a:xfrm>
          <a:prstGeom prst="rect">
            <a:avLst/>
          </a:prstGeom>
        </p:spPr>
      </p:pic>
      <p:sp>
        <p:nvSpPr>
          <p:cNvPr id="8" name="Rectangle 7">
            <a:extLst>
              <a:ext uri="{FF2B5EF4-FFF2-40B4-BE49-F238E27FC236}">
                <a16:creationId xmlns:a16="http://schemas.microsoft.com/office/drawing/2014/main" id="{2909AB82-BB55-D94F-BE39-AD32DF5EB364}"/>
              </a:ext>
            </a:extLst>
          </p:cNvPr>
          <p:cNvSpPr/>
          <p:nvPr/>
        </p:nvSpPr>
        <p:spPr>
          <a:xfrm>
            <a:off x="2006144" y="6324600"/>
            <a:ext cx="7126705" cy="54083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773490-BB0B-4A78-8E3A-D0507FD93436}"/>
              </a:ext>
            </a:extLst>
          </p:cNvPr>
          <p:cNvSpPr txBox="1"/>
          <p:nvPr/>
        </p:nvSpPr>
        <p:spPr>
          <a:xfrm>
            <a:off x="838200" y="1905000"/>
            <a:ext cx="6781800" cy="584775"/>
          </a:xfrm>
          <a:prstGeom prst="rect">
            <a:avLst/>
          </a:prstGeom>
          <a:noFill/>
        </p:spPr>
        <p:txBody>
          <a:bodyPr wrap="square" rtlCol="0">
            <a:spAutoFit/>
          </a:bodyPr>
          <a:lstStyle/>
          <a:p>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Slide Number Placeholder 18">
            <a:extLst>
              <a:ext uri="{FF2B5EF4-FFF2-40B4-BE49-F238E27FC236}">
                <a16:creationId xmlns:a16="http://schemas.microsoft.com/office/drawing/2014/main" id="{3057C184-6DB4-4049-B697-F6434DA4BAC3}"/>
              </a:ext>
            </a:extLst>
          </p:cNvPr>
          <p:cNvSpPr>
            <a:spLocks noGrp="1"/>
          </p:cNvSpPr>
          <p:nvPr>
            <p:ph type="sldNum" sz="quarter" idx="12"/>
          </p:nvPr>
        </p:nvSpPr>
        <p:spPr>
          <a:xfrm>
            <a:off x="6858000" y="6460737"/>
            <a:ext cx="2133600" cy="365125"/>
          </a:xfrm>
        </p:spPr>
        <p:txBody>
          <a:bodyPr/>
          <a:lstStyle>
            <a:lvl1pPr>
              <a:defRPr>
                <a:solidFill>
                  <a:schemeClr val="bg1"/>
                </a:solidFill>
              </a:defRPr>
            </a:lvl1pPr>
          </a:lstStyle>
          <a:p>
            <a:fld id="{9CC20EB2-02D3-412C-AA72-A8C217C03D51}" type="slidenum">
              <a:rPr lang="en-US" smtClean="0"/>
              <a:pPr/>
              <a:t>‹#›</a:t>
            </a:fld>
            <a:endParaRPr lang="en-US" dirty="0"/>
          </a:p>
        </p:txBody>
      </p:sp>
    </p:spTree>
    <p:extLst>
      <p:ext uri="{BB962C8B-B14F-4D97-AF65-F5344CB8AC3E}">
        <p14:creationId xmlns:p14="http://schemas.microsoft.com/office/powerpoint/2010/main" val="4289861731"/>
      </p:ext>
    </p:extLst>
  </p:cSld>
  <p:clrMapOvr>
    <a:masterClrMapping/>
  </p:clrMapOvr>
  <p:hf hdr="0" ftr="0"/>
  <p:extLst mod="1">
    <p:ext uri="{DCECCB84-F9BA-43D5-87BE-67443E8EF086}">
      <p15:sldGuideLst xmlns:p15="http://schemas.microsoft.com/office/powerpoint/2012/main">
        <p15:guide id="1" pos="528">
          <p15:clr>
            <a:srgbClr val="FBAE40"/>
          </p15:clr>
        </p15:guide>
        <p15:guide id="2" orient="horz">
          <p15:clr>
            <a:srgbClr val="FBAE40"/>
          </p15:clr>
        </p15:guide>
        <p15:guide id="3" orient="horz" pos="12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D268-4809-6C4E-8047-BAD462EAA49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111A83-3496-0848-B3A6-3FC0AEA22D1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DEDD27-9CEA-254D-A52D-6D50F89F9DAE}"/>
              </a:ext>
            </a:extLst>
          </p:cNvPr>
          <p:cNvSpPr>
            <a:spLocks noGrp="1"/>
          </p:cNvSpPr>
          <p:nvPr>
            <p:ph type="dt" sz="half" idx="10"/>
          </p:nvPr>
        </p:nvSpPr>
        <p:spPr/>
        <p:txBody>
          <a:bodyPr/>
          <a:lstStyle/>
          <a:p>
            <a:fld id="{432A8C49-452E-6242-8188-047D9B723BF2}" type="datetimeFigureOut">
              <a:rPr lang="en-US" smtClean="0"/>
              <a:t>4/26/19</a:t>
            </a:fld>
            <a:endParaRPr lang="en-US"/>
          </a:p>
        </p:txBody>
      </p:sp>
      <p:sp>
        <p:nvSpPr>
          <p:cNvPr id="5" name="Footer Placeholder 4">
            <a:extLst>
              <a:ext uri="{FF2B5EF4-FFF2-40B4-BE49-F238E27FC236}">
                <a16:creationId xmlns:a16="http://schemas.microsoft.com/office/drawing/2014/main" id="{8EC08CF2-A46A-FB4F-8F84-E58F917C5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FC030-DFBD-B149-B1B5-9639A3405DF6}"/>
              </a:ext>
            </a:extLst>
          </p:cNvPr>
          <p:cNvSpPr>
            <a:spLocks noGrp="1"/>
          </p:cNvSpPr>
          <p:nvPr>
            <p:ph type="sldNum" sz="quarter" idx="12"/>
          </p:nvPr>
        </p:nvSpPr>
        <p:spPr/>
        <p:txBody>
          <a:bodyPr/>
          <a:lstStyle/>
          <a:p>
            <a:fld id="{8F9DDE4C-1CEA-7748-A255-9FD63973AD57}" type="slidenum">
              <a:rPr lang="en-US" smtClean="0"/>
              <a:t>‹#›</a:t>
            </a:fld>
            <a:endParaRPr lang="en-US"/>
          </a:p>
        </p:txBody>
      </p:sp>
    </p:spTree>
    <p:extLst>
      <p:ext uri="{BB962C8B-B14F-4D97-AF65-F5344CB8AC3E}">
        <p14:creationId xmlns:p14="http://schemas.microsoft.com/office/powerpoint/2010/main" val="185977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45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45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4/30/2018</a:t>
            </a:r>
          </a:p>
        </p:txBody>
      </p:sp>
      <p:sp>
        <p:nvSpPr>
          <p:cNvPr id="7" name="Slide Number Placeholder 6"/>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spTree>
    <p:extLst>
      <p:ext uri="{BB962C8B-B14F-4D97-AF65-F5344CB8AC3E}">
        <p14:creationId xmlns:p14="http://schemas.microsoft.com/office/powerpoint/2010/main" val="383887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4/30/2018</a:t>
            </a:r>
          </a:p>
        </p:txBody>
      </p:sp>
      <p:sp>
        <p:nvSpPr>
          <p:cNvPr id="9" name="Slide Number Placeholder 8"/>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spTree>
    <p:extLst>
      <p:ext uri="{BB962C8B-B14F-4D97-AF65-F5344CB8AC3E}">
        <p14:creationId xmlns:p14="http://schemas.microsoft.com/office/powerpoint/2010/main" val="45628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85925"/>
            <a:ext cx="3008313" cy="771525"/>
          </a:xfrm>
        </p:spPr>
        <p:txBody>
          <a:bodyPr anchor="t"/>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43175"/>
            <a:ext cx="3008313" cy="3582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4/30/2018</a:t>
            </a:r>
          </a:p>
        </p:txBody>
      </p:sp>
      <p:sp>
        <p:nvSpPr>
          <p:cNvPr id="7" name="Slide Number Placeholder 6"/>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sp>
        <p:nvSpPr>
          <p:cNvPr id="8" name="Title 1"/>
          <p:cNvSpPr txBox="1">
            <a:spLocks/>
          </p:cNvSpPr>
          <p:nvPr userDrawn="1"/>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ヒラギノ角ゴ Pro W3" charset="0"/>
                <a:cs typeface="+mj-cs"/>
              </a:defRPr>
            </a:lvl1pPr>
            <a:lvl2pPr algn="ctr" rtl="0" eaLnBrk="1" fontAlgn="base" hangingPunct="1">
              <a:spcBef>
                <a:spcPct val="0"/>
              </a:spcBef>
              <a:spcAft>
                <a:spcPct val="0"/>
              </a:spcAft>
              <a:defRPr sz="4400">
                <a:solidFill>
                  <a:schemeClr val="tx1"/>
                </a:solidFill>
                <a:latin typeface="Calibri" pitchFamily="34" charset="0"/>
                <a:ea typeface="ヒラギノ角ゴ Pro W3" charset="0"/>
              </a:defRPr>
            </a:lvl2pPr>
            <a:lvl3pPr algn="ctr" rtl="0" eaLnBrk="1" fontAlgn="base" hangingPunct="1">
              <a:spcBef>
                <a:spcPct val="0"/>
              </a:spcBef>
              <a:spcAft>
                <a:spcPct val="0"/>
              </a:spcAft>
              <a:defRPr sz="4400">
                <a:solidFill>
                  <a:schemeClr val="tx1"/>
                </a:solidFill>
                <a:latin typeface="Calibri" pitchFamily="34" charset="0"/>
                <a:ea typeface="ヒラギノ角ゴ Pro W3" charset="0"/>
              </a:defRPr>
            </a:lvl3pPr>
            <a:lvl4pPr algn="ctr" rtl="0" eaLnBrk="1" fontAlgn="base" hangingPunct="1">
              <a:spcBef>
                <a:spcPct val="0"/>
              </a:spcBef>
              <a:spcAft>
                <a:spcPct val="0"/>
              </a:spcAft>
              <a:defRPr sz="4400">
                <a:solidFill>
                  <a:schemeClr val="tx1"/>
                </a:solidFill>
                <a:latin typeface="Calibri" pitchFamily="34" charset="0"/>
                <a:ea typeface="ヒラギノ角ゴ Pro W3" charset="0"/>
              </a:defRPr>
            </a:lvl4pPr>
            <a:lvl5pPr algn="ctr" rtl="0" eaLnBrk="1" fontAlgn="base" hangingPunct="1">
              <a:spcBef>
                <a:spcPct val="0"/>
              </a:spcBef>
              <a:spcAft>
                <a:spcPct val="0"/>
              </a:spcAft>
              <a:defRPr sz="4400">
                <a:solidFill>
                  <a:schemeClr val="tx1"/>
                </a:solidFill>
                <a:latin typeface="Calibri" pitchFamily="34" charset="0"/>
                <a:ea typeface="ヒラギノ角ゴ Pro W3"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t>Click to edit Master title style</a:t>
            </a:r>
          </a:p>
        </p:txBody>
      </p:sp>
    </p:spTree>
    <p:extLst>
      <p:ext uri="{BB962C8B-B14F-4D97-AF65-F5344CB8AC3E}">
        <p14:creationId xmlns:p14="http://schemas.microsoft.com/office/powerpoint/2010/main" val="50499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4/30/2018</a:t>
            </a:r>
          </a:p>
        </p:txBody>
      </p:sp>
      <p:sp>
        <p:nvSpPr>
          <p:cNvPr id="7" name="Slide Number Placeholder 6"/>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sp>
        <p:nvSpPr>
          <p:cNvPr id="8" name="Rectangle 7"/>
          <p:cNvSpPr/>
          <p:nvPr userDrawn="1"/>
        </p:nvSpPr>
        <p:spPr>
          <a:xfrm>
            <a:off x="-123825" y="1209675"/>
            <a:ext cx="9410700" cy="552450"/>
          </a:xfrm>
          <a:prstGeom prst="rect">
            <a:avLst/>
          </a:prstGeom>
          <a:solidFill>
            <a:srgbClr val="F9F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792288" y="6858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grpSp>
        <p:nvGrpSpPr>
          <p:cNvPr id="17" name="Group 16"/>
          <p:cNvGrpSpPr/>
          <p:nvPr userDrawn="1"/>
        </p:nvGrpSpPr>
        <p:grpSpPr>
          <a:xfrm>
            <a:off x="0" y="-2"/>
            <a:ext cx="9144000" cy="228601"/>
            <a:chOff x="0" y="-2"/>
            <a:chExt cx="9144000" cy="228601"/>
          </a:xfrm>
        </p:grpSpPr>
        <p:sp>
          <p:nvSpPr>
            <p:cNvPr id="9" name="Rectangle 8"/>
            <p:cNvSpPr/>
            <p:nvPr userDrawn="1"/>
          </p:nvSpPr>
          <p:spPr>
            <a:xfrm>
              <a:off x="0" y="-1"/>
              <a:ext cx="1162050" cy="228600"/>
            </a:xfrm>
            <a:prstGeom prst="rect">
              <a:avLst/>
            </a:prstGeom>
            <a:solidFill>
              <a:srgbClr val="B56C3B"/>
            </a:solidFill>
            <a:ln>
              <a:solidFill>
                <a:srgbClr val="B56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71575" y="-1"/>
              <a:ext cx="457200" cy="228600"/>
            </a:xfrm>
            <a:prstGeom prst="rect">
              <a:avLst/>
            </a:prstGeom>
            <a:solidFill>
              <a:srgbClr val="C6AB5C"/>
            </a:solidFill>
            <a:ln>
              <a:solidFill>
                <a:srgbClr val="C6A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647825" y="-1"/>
              <a:ext cx="1097280" cy="228600"/>
            </a:xfrm>
            <a:prstGeom prst="rect">
              <a:avLst/>
            </a:prstGeom>
            <a:solidFill>
              <a:srgbClr val="51738E"/>
            </a:solidFill>
            <a:ln>
              <a:solidFill>
                <a:srgbClr val="517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238500" y="-1"/>
              <a:ext cx="1162050" cy="228600"/>
            </a:xfrm>
            <a:prstGeom prst="rect">
              <a:avLst/>
            </a:prstGeom>
            <a:solidFill>
              <a:srgbClr val="616F57"/>
            </a:solidFill>
            <a:ln>
              <a:solidFill>
                <a:srgbClr val="616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52725" y="-1"/>
              <a:ext cx="457200" cy="228600"/>
            </a:xfrm>
            <a:prstGeom prst="rect">
              <a:avLst/>
            </a:prstGeom>
            <a:solidFill>
              <a:srgbClr val="D6BE7A"/>
            </a:solidFill>
            <a:ln>
              <a:solidFill>
                <a:srgbClr val="D6B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400550" y="-1"/>
              <a:ext cx="3017520" cy="228600"/>
            </a:xfrm>
            <a:prstGeom prst="rect">
              <a:avLst/>
            </a:prstGeom>
            <a:solidFill>
              <a:srgbClr val="84171A"/>
            </a:solidFill>
            <a:ln>
              <a:solidFill>
                <a:srgbClr val="841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448548" y="-2"/>
              <a:ext cx="731520" cy="228600"/>
            </a:xfrm>
            <a:prstGeom prst="rect">
              <a:avLst/>
            </a:prstGeom>
            <a:solidFill>
              <a:srgbClr val="EADDBA"/>
            </a:solidFill>
            <a:ln>
              <a:solidFill>
                <a:srgbClr val="EAD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981950" y="-1"/>
              <a:ext cx="116205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034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4/30/2018</a:t>
            </a:r>
          </a:p>
        </p:txBody>
      </p:sp>
      <p:sp>
        <p:nvSpPr>
          <p:cNvPr id="6" name="Slide Number Placeholder 5"/>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spTree>
    <p:extLst>
      <p:ext uri="{BB962C8B-B14F-4D97-AF65-F5344CB8AC3E}">
        <p14:creationId xmlns:p14="http://schemas.microsoft.com/office/powerpoint/2010/main" val="56351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a:t>4/30/2018</a:t>
            </a:r>
          </a:p>
        </p:txBody>
      </p:sp>
      <p:sp>
        <p:nvSpPr>
          <p:cNvPr id="6" name="Slide Number Placeholder 5"/>
          <p:cNvSpPr>
            <a:spLocks noGrp="1"/>
          </p:cNvSpPr>
          <p:nvPr>
            <p:ph type="sldNum" sz="quarter" idx="12"/>
          </p:nvPr>
        </p:nvSpPr>
        <p:spPr/>
        <p:txBody>
          <a:bodyPr/>
          <a:lstStyle>
            <a:lvl1pPr>
              <a:defRPr/>
            </a:lvl1pPr>
          </a:lstStyle>
          <a:p>
            <a:fld id="{9CC20EB2-02D3-412C-AA72-A8C217C03D51}" type="slidenum">
              <a:rPr lang="en-US" smtClean="0"/>
              <a:t>‹#›</a:t>
            </a:fld>
            <a:endParaRPr lang="en-US"/>
          </a:p>
        </p:txBody>
      </p:sp>
      <p:sp>
        <p:nvSpPr>
          <p:cNvPr id="7" name="Rectangle 6"/>
          <p:cNvSpPr/>
          <p:nvPr userDrawn="1"/>
        </p:nvSpPr>
        <p:spPr>
          <a:xfrm>
            <a:off x="0" y="1209675"/>
            <a:ext cx="9144000" cy="552450"/>
          </a:xfrm>
          <a:prstGeom prst="rect">
            <a:avLst/>
          </a:prstGeom>
          <a:solidFill>
            <a:srgbClr val="F9F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rot="5400000">
            <a:off x="5595938" y="3309938"/>
            <a:ext cx="6857998" cy="238126"/>
            <a:chOff x="0" y="-2"/>
            <a:chExt cx="9144000" cy="228601"/>
          </a:xfrm>
        </p:grpSpPr>
        <p:sp>
          <p:nvSpPr>
            <p:cNvPr id="10" name="Rectangle 9"/>
            <p:cNvSpPr/>
            <p:nvPr userDrawn="1"/>
          </p:nvSpPr>
          <p:spPr>
            <a:xfrm>
              <a:off x="0" y="-1"/>
              <a:ext cx="1162050" cy="228600"/>
            </a:xfrm>
            <a:prstGeom prst="rect">
              <a:avLst/>
            </a:prstGeom>
            <a:solidFill>
              <a:srgbClr val="B56C3B"/>
            </a:solidFill>
            <a:ln>
              <a:solidFill>
                <a:srgbClr val="B56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71575" y="-1"/>
              <a:ext cx="457200" cy="228600"/>
            </a:xfrm>
            <a:prstGeom prst="rect">
              <a:avLst/>
            </a:prstGeom>
            <a:solidFill>
              <a:srgbClr val="C6AB5C"/>
            </a:solidFill>
            <a:ln>
              <a:solidFill>
                <a:srgbClr val="C6A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647825" y="-1"/>
              <a:ext cx="1097280" cy="228600"/>
            </a:xfrm>
            <a:prstGeom prst="rect">
              <a:avLst/>
            </a:prstGeom>
            <a:solidFill>
              <a:srgbClr val="51738E"/>
            </a:solidFill>
            <a:ln>
              <a:solidFill>
                <a:srgbClr val="517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238500" y="-1"/>
              <a:ext cx="1162050" cy="228600"/>
            </a:xfrm>
            <a:prstGeom prst="rect">
              <a:avLst/>
            </a:prstGeom>
            <a:solidFill>
              <a:srgbClr val="616F57"/>
            </a:solidFill>
            <a:ln>
              <a:solidFill>
                <a:srgbClr val="616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752725" y="-1"/>
              <a:ext cx="457200" cy="228600"/>
            </a:xfrm>
            <a:prstGeom prst="rect">
              <a:avLst/>
            </a:prstGeom>
            <a:solidFill>
              <a:srgbClr val="D6BE7A"/>
            </a:solidFill>
            <a:ln>
              <a:solidFill>
                <a:srgbClr val="D6B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400550" y="-1"/>
              <a:ext cx="3017520" cy="228600"/>
            </a:xfrm>
            <a:prstGeom prst="rect">
              <a:avLst/>
            </a:prstGeom>
            <a:solidFill>
              <a:srgbClr val="84171A"/>
            </a:solidFill>
            <a:ln>
              <a:solidFill>
                <a:srgbClr val="841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448548" y="-2"/>
              <a:ext cx="731520" cy="228600"/>
            </a:xfrm>
            <a:prstGeom prst="rect">
              <a:avLst/>
            </a:prstGeom>
            <a:solidFill>
              <a:srgbClr val="EADDBA"/>
            </a:solidFill>
            <a:ln>
              <a:solidFill>
                <a:srgbClr val="EAD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981950" y="-1"/>
              <a:ext cx="116205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008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496050"/>
            <a:ext cx="9144000" cy="361950"/>
          </a:xfrm>
          <a:prstGeom prst="rect">
            <a:avLst/>
          </a:prstGeom>
          <a:solidFill>
            <a:srgbClr val="51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0"/>
            <a:ext cx="9143999" cy="6505575"/>
          </a:xfrm>
          <a:prstGeom prst="rect">
            <a:avLst/>
          </a:prstGeom>
          <a:solidFill>
            <a:srgbClr val="F9F3DD"/>
          </a:solidFill>
          <a:ln>
            <a:solidFill>
              <a:srgbClr val="F9F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itle Placeholder 1"/>
          <p:cNvSpPr>
            <a:spLocks noGrp="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876425"/>
            <a:ext cx="82296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1950" y="6511925"/>
            <a:ext cx="981075"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charset="0"/>
              </a:defRPr>
            </a:lvl1pPr>
          </a:lstStyle>
          <a:p>
            <a:r>
              <a:rPr lang="en-US"/>
              <a:t>4/30/2018</a:t>
            </a:r>
          </a:p>
        </p:txBody>
      </p:sp>
      <p:sp>
        <p:nvSpPr>
          <p:cNvPr id="6" name="Slide Number Placeholder 5"/>
          <p:cNvSpPr>
            <a:spLocks noGrp="1"/>
          </p:cNvSpPr>
          <p:nvPr>
            <p:ph type="sldNum" sz="quarter" idx="4"/>
          </p:nvPr>
        </p:nvSpPr>
        <p:spPr>
          <a:xfrm>
            <a:off x="8410575" y="6521450"/>
            <a:ext cx="733425"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Calibri" charset="0"/>
              </a:defRPr>
            </a:lvl1pPr>
          </a:lstStyle>
          <a:p>
            <a:fld id="{9CC20EB2-02D3-412C-AA72-A8C217C03D51}" type="slidenum">
              <a:rPr lang="en-US" smtClean="0"/>
              <a:pPr/>
              <a:t>‹#›</a:t>
            </a:fld>
            <a:endParaRPr lang="en-US" dirty="0"/>
          </a:p>
        </p:txBody>
      </p:sp>
      <p:sp>
        <p:nvSpPr>
          <p:cNvPr id="2" name="Rectangle 1"/>
          <p:cNvSpPr/>
          <p:nvPr userDrawn="1"/>
        </p:nvSpPr>
        <p:spPr>
          <a:xfrm>
            <a:off x="0" y="1362074"/>
            <a:ext cx="1162050" cy="228600"/>
          </a:xfrm>
          <a:prstGeom prst="rect">
            <a:avLst/>
          </a:prstGeom>
          <a:solidFill>
            <a:srgbClr val="B56C3B"/>
          </a:solidFill>
          <a:ln>
            <a:solidFill>
              <a:srgbClr val="B56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71575" y="1362074"/>
            <a:ext cx="457200" cy="228600"/>
          </a:xfrm>
          <a:prstGeom prst="rect">
            <a:avLst/>
          </a:prstGeom>
          <a:solidFill>
            <a:srgbClr val="C6AB5C"/>
          </a:solidFill>
          <a:ln>
            <a:solidFill>
              <a:srgbClr val="C6A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647825" y="1362074"/>
            <a:ext cx="1097280" cy="228600"/>
          </a:xfrm>
          <a:prstGeom prst="rect">
            <a:avLst/>
          </a:prstGeom>
          <a:solidFill>
            <a:srgbClr val="51738E"/>
          </a:solidFill>
          <a:ln>
            <a:solidFill>
              <a:srgbClr val="517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3238500" y="1362074"/>
            <a:ext cx="1162050" cy="228600"/>
          </a:xfrm>
          <a:prstGeom prst="rect">
            <a:avLst/>
          </a:prstGeom>
          <a:solidFill>
            <a:srgbClr val="616F57"/>
          </a:solidFill>
          <a:ln>
            <a:solidFill>
              <a:srgbClr val="616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752725" y="1362074"/>
            <a:ext cx="457200" cy="228600"/>
          </a:xfrm>
          <a:prstGeom prst="rect">
            <a:avLst/>
          </a:prstGeom>
          <a:solidFill>
            <a:srgbClr val="D6BE7A"/>
          </a:solidFill>
          <a:ln>
            <a:solidFill>
              <a:srgbClr val="D6BE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400550" y="1362074"/>
            <a:ext cx="3017520" cy="228600"/>
          </a:xfrm>
          <a:prstGeom prst="rect">
            <a:avLst/>
          </a:prstGeom>
          <a:solidFill>
            <a:srgbClr val="84171A"/>
          </a:solidFill>
          <a:ln>
            <a:solidFill>
              <a:srgbClr val="841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448548" y="1362073"/>
            <a:ext cx="731520" cy="228600"/>
          </a:xfrm>
          <a:prstGeom prst="rect">
            <a:avLst/>
          </a:prstGeom>
          <a:solidFill>
            <a:srgbClr val="EADDBA"/>
          </a:solidFill>
          <a:ln>
            <a:solidFill>
              <a:srgbClr val="EAD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981950" y="1362074"/>
            <a:ext cx="116205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2" r:id="rId6"/>
    <p:sldLayoutId id="2147483733" r:id="rId7"/>
    <p:sldLayoutId id="2147483734" r:id="rId8"/>
    <p:sldLayoutId id="2147483735" r:id="rId9"/>
    <p:sldLayoutId id="2147483673" r:id="rId10"/>
    <p:sldLayoutId id="2147483739" r:id="rId11"/>
    <p:sldLayoutId id="2147483740" r:id="rId12"/>
    <p:sldLayoutId id="2147483741" r:id="rId13"/>
  </p:sldLayoutIdLst>
  <p:hf hdr="0" ftr="0"/>
  <p:txStyles>
    <p:titleStyle>
      <a:lvl1pPr algn="l" rtl="0" eaLnBrk="1" fontAlgn="base" hangingPunct="1">
        <a:spcBef>
          <a:spcPct val="0"/>
        </a:spcBef>
        <a:spcAft>
          <a:spcPct val="0"/>
        </a:spcAft>
        <a:defRPr sz="4400" kern="1200">
          <a:solidFill>
            <a:schemeClr val="tx1"/>
          </a:solidFill>
          <a:latin typeface="+mj-lt"/>
          <a:ea typeface="ヒラギノ角ゴ Pro W3" charset="0"/>
          <a:cs typeface="+mj-cs"/>
        </a:defRPr>
      </a:lvl1pPr>
      <a:lvl2pPr algn="ctr" rtl="0" eaLnBrk="1" fontAlgn="base" hangingPunct="1">
        <a:spcBef>
          <a:spcPct val="0"/>
        </a:spcBef>
        <a:spcAft>
          <a:spcPct val="0"/>
        </a:spcAft>
        <a:defRPr sz="4400">
          <a:solidFill>
            <a:schemeClr val="tx1"/>
          </a:solidFill>
          <a:latin typeface="Calibri" pitchFamily="34" charset="0"/>
          <a:ea typeface="ヒラギノ角ゴ Pro W3" charset="0"/>
        </a:defRPr>
      </a:lvl2pPr>
      <a:lvl3pPr algn="ctr" rtl="0" eaLnBrk="1" fontAlgn="base" hangingPunct="1">
        <a:spcBef>
          <a:spcPct val="0"/>
        </a:spcBef>
        <a:spcAft>
          <a:spcPct val="0"/>
        </a:spcAft>
        <a:defRPr sz="4400">
          <a:solidFill>
            <a:schemeClr val="tx1"/>
          </a:solidFill>
          <a:latin typeface="Calibri" pitchFamily="34" charset="0"/>
          <a:ea typeface="ヒラギノ角ゴ Pro W3" charset="0"/>
        </a:defRPr>
      </a:lvl3pPr>
      <a:lvl4pPr algn="ctr" rtl="0" eaLnBrk="1" fontAlgn="base" hangingPunct="1">
        <a:spcBef>
          <a:spcPct val="0"/>
        </a:spcBef>
        <a:spcAft>
          <a:spcPct val="0"/>
        </a:spcAft>
        <a:defRPr sz="4400">
          <a:solidFill>
            <a:schemeClr val="tx1"/>
          </a:solidFill>
          <a:latin typeface="Calibri" pitchFamily="34" charset="0"/>
          <a:ea typeface="ヒラギノ角ゴ Pro W3" charset="0"/>
        </a:defRPr>
      </a:lvl4pPr>
      <a:lvl5pPr algn="ctr" rtl="0" eaLnBrk="1" fontAlgn="base" hangingPunct="1">
        <a:spcBef>
          <a:spcPct val="0"/>
        </a:spcBef>
        <a:spcAft>
          <a:spcPct val="0"/>
        </a:spcAft>
        <a:defRPr sz="4400">
          <a:solidFill>
            <a:schemeClr val="tx1"/>
          </a:solidFill>
          <a:latin typeface="Calibri" pitchFamily="34" charset="0"/>
          <a:ea typeface="ヒラギノ角ゴ Pro W3"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5B97C-EABB-B24C-9266-A9191AC8830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417C3-8DA8-D64B-A2EC-66E8916E95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58F04-76B0-5E45-9743-862AF1B86A5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4208A-978F-B04D-B9EB-A5711EBB596A}" type="datetimeFigureOut">
              <a:rPr lang="en-US" smtClean="0"/>
              <a:t>4/26/19</a:t>
            </a:fld>
            <a:endParaRPr lang="en-US"/>
          </a:p>
        </p:txBody>
      </p:sp>
      <p:sp>
        <p:nvSpPr>
          <p:cNvPr id="5" name="Footer Placeholder 4">
            <a:extLst>
              <a:ext uri="{FF2B5EF4-FFF2-40B4-BE49-F238E27FC236}">
                <a16:creationId xmlns:a16="http://schemas.microsoft.com/office/drawing/2014/main" id="{9979E775-525A-904E-B91D-B03633BCC59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278389-3FC3-3C4A-A0E4-B7E6EADBAC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2C956-7020-554C-BBA7-2112B4288B6D}" type="slidenum">
              <a:rPr lang="en-US" smtClean="0"/>
              <a:t>‹#›</a:t>
            </a:fld>
            <a:endParaRPr lang="en-US"/>
          </a:p>
        </p:txBody>
      </p:sp>
    </p:spTree>
    <p:extLst>
      <p:ext uri="{BB962C8B-B14F-4D97-AF65-F5344CB8AC3E}">
        <p14:creationId xmlns:p14="http://schemas.microsoft.com/office/powerpoint/2010/main" val="12615054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31C07-D793-5347-A5FD-923FB39E98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2FBEA-4BC1-D446-B9FD-E581AA9C5A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6A213-A658-0C48-8090-CA206897F2E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A8C49-452E-6242-8188-047D9B723BF2}" type="datetimeFigureOut">
              <a:rPr lang="en-US" smtClean="0"/>
              <a:t>4/26/19</a:t>
            </a:fld>
            <a:endParaRPr lang="en-US"/>
          </a:p>
        </p:txBody>
      </p:sp>
      <p:sp>
        <p:nvSpPr>
          <p:cNvPr id="5" name="Footer Placeholder 4">
            <a:extLst>
              <a:ext uri="{FF2B5EF4-FFF2-40B4-BE49-F238E27FC236}">
                <a16:creationId xmlns:a16="http://schemas.microsoft.com/office/drawing/2014/main" id="{8FCC14E6-718B-6841-9FEF-3666DE28733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28396D-F798-F240-96C3-23C4B91E67D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DDE4C-1CEA-7748-A255-9FD63973AD57}" type="slidenum">
              <a:rPr lang="en-US" smtClean="0"/>
              <a:t>‹#›</a:t>
            </a:fld>
            <a:endParaRPr lang="en-US"/>
          </a:p>
        </p:txBody>
      </p:sp>
    </p:spTree>
    <p:extLst>
      <p:ext uri="{BB962C8B-B14F-4D97-AF65-F5344CB8AC3E}">
        <p14:creationId xmlns:p14="http://schemas.microsoft.com/office/powerpoint/2010/main" val="17500373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5.xml"/><Relationship Id="rId16" Type="http://schemas.openxmlformats.org/officeDocument/2006/relationships/diagramColors" Target="../diagrams/colors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protect2.fireeye.com/url?k=d1b0d1bc58623b27.d1b0e083-611f54e2354a2749&amp;u=https://1drv.ms/v/s!AqbNunor4WUgoFRzZ3KEwsF-BTQ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microsoft.com/office/2007/relationships/diagramDrawing" Target="../diagrams/drawing8.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diagramColors" Target="../diagrams/colors8.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diagramQuickStyle" Target="../diagrams/quickStyle8.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diagramLayout" Target="../diagrams/layout8.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9D534-8915-3D41-907C-CC3AE10A2E5A}"/>
              </a:ext>
            </a:extLst>
          </p:cNvPr>
          <p:cNvSpPr>
            <a:spLocks noGrp="1"/>
          </p:cNvSpPr>
          <p:nvPr>
            <p:ph type="dt" sz="half" idx="10"/>
          </p:nvPr>
        </p:nvSpPr>
        <p:spPr/>
        <p:txBody>
          <a:bodyPr/>
          <a:lstStyle/>
          <a:p>
            <a:fld id="{6D8A7518-31A9-0444-8831-804D0032F5DD}" type="datetime1">
              <a:rPr lang="en-US" smtClean="0"/>
              <a:t>4/26/19</a:t>
            </a:fld>
            <a:endParaRPr lang="en-US"/>
          </a:p>
        </p:txBody>
      </p:sp>
      <p:sp>
        <p:nvSpPr>
          <p:cNvPr id="3" name="Slide Number Placeholder 2">
            <a:extLst>
              <a:ext uri="{FF2B5EF4-FFF2-40B4-BE49-F238E27FC236}">
                <a16:creationId xmlns:a16="http://schemas.microsoft.com/office/drawing/2014/main" id="{2B2AC382-E099-C441-AC14-12AA83342817}"/>
              </a:ext>
            </a:extLst>
          </p:cNvPr>
          <p:cNvSpPr>
            <a:spLocks noGrp="1"/>
          </p:cNvSpPr>
          <p:nvPr>
            <p:ph type="sldNum" sz="quarter" idx="12"/>
          </p:nvPr>
        </p:nvSpPr>
        <p:spPr/>
        <p:txBody>
          <a:bodyPr/>
          <a:lstStyle/>
          <a:p>
            <a:fld id="{4C654D5B-4808-410C-86CD-C948C077CA4B}" type="slidenum">
              <a:rPr lang="en-US" smtClean="0"/>
              <a:t>1</a:t>
            </a:fld>
            <a:endParaRPr lang="en-US"/>
          </a:p>
        </p:txBody>
      </p:sp>
      <p:pic>
        <p:nvPicPr>
          <p:cNvPr id="5" name="Picture 4">
            <a:extLst>
              <a:ext uri="{FF2B5EF4-FFF2-40B4-BE49-F238E27FC236}">
                <a16:creationId xmlns:a16="http://schemas.microsoft.com/office/drawing/2014/main" id="{742ADA9A-34C6-B04C-A2C7-8E640BE31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7"/>
            <a:ext cx="9254836" cy="6941127"/>
          </a:xfrm>
          <a:prstGeom prst="rect">
            <a:avLst/>
          </a:prstGeom>
        </p:spPr>
      </p:pic>
      <p:sp>
        <p:nvSpPr>
          <p:cNvPr id="6" name="TextBox 5">
            <a:extLst>
              <a:ext uri="{FF2B5EF4-FFF2-40B4-BE49-F238E27FC236}">
                <a16:creationId xmlns:a16="http://schemas.microsoft.com/office/drawing/2014/main" id="{751FAE69-D193-364B-87D2-75ACE08FB45A}"/>
              </a:ext>
            </a:extLst>
          </p:cNvPr>
          <p:cNvSpPr txBox="1"/>
          <p:nvPr/>
        </p:nvSpPr>
        <p:spPr>
          <a:xfrm>
            <a:off x="6020790" y="6356350"/>
            <a:ext cx="2956955" cy="338554"/>
          </a:xfrm>
          <a:prstGeom prst="rect">
            <a:avLst/>
          </a:prstGeom>
          <a:noFill/>
        </p:spPr>
        <p:txBody>
          <a:bodyPr wrap="square" rtlCol="0">
            <a:spAutoFit/>
          </a:bodyPr>
          <a:lstStyle/>
          <a:p>
            <a:pPr algn="r"/>
            <a:r>
              <a:rPr lang="en-US" sz="1600" dirty="0">
                <a:solidFill>
                  <a:schemeClr val="bg1"/>
                </a:solidFill>
              </a:rPr>
              <a:t>April, 30, 2019</a:t>
            </a:r>
          </a:p>
        </p:txBody>
      </p:sp>
    </p:spTree>
    <p:extLst>
      <p:ext uri="{BB962C8B-B14F-4D97-AF65-F5344CB8AC3E}">
        <p14:creationId xmlns:p14="http://schemas.microsoft.com/office/powerpoint/2010/main" val="69913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69759" y="283776"/>
            <a:ext cx="8824013" cy="968006"/>
          </a:xfrm>
        </p:spPr>
        <p:txBody>
          <a:bodyPr>
            <a:normAutofit/>
          </a:bodyPr>
          <a:lstStyle/>
          <a:p>
            <a:pPr>
              <a:lnSpc>
                <a:spcPct val="80000"/>
              </a:lnSpc>
            </a:pPr>
            <a:r>
              <a:rPr lang="en-US" sz="3600" dirty="0"/>
              <a:t>Omnibus Care Plan Overview: </a:t>
            </a:r>
            <a:br>
              <a:rPr lang="en-US" sz="3600" dirty="0"/>
            </a:br>
            <a:r>
              <a:rPr lang="en-US" sz="2400" dirty="0"/>
              <a:t>Patient Centered Care</a:t>
            </a:r>
          </a:p>
        </p:txBody>
      </p:sp>
      <p:sp>
        <p:nvSpPr>
          <p:cNvPr id="3" name="Slide Number Placeholder 2"/>
          <p:cNvSpPr>
            <a:spLocks noGrp="1"/>
          </p:cNvSpPr>
          <p:nvPr>
            <p:ph type="sldNum" sz="quarter" idx="12"/>
          </p:nvPr>
        </p:nvSpPr>
        <p:spPr/>
        <p:txBody>
          <a:bodyPr/>
          <a:lstStyle/>
          <a:p>
            <a:pPr algn="r" defTabSz="685800">
              <a:defRPr/>
            </a:pPr>
            <a:fld id="{D07D4089-40B5-457D-927F-16367A53BB79}" type="slidenum">
              <a:rPr lang="en-US" sz="900">
                <a:solidFill>
                  <a:prstClr val="black">
                    <a:tint val="75000"/>
                  </a:prstClr>
                </a:solidFill>
                <a:latin typeface="Calibri" panose="020F0502020204030204"/>
              </a:rPr>
              <a:pPr algn="r" defTabSz="685800">
                <a:defRPr/>
              </a:pPr>
              <a:t>10</a:t>
            </a:fld>
            <a:endParaRPr lang="en-US" sz="900" dirty="0">
              <a:solidFill>
                <a:prstClr val="black">
                  <a:tint val="75000"/>
                </a:prstClr>
              </a:solidFill>
              <a:latin typeface="Calibri" panose="020F0502020204030204"/>
            </a:endParaRPr>
          </a:p>
        </p:txBody>
      </p:sp>
      <p:graphicFrame>
        <p:nvGraphicFramePr>
          <p:cNvPr id="7" name="Diagram 6"/>
          <p:cNvGraphicFramePr/>
          <p:nvPr>
            <p:extLst/>
          </p:nvPr>
        </p:nvGraphicFramePr>
        <p:xfrm>
          <a:off x="3098526" y="1046437"/>
          <a:ext cx="2123746" cy="1140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1418535" y="2306575"/>
            <a:ext cx="6097333" cy="3475967"/>
          </a:xfrm>
          <a:prstGeom prst="roundRect">
            <a:avLst/>
          </a:prstGeom>
          <a:gradFill rotWithShape="1">
            <a:gsLst>
              <a:gs pos="0">
                <a:srgbClr val="C6AB5C">
                  <a:tint val="50000"/>
                  <a:satMod val="300000"/>
                </a:srgbClr>
              </a:gs>
              <a:gs pos="35000">
                <a:srgbClr val="C6AB5C">
                  <a:tint val="37000"/>
                  <a:satMod val="300000"/>
                </a:srgbClr>
              </a:gs>
              <a:gs pos="100000">
                <a:srgbClr val="C6AB5C">
                  <a:tint val="15000"/>
                  <a:satMod val="350000"/>
                </a:srgbClr>
              </a:gs>
            </a:gsLst>
            <a:lin ang="16200000" scaled="1"/>
          </a:gradFill>
          <a:ln w="9525" cap="flat" cmpd="sng" algn="ctr">
            <a:solidFill>
              <a:srgbClr val="C6AB5C">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378">
              <a:defRPr/>
            </a:pPr>
            <a:endParaRPr lang="en-US" kern="0" dirty="0">
              <a:solidFill>
                <a:prstClr val="black"/>
              </a:solidFill>
              <a:latin typeface="Calibri"/>
            </a:endParaRPr>
          </a:p>
        </p:txBody>
      </p:sp>
      <p:grpSp>
        <p:nvGrpSpPr>
          <p:cNvPr id="2" name="Group 1"/>
          <p:cNvGrpSpPr/>
          <p:nvPr/>
        </p:nvGrpSpPr>
        <p:grpSpPr>
          <a:xfrm>
            <a:off x="1137838" y="2425775"/>
            <a:ext cx="6217568" cy="2182773"/>
            <a:chOff x="1778384" y="2091366"/>
            <a:chExt cx="8290091" cy="2910364"/>
          </a:xfrm>
        </p:grpSpPr>
        <p:sp>
          <p:nvSpPr>
            <p:cNvPr id="4" name="Rectangle 3"/>
            <p:cNvSpPr/>
            <p:nvPr/>
          </p:nvSpPr>
          <p:spPr>
            <a:xfrm>
              <a:off x="1778384" y="2091366"/>
              <a:ext cx="8290091" cy="2910364"/>
            </a:xfrm>
            <a:prstGeom prst="rect">
              <a:avLst/>
            </a:prstGeom>
            <a:ln>
              <a:noFill/>
              <a:prstDash val="sysDash"/>
            </a:ln>
          </p:spPr>
        </p:sp>
        <p:sp>
          <p:nvSpPr>
            <p:cNvPr id="6" name="Freeform 5"/>
            <p:cNvSpPr/>
            <p:nvPr/>
          </p:nvSpPr>
          <p:spPr>
            <a:xfrm>
              <a:off x="2241326" y="2091366"/>
              <a:ext cx="2022370" cy="1676660"/>
            </a:xfrm>
            <a:custGeom>
              <a:avLst/>
              <a:gdLst>
                <a:gd name="connsiteX0" fmla="*/ 0 w 2022370"/>
                <a:gd name="connsiteY0" fmla="*/ 838330 h 1676660"/>
                <a:gd name="connsiteX1" fmla="*/ 1011185 w 2022370"/>
                <a:gd name="connsiteY1" fmla="*/ 0 h 1676660"/>
                <a:gd name="connsiteX2" fmla="*/ 2022370 w 2022370"/>
                <a:gd name="connsiteY2" fmla="*/ 838330 h 1676660"/>
                <a:gd name="connsiteX3" fmla="*/ 1011185 w 2022370"/>
                <a:gd name="connsiteY3" fmla="*/ 1676660 h 1676660"/>
                <a:gd name="connsiteX4" fmla="*/ 0 w 2022370"/>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370" h="1676660">
                  <a:moveTo>
                    <a:pt x="0" y="838330"/>
                  </a:moveTo>
                  <a:cubicBezTo>
                    <a:pt x="0" y="375333"/>
                    <a:pt x="452723" y="0"/>
                    <a:pt x="1011185" y="0"/>
                  </a:cubicBezTo>
                  <a:cubicBezTo>
                    <a:pt x="1569647" y="0"/>
                    <a:pt x="2022370" y="375333"/>
                    <a:pt x="2022370" y="838330"/>
                  </a:cubicBezTo>
                  <a:cubicBezTo>
                    <a:pt x="2022370" y="1301327"/>
                    <a:pt x="1569647" y="1676660"/>
                    <a:pt x="1011185" y="1676660"/>
                  </a:cubicBezTo>
                  <a:cubicBezTo>
                    <a:pt x="452723" y="1676660"/>
                    <a:pt x="0" y="1301327"/>
                    <a:pt x="0" y="838330"/>
                  </a:cubicBezTo>
                  <a:close/>
                </a:path>
              </a:pathLst>
            </a:custGeom>
            <a:gradFill rotWithShape="0">
              <a:gsLst>
                <a:gs pos="0">
                  <a:srgbClr val="B15651">
                    <a:alpha val="50000"/>
                    <a:hueOff val="0"/>
                    <a:satOff val="0"/>
                    <a:lumOff val="0"/>
                    <a:alphaOff val="0"/>
                    <a:shade val="51000"/>
                    <a:satMod val="130000"/>
                  </a:srgbClr>
                </a:gs>
                <a:gs pos="80000">
                  <a:srgbClr val="B15651">
                    <a:alpha val="50000"/>
                    <a:hueOff val="0"/>
                    <a:satOff val="0"/>
                    <a:lumOff val="0"/>
                    <a:alphaOff val="0"/>
                    <a:shade val="93000"/>
                    <a:satMod val="130000"/>
                  </a:srgbClr>
                </a:gs>
                <a:gs pos="100000">
                  <a:srgbClr val="B15651">
                    <a:alpha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262132" tIns="224161" rIns="262132" bIns="224161" numCol="1" spcCol="1270" anchor="ctr" anchorCtr="0">
              <a:noAutofit/>
            </a:bodyPr>
            <a:lstStyle/>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Screening</a:t>
              </a:r>
            </a:p>
          </p:txBody>
        </p:sp>
        <p:sp>
          <p:nvSpPr>
            <p:cNvPr id="8" name="Freeform 7"/>
            <p:cNvSpPr/>
            <p:nvPr/>
          </p:nvSpPr>
          <p:spPr>
            <a:xfrm>
              <a:off x="2977949" y="3325069"/>
              <a:ext cx="2266052" cy="1676660"/>
            </a:xfrm>
            <a:custGeom>
              <a:avLst/>
              <a:gdLst>
                <a:gd name="connsiteX0" fmla="*/ 0 w 2266052"/>
                <a:gd name="connsiteY0" fmla="*/ 838330 h 1676660"/>
                <a:gd name="connsiteX1" fmla="*/ 1133026 w 2266052"/>
                <a:gd name="connsiteY1" fmla="*/ 0 h 1676660"/>
                <a:gd name="connsiteX2" fmla="*/ 2266052 w 2266052"/>
                <a:gd name="connsiteY2" fmla="*/ 838330 h 1676660"/>
                <a:gd name="connsiteX3" fmla="*/ 1133026 w 2266052"/>
                <a:gd name="connsiteY3" fmla="*/ 1676660 h 1676660"/>
                <a:gd name="connsiteX4" fmla="*/ 0 w 2266052"/>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052" h="1676660">
                  <a:moveTo>
                    <a:pt x="0" y="838330"/>
                  </a:moveTo>
                  <a:cubicBezTo>
                    <a:pt x="0" y="375333"/>
                    <a:pt x="507273" y="0"/>
                    <a:pt x="1133026" y="0"/>
                  </a:cubicBezTo>
                  <a:cubicBezTo>
                    <a:pt x="1758779" y="0"/>
                    <a:pt x="2266052" y="375333"/>
                    <a:pt x="2266052" y="838330"/>
                  </a:cubicBezTo>
                  <a:cubicBezTo>
                    <a:pt x="2266052" y="1301327"/>
                    <a:pt x="1758779" y="1676660"/>
                    <a:pt x="1133026" y="1676660"/>
                  </a:cubicBezTo>
                  <a:cubicBezTo>
                    <a:pt x="507273" y="1676660"/>
                    <a:pt x="0" y="1301327"/>
                    <a:pt x="0" y="838330"/>
                  </a:cubicBezTo>
                  <a:close/>
                </a:path>
              </a:pathLst>
            </a:custGeom>
            <a:gradFill rotWithShape="0">
              <a:gsLst>
                <a:gs pos="0">
                  <a:srgbClr val="B15651">
                    <a:alpha val="50000"/>
                    <a:hueOff val="3552242"/>
                    <a:satOff val="5371"/>
                    <a:lumOff val="-3366"/>
                    <a:alphaOff val="0"/>
                    <a:shade val="51000"/>
                    <a:satMod val="130000"/>
                  </a:srgbClr>
                </a:gs>
                <a:gs pos="80000">
                  <a:srgbClr val="B15651">
                    <a:alpha val="50000"/>
                    <a:hueOff val="3552242"/>
                    <a:satOff val="5371"/>
                    <a:lumOff val="-3366"/>
                    <a:alphaOff val="0"/>
                    <a:shade val="93000"/>
                    <a:satMod val="130000"/>
                  </a:srgbClr>
                </a:gs>
                <a:gs pos="100000">
                  <a:srgbClr val="B15651">
                    <a:alpha val="50000"/>
                    <a:hueOff val="3552242"/>
                    <a:satOff val="5371"/>
                    <a:lumOff val="-336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288897" tIns="224161" rIns="288897" bIns="224161" numCol="1" spcCol="1270" anchor="ctr" anchorCtr="0">
              <a:noAutofit/>
            </a:bodyPr>
            <a:lstStyle/>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Social</a:t>
              </a:r>
            </a:p>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Determinants</a:t>
              </a:r>
            </a:p>
          </p:txBody>
        </p:sp>
        <p:sp>
          <p:nvSpPr>
            <p:cNvPr id="11" name="Freeform 10"/>
            <p:cNvSpPr/>
            <p:nvPr/>
          </p:nvSpPr>
          <p:spPr>
            <a:xfrm>
              <a:off x="3855546" y="2091366"/>
              <a:ext cx="2229149" cy="1676660"/>
            </a:xfrm>
            <a:custGeom>
              <a:avLst/>
              <a:gdLst>
                <a:gd name="connsiteX0" fmla="*/ 0 w 2229149"/>
                <a:gd name="connsiteY0" fmla="*/ 838330 h 1676660"/>
                <a:gd name="connsiteX1" fmla="*/ 1114575 w 2229149"/>
                <a:gd name="connsiteY1" fmla="*/ 0 h 1676660"/>
                <a:gd name="connsiteX2" fmla="*/ 2229150 w 2229149"/>
                <a:gd name="connsiteY2" fmla="*/ 838330 h 1676660"/>
                <a:gd name="connsiteX3" fmla="*/ 1114575 w 2229149"/>
                <a:gd name="connsiteY3" fmla="*/ 1676660 h 1676660"/>
                <a:gd name="connsiteX4" fmla="*/ 0 w 2229149"/>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149" h="1676660">
                  <a:moveTo>
                    <a:pt x="0" y="838330"/>
                  </a:moveTo>
                  <a:cubicBezTo>
                    <a:pt x="0" y="375333"/>
                    <a:pt x="499012" y="0"/>
                    <a:pt x="1114575" y="0"/>
                  </a:cubicBezTo>
                  <a:cubicBezTo>
                    <a:pt x="1730138" y="0"/>
                    <a:pt x="2229150" y="375333"/>
                    <a:pt x="2229150" y="838330"/>
                  </a:cubicBezTo>
                  <a:cubicBezTo>
                    <a:pt x="2229150" y="1301327"/>
                    <a:pt x="1730138" y="1676660"/>
                    <a:pt x="1114575" y="1676660"/>
                  </a:cubicBezTo>
                  <a:cubicBezTo>
                    <a:pt x="499012" y="1676660"/>
                    <a:pt x="0" y="1301327"/>
                    <a:pt x="0" y="838330"/>
                  </a:cubicBezTo>
                  <a:close/>
                </a:path>
              </a:pathLst>
            </a:custGeom>
            <a:gradFill rotWithShape="0">
              <a:gsLst>
                <a:gs pos="0">
                  <a:srgbClr val="B15651">
                    <a:alpha val="50000"/>
                    <a:hueOff val="7104485"/>
                    <a:satOff val="10741"/>
                    <a:lumOff val="-6732"/>
                    <a:alphaOff val="0"/>
                    <a:shade val="51000"/>
                    <a:satMod val="130000"/>
                  </a:srgbClr>
                </a:gs>
                <a:gs pos="80000">
                  <a:srgbClr val="B15651">
                    <a:alpha val="50000"/>
                    <a:hueOff val="7104485"/>
                    <a:satOff val="10741"/>
                    <a:lumOff val="-6732"/>
                    <a:alphaOff val="0"/>
                    <a:shade val="93000"/>
                    <a:satMod val="130000"/>
                  </a:srgbClr>
                </a:gs>
                <a:gs pos="100000">
                  <a:srgbClr val="B15651">
                    <a:alpha val="50000"/>
                    <a:hueOff val="7104485"/>
                    <a:satOff val="10741"/>
                    <a:lumOff val="-673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284843" tIns="224161" rIns="284843" bIns="224161" numCol="1" spcCol="1270" anchor="ctr" anchorCtr="0">
              <a:noAutofit/>
            </a:bodyPr>
            <a:lstStyle/>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Assessments</a:t>
              </a:r>
            </a:p>
          </p:txBody>
        </p:sp>
        <p:sp>
          <p:nvSpPr>
            <p:cNvPr id="14" name="Freeform 13"/>
            <p:cNvSpPr/>
            <p:nvPr/>
          </p:nvSpPr>
          <p:spPr>
            <a:xfrm>
              <a:off x="4738597" y="3325069"/>
              <a:ext cx="2179974" cy="1676660"/>
            </a:xfrm>
            <a:custGeom>
              <a:avLst/>
              <a:gdLst>
                <a:gd name="connsiteX0" fmla="*/ 0 w 2179974"/>
                <a:gd name="connsiteY0" fmla="*/ 838330 h 1676660"/>
                <a:gd name="connsiteX1" fmla="*/ 1089987 w 2179974"/>
                <a:gd name="connsiteY1" fmla="*/ 0 h 1676660"/>
                <a:gd name="connsiteX2" fmla="*/ 2179974 w 2179974"/>
                <a:gd name="connsiteY2" fmla="*/ 838330 h 1676660"/>
                <a:gd name="connsiteX3" fmla="*/ 1089987 w 2179974"/>
                <a:gd name="connsiteY3" fmla="*/ 1676660 h 1676660"/>
                <a:gd name="connsiteX4" fmla="*/ 0 w 2179974"/>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974" h="1676660">
                  <a:moveTo>
                    <a:pt x="0" y="838330"/>
                  </a:moveTo>
                  <a:cubicBezTo>
                    <a:pt x="0" y="375333"/>
                    <a:pt x="488004" y="0"/>
                    <a:pt x="1089987" y="0"/>
                  </a:cubicBezTo>
                  <a:cubicBezTo>
                    <a:pt x="1691970" y="0"/>
                    <a:pt x="2179974" y="375333"/>
                    <a:pt x="2179974" y="838330"/>
                  </a:cubicBezTo>
                  <a:cubicBezTo>
                    <a:pt x="2179974" y="1301327"/>
                    <a:pt x="1691970" y="1676660"/>
                    <a:pt x="1089987" y="1676660"/>
                  </a:cubicBezTo>
                  <a:cubicBezTo>
                    <a:pt x="488004" y="1676660"/>
                    <a:pt x="0" y="1301327"/>
                    <a:pt x="0" y="838330"/>
                  </a:cubicBezTo>
                  <a:close/>
                </a:path>
              </a:pathLst>
            </a:custGeom>
            <a:gradFill rotWithShape="0">
              <a:gsLst>
                <a:gs pos="0">
                  <a:srgbClr val="B15651">
                    <a:alpha val="50000"/>
                    <a:hueOff val="10656727"/>
                    <a:satOff val="16112"/>
                    <a:lumOff val="-10097"/>
                    <a:alphaOff val="0"/>
                    <a:shade val="51000"/>
                    <a:satMod val="130000"/>
                  </a:srgbClr>
                </a:gs>
                <a:gs pos="80000">
                  <a:srgbClr val="B15651">
                    <a:alpha val="50000"/>
                    <a:hueOff val="10656727"/>
                    <a:satOff val="16112"/>
                    <a:lumOff val="-10097"/>
                    <a:alphaOff val="0"/>
                    <a:shade val="93000"/>
                    <a:satMod val="130000"/>
                  </a:srgbClr>
                </a:gs>
                <a:gs pos="100000">
                  <a:srgbClr val="B15651">
                    <a:alpha val="50000"/>
                    <a:hueOff val="10656727"/>
                    <a:satOff val="16112"/>
                    <a:lumOff val="-1009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279443" tIns="224161" rIns="279443" bIns="224161" numCol="1" spcCol="1270" anchor="ctr" anchorCtr="0">
              <a:noAutofit/>
            </a:bodyPr>
            <a:lstStyle/>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Clinical Management </a:t>
              </a:r>
            </a:p>
          </p:txBody>
        </p:sp>
        <p:sp>
          <p:nvSpPr>
            <p:cNvPr id="19" name="Freeform 18"/>
            <p:cNvSpPr/>
            <p:nvPr/>
          </p:nvSpPr>
          <p:spPr>
            <a:xfrm>
              <a:off x="5610670" y="2091366"/>
              <a:ext cx="2154120" cy="1676660"/>
            </a:xfrm>
            <a:custGeom>
              <a:avLst/>
              <a:gdLst>
                <a:gd name="connsiteX0" fmla="*/ 0 w 2154120"/>
                <a:gd name="connsiteY0" fmla="*/ 838330 h 1676660"/>
                <a:gd name="connsiteX1" fmla="*/ 1077060 w 2154120"/>
                <a:gd name="connsiteY1" fmla="*/ 0 h 1676660"/>
                <a:gd name="connsiteX2" fmla="*/ 2154120 w 2154120"/>
                <a:gd name="connsiteY2" fmla="*/ 838330 h 1676660"/>
                <a:gd name="connsiteX3" fmla="*/ 1077060 w 2154120"/>
                <a:gd name="connsiteY3" fmla="*/ 1676660 h 1676660"/>
                <a:gd name="connsiteX4" fmla="*/ 0 w 2154120"/>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120" h="1676660">
                  <a:moveTo>
                    <a:pt x="0" y="838330"/>
                  </a:moveTo>
                  <a:cubicBezTo>
                    <a:pt x="0" y="375333"/>
                    <a:pt x="482216" y="0"/>
                    <a:pt x="1077060" y="0"/>
                  </a:cubicBezTo>
                  <a:cubicBezTo>
                    <a:pt x="1671904" y="0"/>
                    <a:pt x="2154120" y="375333"/>
                    <a:pt x="2154120" y="838330"/>
                  </a:cubicBezTo>
                  <a:cubicBezTo>
                    <a:pt x="2154120" y="1301327"/>
                    <a:pt x="1671904" y="1676660"/>
                    <a:pt x="1077060" y="1676660"/>
                  </a:cubicBezTo>
                  <a:cubicBezTo>
                    <a:pt x="482216" y="1676660"/>
                    <a:pt x="0" y="1301327"/>
                    <a:pt x="0" y="838330"/>
                  </a:cubicBezTo>
                  <a:close/>
                </a:path>
              </a:pathLst>
            </a:custGeom>
            <a:gradFill rotWithShape="0">
              <a:gsLst>
                <a:gs pos="0">
                  <a:srgbClr val="B15651">
                    <a:alpha val="50000"/>
                    <a:hueOff val="14208970"/>
                    <a:satOff val="21482"/>
                    <a:lumOff val="-13463"/>
                    <a:alphaOff val="0"/>
                    <a:shade val="51000"/>
                    <a:satMod val="130000"/>
                  </a:srgbClr>
                </a:gs>
                <a:gs pos="80000">
                  <a:srgbClr val="B15651">
                    <a:alpha val="50000"/>
                    <a:hueOff val="14208970"/>
                    <a:satOff val="21482"/>
                    <a:lumOff val="-13463"/>
                    <a:alphaOff val="0"/>
                    <a:shade val="93000"/>
                    <a:satMod val="130000"/>
                  </a:srgbClr>
                </a:gs>
                <a:gs pos="100000">
                  <a:srgbClr val="B15651">
                    <a:alpha val="50000"/>
                    <a:hueOff val="14208970"/>
                    <a:satOff val="21482"/>
                    <a:lumOff val="-134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276603" tIns="224161" rIns="276603" bIns="224161" numCol="1" spcCol="1270" anchor="ctr" anchorCtr="0">
              <a:noAutofit/>
            </a:bodyPr>
            <a:lstStyle/>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Intake</a:t>
              </a:r>
            </a:p>
          </p:txBody>
        </p:sp>
        <p:sp>
          <p:nvSpPr>
            <p:cNvPr id="20" name="Freeform 19"/>
            <p:cNvSpPr/>
            <p:nvPr/>
          </p:nvSpPr>
          <p:spPr>
            <a:xfrm>
              <a:off x="6439071" y="3325069"/>
              <a:ext cx="2380566" cy="1676660"/>
            </a:xfrm>
            <a:custGeom>
              <a:avLst/>
              <a:gdLst>
                <a:gd name="connsiteX0" fmla="*/ 0 w 2380566"/>
                <a:gd name="connsiteY0" fmla="*/ 838330 h 1676660"/>
                <a:gd name="connsiteX1" fmla="*/ 1190283 w 2380566"/>
                <a:gd name="connsiteY1" fmla="*/ 0 h 1676660"/>
                <a:gd name="connsiteX2" fmla="*/ 2380566 w 2380566"/>
                <a:gd name="connsiteY2" fmla="*/ 838330 h 1676660"/>
                <a:gd name="connsiteX3" fmla="*/ 1190283 w 2380566"/>
                <a:gd name="connsiteY3" fmla="*/ 1676660 h 1676660"/>
                <a:gd name="connsiteX4" fmla="*/ 0 w 2380566"/>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566" h="1676660">
                  <a:moveTo>
                    <a:pt x="0" y="838330"/>
                  </a:moveTo>
                  <a:cubicBezTo>
                    <a:pt x="0" y="375333"/>
                    <a:pt x="532908" y="0"/>
                    <a:pt x="1190283" y="0"/>
                  </a:cubicBezTo>
                  <a:cubicBezTo>
                    <a:pt x="1847658" y="0"/>
                    <a:pt x="2380566" y="375333"/>
                    <a:pt x="2380566" y="838330"/>
                  </a:cubicBezTo>
                  <a:cubicBezTo>
                    <a:pt x="2380566" y="1301327"/>
                    <a:pt x="1847658" y="1676660"/>
                    <a:pt x="1190283" y="1676660"/>
                  </a:cubicBezTo>
                  <a:cubicBezTo>
                    <a:pt x="532908" y="1676660"/>
                    <a:pt x="0" y="1301327"/>
                    <a:pt x="0" y="838330"/>
                  </a:cubicBezTo>
                  <a:close/>
                </a:path>
              </a:pathLst>
            </a:custGeom>
            <a:solidFill>
              <a:srgbClr val="3366FF">
                <a:alpha val="54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301475" tIns="224161" rIns="301475" bIns="224161" numCol="1" spcCol="1270" anchor="ctr" anchorCtr="0">
              <a:noAutofit/>
            </a:bodyPr>
            <a:lstStyle/>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Referral Management</a:t>
              </a:r>
            </a:p>
          </p:txBody>
        </p:sp>
        <p:sp>
          <p:nvSpPr>
            <p:cNvPr id="21" name="Freeform 20"/>
            <p:cNvSpPr/>
            <p:nvPr/>
          </p:nvSpPr>
          <p:spPr>
            <a:xfrm>
              <a:off x="7393761" y="2091366"/>
              <a:ext cx="2400384" cy="1676660"/>
            </a:xfrm>
            <a:custGeom>
              <a:avLst/>
              <a:gdLst>
                <a:gd name="connsiteX0" fmla="*/ 0 w 2400384"/>
                <a:gd name="connsiteY0" fmla="*/ 838330 h 1676660"/>
                <a:gd name="connsiteX1" fmla="*/ 1200192 w 2400384"/>
                <a:gd name="connsiteY1" fmla="*/ 0 h 1676660"/>
                <a:gd name="connsiteX2" fmla="*/ 2400384 w 2400384"/>
                <a:gd name="connsiteY2" fmla="*/ 838330 h 1676660"/>
                <a:gd name="connsiteX3" fmla="*/ 1200192 w 2400384"/>
                <a:gd name="connsiteY3" fmla="*/ 1676660 h 1676660"/>
                <a:gd name="connsiteX4" fmla="*/ 0 w 2400384"/>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384" h="1676660">
                  <a:moveTo>
                    <a:pt x="0" y="838330"/>
                  </a:moveTo>
                  <a:cubicBezTo>
                    <a:pt x="0" y="375333"/>
                    <a:pt x="537344" y="0"/>
                    <a:pt x="1200192" y="0"/>
                  </a:cubicBezTo>
                  <a:cubicBezTo>
                    <a:pt x="1863040" y="0"/>
                    <a:pt x="2400384" y="375333"/>
                    <a:pt x="2400384" y="838330"/>
                  </a:cubicBezTo>
                  <a:cubicBezTo>
                    <a:pt x="2400384" y="1301327"/>
                    <a:pt x="1863040" y="1676660"/>
                    <a:pt x="1200192" y="1676660"/>
                  </a:cubicBezTo>
                  <a:cubicBezTo>
                    <a:pt x="537344" y="1676660"/>
                    <a:pt x="0" y="1301327"/>
                    <a:pt x="0" y="838330"/>
                  </a:cubicBezTo>
                  <a:close/>
                </a:path>
              </a:pathLst>
            </a:custGeom>
            <a:gradFill rotWithShape="0">
              <a:gsLst>
                <a:gs pos="0">
                  <a:srgbClr val="B15651">
                    <a:alpha val="50000"/>
                    <a:hueOff val="21313455"/>
                    <a:satOff val="32223"/>
                    <a:lumOff val="-20195"/>
                    <a:alphaOff val="0"/>
                    <a:shade val="51000"/>
                    <a:satMod val="130000"/>
                  </a:srgbClr>
                </a:gs>
                <a:gs pos="80000">
                  <a:srgbClr val="B15651">
                    <a:alpha val="50000"/>
                    <a:hueOff val="21313455"/>
                    <a:satOff val="32223"/>
                    <a:lumOff val="-20195"/>
                    <a:alphaOff val="0"/>
                    <a:shade val="93000"/>
                    <a:satMod val="130000"/>
                  </a:srgbClr>
                </a:gs>
                <a:gs pos="100000">
                  <a:srgbClr val="B15651">
                    <a:alpha val="50000"/>
                    <a:hueOff val="21313455"/>
                    <a:satOff val="32223"/>
                    <a:lumOff val="-2019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303651" tIns="224161" rIns="303651" bIns="224161" numCol="1" spcCol="1270" anchor="ctr" anchorCtr="0">
              <a:noAutofit/>
            </a:bodyPr>
            <a:lstStyle/>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Scheduling/ Appointments</a:t>
              </a:r>
            </a:p>
          </p:txBody>
        </p:sp>
      </p:grpSp>
      <p:graphicFrame>
        <p:nvGraphicFramePr>
          <p:cNvPr id="12" name="Diagram 11"/>
          <p:cNvGraphicFramePr/>
          <p:nvPr>
            <p:extLst/>
          </p:nvPr>
        </p:nvGraphicFramePr>
        <p:xfrm>
          <a:off x="0" y="2496381"/>
          <a:ext cx="1333788" cy="30843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nvPr>
        </p:nvGraphicFramePr>
        <p:xfrm>
          <a:off x="7606070" y="2496381"/>
          <a:ext cx="1368172" cy="30843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Left-Right Arrow 17"/>
          <p:cNvSpPr/>
          <p:nvPr/>
        </p:nvSpPr>
        <p:spPr>
          <a:xfrm>
            <a:off x="1249042" y="4109737"/>
            <a:ext cx="423371" cy="158171"/>
          </a:xfrm>
          <a:prstGeom prst="leftRightArrow">
            <a:avLst/>
          </a:prstGeom>
          <a:solidFill>
            <a:sysClr val="window" lastClr="FFFFFF"/>
          </a:solidFill>
          <a:ln w="25400" cap="flat" cmpd="sng" algn="ctr">
            <a:solidFill>
              <a:srgbClr val="C6AB5C"/>
            </a:solidFill>
            <a:prstDash val="solid"/>
          </a:ln>
          <a:effectLst/>
        </p:spPr>
        <p:txBody>
          <a:bodyPr rtlCol="0" anchor="ctr"/>
          <a:lstStyle/>
          <a:p>
            <a:pPr algn="ctr" defTabSz="914378">
              <a:defRPr/>
            </a:pPr>
            <a:endParaRPr lang="en-US" kern="0">
              <a:solidFill>
                <a:prstClr val="black"/>
              </a:solidFill>
              <a:latin typeface="Calibri"/>
            </a:endParaRPr>
          </a:p>
        </p:txBody>
      </p:sp>
      <p:sp>
        <p:nvSpPr>
          <p:cNvPr id="25" name="Freeform 24"/>
          <p:cNvSpPr/>
          <p:nvPr/>
        </p:nvSpPr>
        <p:spPr>
          <a:xfrm>
            <a:off x="4463816" y="5016053"/>
            <a:ext cx="892915" cy="724381"/>
          </a:xfrm>
          <a:custGeom>
            <a:avLst/>
            <a:gdLst>
              <a:gd name="connsiteX0" fmla="*/ 845060 w 1190553"/>
              <a:gd name="connsiteY0" fmla="*/ 189820 h 1190553"/>
              <a:gd name="connsiteX1" fmla="*/ 937666 w 1190553"/>
              <a:gd name="connsiteY1" fmla="*/ 112110 h 1190553"/>
              <a:gd name="connsiteX2" fmla="*/ 1011647 w 1190553"/>
              <a:gd name="connsiteY2" fmla="*/ 174188 h 1190553"/>
              <a:gd name="connsiteX3" fmla="*/ 951199 w 1190553"/>
              <a:gd name="connsiteY3" fmla="*/ 278881 h 1190553"/>
              <a:gd name="connsiteX4" fmla="*/ 1047244 w 1190553"/>
              <a:gd name="connsiteY4" fmla="*/ 445236 h 1190553"/>
              <a:gd name="connsiteX5" fmla="*/ 1168135 w 1190553"/>
              <a:gd name="connsiteY5" fmla="*/ 445233 h 1190553"/>
              <a:gd name="connsiteX6" fmla="*/ 1184906 w 1190553"/>
              <a:gd name="connsiteY6" fmla="*/ 540342 h 1190553"/>
              <a:gd name="connsiteX7" fmla="*/ 1071304 w 1190553"/>
              <a:gd name="connsiteY7" fmla="*/ 581686 h 1190553"/>
              <a:gd name="connsiteX8" fmla="*/ 1037948 w 1190553"/>
              <a:gd name="connsiteY8" fmla="*/ 770858 h 1190553"/>
              <a:gd name="connsiteX9" fmla="*/ 1130558 w 1190553"/>
              <a:gd name="connsiteY9" fmla="*/ 848563 h 1190553"/>
              <a:gd name="connsiteX10" fmla="*/ 1082270 w 1190553"/>
              <a:gd name="connsiteY10" fmla="*/ 932200 h 1190553"/>
              <a:gd name="connsiteX11" fmla="*/ 968670 w 1190553"/>
              <a:gd name="connsiteY11" fmla="*/ 890850 h 1190553"/>
              <a:gd name="connsiteX12" fmla="*/ 821521 w 1190553"/>
              <a:gd name="connsiteY12" fmla="*/ 1014323 h 1190553"/>
              <a:gd name="connsiteX13" fmla="*/ 842516 w 1190553"/>
              <a:gd name="connsiteY13" fmla="*/ 1133378 h 1190553"/>
              <a:gd name="connsiteX14" fmla="*/ 751764 w 1190553"/>
              <a:gd name="connsiteY14" fmla="*/ 1166408 h 1190553"/>
              <a:gd name="connsiteX15" fmla="*/ 691322 w 1190553"/>
              <a:gd name="connsiteY15" fmla="*/ 1061712 h 1190553"/>
              <a:gd name="connsiteX16" fmla="*/ 499232 w 1190553"/>
              <a:gd name="connsiteY16" fmla="*/ 1061712 h 1190553"/>
              <a:gd name="connsiteX17" fmla="*/ 438789 w 1190553"/>
              <a:gd name="connsiteY17" fmla="*/ 1166408 h 1190553"/>
              <a:gd name="connsiteX18" fmla="*/ 348037 w 1190553"/>
              <a:gd name="connsiteY18" fmla="*/ 1133378 h 1190553"/>
              <a:gd name="connsiteX19" fmla="*/ 369032 w 1190553"/>
              <a:gd name="connsiteY19" fmla="*/ 1014323 h 1190553"/>
              <a:gd name="connsiteX20" fmla="*/ 221883 w 1190553"/>
              <a:gd name="connsiteY20" fmla="*/ 890850 h 1190553"/>
              <a:gd name="connsiteX21" fmla="*/ 108283 w 1190553"/>
              <a:gd name="connsiteY21" fmla="*/ 932200 h 1190553"/>
              <a:gd name="connsiteX22" fmla="*/ 59995 w 1190553"/>
              <a:gd name="connsiteY22" fmla="*/ 848563 h 1190553"/>
              <a:gd name="connsiteX23" fmla="*/ 152605 w 1190553"/>
              <a:gd name="connsiteY23" fmla="*/ 770858 h 1190553"/>
              <a:gd name="connsiteX24" fmla="*/ 119249 w 1190553"/>
              <a:gd name="connsiteY24" fmla="*/ 581686 h 1190553"/>
              <a:gd name="connsiteX25" fmla="*/ 5647 w 1190553"/>
              <a:gd name="connsiteY25" fmla="*/ 540342 h 1190553"/>
              <a:gd name="connsiteX26" fmla="*/ 22418 w 1190553"/>
              <a:gd name="connsiteY26" fmla="*/ 445233 h 1190553"/>
              <a:gd name="connsiteX27" fmla="*/ 143309 w 1190553"/>
              <a:gd name="connsiteY27" fmla="*/ 445236 h 1190553"/>
              <a:gd name="connsiteX28" fmla="*/ 239354 w 1190553"/>
              <a:gd name="connsiteY28" fmla="*/ 278881 h 1190553"/>
              <a:gd name="connsiteX29" fmla="*/ 178906 w 1190553"/>
              <a:gd name="connsiteY29" fmla="*/ 174188 h 1190553"/>
              <a:gd name="connsiteX30" fmla="*/ 252887 w 1190553"/>
              <a:gd name="connsiteY30" fmla="*/ 112110 h 1190553"/>
              <a:gd name="connsiteX31" fmla="*/ 345493 w 1190553"/>
              <a:gd name="connsiteY31" fmla="*/ 189820 h 1190553"/>
              <a:gd name="connsiteX32" fmla="*/ 525999 w 1190553"/>
              <a:gd name="connsiteY32" fmla="*/ 124121 h 1190553"/>
              <a:gd name="connsiteX33" fmla="*/ 546988 w 1190553"/>
              <a:gd name="connsiteY33" fmla="*/ 5066 h 1190553"/>
              <a:gd name="connsiteX34" fmla="*/ 643565 w 1190553"/>
              <a:gd name="connsiteY34" fmla="*/ 5066 h 1190553"/>
              <a:gd name="connsiteX35" fmla="*/ 664554 w 1190553"/>
              <a:gd name="connsiteY35" fmla="*/ 124121 h 1190553"/>
              <a:gd name="connsiteX36" fmla="*/ 845060 w 1190553"/>
              <a:gd name="connsiteY36" fmla="*/ 189820 h 119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90553" h="1190553">
                <a:moveTo>
                  <a:pt x="845060" y="189820"/>
                </a:moveTo>
                <a:lnTo>
                  <a:pt x="937666" y="112110"/>
                </a:lnTo>
                <a:lnTo>
                  <a:pt x="1011647" y="174188"/>
                </a:lnTo>
                <a:lnTo>
                  <a:pt x="951199" y="278881"/>
                </a:lnTo>
                <a:cubicBezTo>
                  <a:pt x="994181" y="327233"/>
                  <a:pt x="1026861" y="383836"/>
                  <a:pt x="1047244" y="445236"/>
                </a:cubicBezTo>
                <a:lnTo>
                  <a:pt x="1168135" y="445233"/>
                </a:lnTo>
                <a:lnTo>
                  <a:pt x="1184906" y="540342"/>
                </a:lnTo>
                <a:lnTo>
                  <a:pt x="1071304" y="581686"/>
                </a:lnTo>
                <a:cubicBezTo>
                  <a:pt x="1073150" y="646354"/>
                  <a:pt x="1061801" y="710721"/>
                  <a:pt x="1037948" y="770858"/>
                </a:cubicBezTo>
                <a:lnTo>
                  <a:pt x="1130558" y="848563"/>
                </a:lnTo>
                <a:lnTo>
                  <a:pt x="1082270" y="932200"/>
                </a:lnTo>
                <a:lnTo>
                  <a:pt x="968670" y="890850"/>
                </a:lnTo>
                <a:cubicBezTo>
                  <a:pt x="928516" y="941576"/>
                  <a:pt x="878448" y="983588"/>
                  <a:pt x="821521" y="1014323"/>
                </a:cubicBezTo>
                <a:lnTo>
                  <a:pt x="842516" y="1133378"/>
                </a:lnTo>
                <a:lnTo>
                  <a:pt x="751764" y="1166408"/>
                </a:lnTo>
                <a:lnTo>
                  <a:pt x="691322" y="1061712"/>
                </a:lnTo>
                <a:cubicBezTo>
                  <a:pt x="627957" y="1074760"/>
                  <a:pt x="562597" y="1074760"/>
                  <a:pt x="499232" y="1061712"/>
                </a:cubicBezTo>
                <a:lnTo>
                  <a:pt x="438789" y="1166408"/>
                </a:lnTo>
                <a:lnTo>
                  <a:pt x="348037" y="1133378"/>
                </a:lnTo>
                <a:lnTo>
                  <a:pt x="369032" y="1014323"/>
                </a:lnTo>
                <a:cubicBezTo>
                  <a:pt x="312104" y="983588"/>
                  <a:pt x="262036" y="941576"/>
                  <a:pt x="221883" y="890850"/>
                </a:cubicBezTo>
                <a:lnTo>
                  <a:pt x="108283" y="932200"/>
                </a:lnTo>
                <a:lnTo>
                  <a:pt x="59995" y="848563"/>
                </a:lnTo>
                <a:lnTo>
                  <a:pt x="152605" y="770858"/>
                </a:lnTo>
                <a:cubicBezTo>
                  <a:pt x="128752" y="710721"/>
                  <a:pt x="117403" y="646355"/>
                  <a:pt x="119249" y="581686"/>
                </a:cubicBezTo>
                <a:lnTo>
                  <a:pt x="5647" y="540342"/>
                </a:lnTo>
                <a:lnTo>
                  <a:pt x="22418" y="445233"/>
                </a:lnTo>
                <a:lnTo>
                  <a:pt x="143309" y="445236"/>
                </a:lnTo>
                <a:cubicBezTo>
                  <a:pt x="163692" y="383836"/>
                  <a:pt x="196372" y="327233"/>
                  <a:pt x="239354" y="278881"/>
                </a:cubicBezTo>
                <a:lnTo>
                  <a:pt x="178906" y="174188"/>
                </a:lnTo>
                <a:lnTo>
                  <a:pt x="252887" y="112110"/>
                </a:lnTo>
                <a:lnTo>
                  <a:pt x="345493" y="189820"/>
                </a:lnTo>
                <a:cubicBezTo>
                  <a:pt x="400574" y="155887"/>
                  <a:pt x="461992" y="133533"/>
                  <a:pt x="525999" y="124121"/>
                </a:cubicBezTo>
                <a:lnTo>
                  <a:pt x="546988" y="5066"/>
                </a:lnTo>
                <a:lnTo>
                  <a:pt x="643565" y="5066"/>
                </a:lnTo>
                <a:lnTo>
                  <a:pt x="664554" y="124121"/>
                </a:lnTo>
                <a:cubicBezTo>
                  <a:pt x="728560" y="133532"/>
                  <a:pt x="789978" y="155887"/>
                  <a:pt x="845060" y="18982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6661" tIns="226306" rIns="196661" bIns="241922" numCol="1" spcCol="1270" anchor="ctr" anchorCtr="0">
            <a:noAutofit/>
          </a:bodyPr>
          <a:lstStyle/>
          <a:p>
            <a:pPr algn="ctr" defTabSz="600075">
              <a:lnSpc>
                <a:spcPct val="90000"/>
              </a:lnSpc>
              <a:spcBef>
                <a:spcPct val="0"/>
              </a:spcBef>
              <a:spcAft>
                <a:spcPct val="35000"/>
              </a:spcAft>
            </a:pPr>
            <a:r>
              <a:rPr lang="en-US" sz="1350" dirty="0"/>
              <a:t>C-CDA</a:t>
            </a:r>
          </a:p>
        </p:txBody>
      </p:sp>
      <p:sp>
        <p:nvSpPr>
          <p:cNvPr id="26" name="Freeform 25"/>
          <p:cNvSpPr/>
          <p:nvPr/>
        </p:nvSpPr>
        <p:spPr>
          <a:xfrm>
            <a:off x="3556009" y="4874962"/>
            <a:ext cx="1078810" cy="838043"/>
          </a:xfrm>
          <a:custGeom>
            <a:avLst/>
            <a:gdLst>
              <a:gd name="connsiteX0" fmla="*/ 1078355 w 1438413"/>
              <a:gd name="connsiteY0" fmla="*/ 359393 h 1418984"/>
              <a:gd name="connsiteX1" fmla="*/ 1287164 w 1438413"/>
              <a:gd name="connsiteY1" fmla="*/ 294537 h 1418984"/>
              <a:gd name="connsiteX2" fmla="*/ 1365953 w 1438413"/>
              <a:gd name="connsiteY2" fmla="*/ 428385 h 1418984"/>
              <a:gd name="connsiteX3" fmla="*/ 1207906 w 1438413"/>
              <a:gd name="connsiteY3" fmla="*/ 579477 h 1418984"/>
              <a:gd name="connsiteX4" fmla="*/ 1207906 w 1438413"/>
              <a:gd name="connsiteY4" fmla="*/ 839507 h 1418984"/>
              <a:gd name="connsiteX5" fmla="*/ 1365953 w 1438413"/>
              <a:gd name="connsiteY5" fmla="*/ 990599 h 1418984"/>
              <a:gd name="connsiteX6" fmla="*/ 1287164 w 1438413"/>
              <a:gd name="connsiteY6" fmla="*/ 1124447 h 1418984"/>
              <a:gd name="connsiteX7" fmla="*/ 1078355 w 1438413"/>
              <a:gd name="connsiteY7" fmla="*/ 1059591 h 1418984"/>
              <a:gd name="connsiteX8" fmla="*/ 848757 w 1438413"/>
              <a:gd name="connsiteY8" fmla="*/ 1189606 h 1418984"/>
              <a:gd name="connsiteX9" fmla="*/ 798724 w 1438413"/>
              <a:gd name="connsiteY9" fmla="*/ 1402454 h 1418984"/>
              <a:gd name="connsiteX10" fmla="*/ 639689 w 1438413"/>
              <a:gd name="connsiteY10" fmla="*/ 1402454 h 1418984"/>
              <a:gd name="connsiteX11" fmla="*/ 589655 w 1438413"/>
              <a:gd name="connsiteY11" fmla="*/ 1189607 h 1418984"/>
              <a:gd name="connsiteX12" fmla="*/ 360057 w 1438413"/>
              <a:gd name="connsiteY12" fmla="*/ 1059592 h 1418984"/>
              <a:gd name="connsiteX13" fmla="*/ 151249 w 1438413"/>
              <a:gd name="connsiteY13" fmla="*/ 1124447 h 1418984"/>
              <a:gd name="connsiteX14" fmla="*/ 72460 w 1438413"/>
              <a:gd name="connsiteY14" fmla="*/ 990599 h 1418984"/>
              <a:gd name="connsiteX15" fmla="*/ 230507 w 1438413"/>
              <a:gd name="connsiteY15" fmla="*/ 839507 h 1418984"/>
              <a:gd name="connsiteX16" fmla="*/ 230507 w 1438413"/>
              <a:gd name="connsiteY16" fmla="*/ 579477 h 1418984"/>
              <a:gd name="connsiteX17" fmla="*/ 72460 w 1438413"/>
              <a:gd name="connsiteY17" fmla="*/ 428385 h 1418984"/>
              <a:gd name="connsiteX18" fmla="*/ 151249 w 1438413"/>
              <a:gd name="connsiteY18" fmla="*/ 294537 h 1418984"/>
              <a:gd name="connsiteX19" fmla="*/ 360058 w 1438413"/>
              <a:gd name="connsiteY19" fmla="*/ 359393 h 1418984"/>
              <a:gd name="connsiteX20" fmla="*/ 589656 w 1438413"/>
              <a:gd name="connsiteY20" fmla="*/ 229378 h 1418984"/>
              <a:gd name="connsiteX21" fmla="*/ 639689 w 1438413"/>
              <a:gd name="connsiteY21" fmla="*/ 16530 h 1418984"/>
              <a:gd name="connsiteX22" fmla="*/ 798724 w 1438413"/>
              <a:gd name="connsiteY22" fmla="*/ 16530 h 1418984"/>
              <a:gd name="connsiteX23" fmla="*/ 848758 w 1438413"/>
              <a:gd name="connsiteY23" fmla="*/ 229377 h 1418984"/>
              <a:gd name="connsiteX24" fmla="*/ 1078356 w 1438413"/>
              <a:gd name="connsiteY24" fmla="*/ 359392 h 1418984"/>
              <a:gd name="connsiteX25" fmla="*/ 1078355 w 1438413"/>
              <a:gd name="connsiteY25" fmla="*/ 359393 h 14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8413" h="1418984">
                <a:moveTo>
                  <a:pt x="1078355" y="359393"/>
                </a:moveTo>
                <a:lnTo>
                  <a:pt x="1287164" y="294537"/>
                </a:lnTo>
                <a:lnTo>
                  <a:pt x="1365953" y="428385"/>
                </a:lnTo>
                <a:lnTo>
                  <a:pt x="1207906" y="579477"/>
                </a:lnTo>
                <a:cubicBezTo>
                  <a:pt x="1231451" y="664616"/>
                  <a:pt x="1231451" y="754369"/>
                  <a:pt x="1207906" y="839507"/>
                </a:cubicBezTo>
                <a:lnTo>
                  <a:pt x="1365953" y="990599"/>
                </a:lnTo>
                <a:lnTo>
                  <a:pt x="1287164" y="1124447"/>
                </a:lnTo>
                <a:lnTo>
                  <a:pt x="1078355" y="1059591"/>
                </a:lnTo>
                <a:cubicBezTo>
                  <a:pt x="1014953" y="1122160"/>
                  <a:pt x="935704" y="1167036"/>
                  <a:pt x="848757" y="1189606"/>
                </a:cubicBezTo>
                <a:lnTo>
                  <a:pt x="798724" y="1402454"/>
                </a:lnTo>
                <a:lnTo>
                  <a:pt x="639689" y="1402454"/>
                </a:lnTo>
                <a:lnTo>
                  <a:pt x="589655" y="1189607"/>
                </a:lnTo>
                <a:cubicBezTo>
                  <a:pt x="502708" y="1167037"/>
                  <a:pt x="423459" y="1122161"/>
                  <a:pt x="360057" y="1059592"/>
                </a:cubicBezTo>
                <a:lnTo>
                  <a:pt x="151249" y="1124447"/>
                </a:lnTo>
                <a:lnTo>
                  <a:pt x="72460" y="990599"/>
                </a:lnTo>
                <a:lnTo>
                  <a:pt x="230507" y="839507"/>
                </a:lnTo>
                <a:cubicBezTo>
                  <a:pt x="206962" y="754368"/>
                  <a:pt x="206962" y="664615"/>
                  <a:pt x="230507" y="579477"/>
                </a:cubicBezTo>
                <a:lnTo>
                  <a:pt x="72460" y="428385"/>
                </a:lnTo>
                <a:lnTo>
                  <a:pt x="151249" y="294537"/>
                </a:lnTo>
                <a:lnTo>
                  <a:pt x="360058" y="359393"/>
                </a:lnTo>
                <a:cubicBezTo>
                  <a:pt x="423460" y="296824"/>
                  <a:pt x="502709" y="251948"/>
                  <a:pt x="589656" y="229378"/>
                </a:cubicBezTo>
                <a:lnTo>
                  <a:pt x="639689" y="16530"/>
                </a:lnTo>
                <a:lnTo>
                  <a:pt x="798724" y="16530"/>
                </a:lnTo>
                <a:lnTo>
                  <a:pt x="848758" y="229377"/>
                </a:lnTo>
                <a:cubicBezTo>
                  <a:pt x="935705" y="251947"/>
                  <a:pt x="1014954" y="296823"/>
                  <a:pt x="1078356" y="359392"/>
                </a:cubicBezTo>
                <a:lnTo>
                  <a:pt x="1078355" y="359393"/>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286236" tIns="285737" rIns="286236" bIns="285737" numCol="1" spcCol="1270" anchor="ctr" anchorCtr="0">
            <a:noAutofit/>
          </a:bodyPr>
          <a:lstStyle/>
          <a:p>
            <a:pPr algn="ctr" defTabSz="566738">
              <a:lnSpc>
                <a:spcPct val="90000"/>
              </a:lnSpc>
              <a:spcBef>
                <a:spcPct val="0"/>
              </a:spcBef>
              <a:spcAft>
                <a:spcPct val="35000"/>
              </a:spcAft>
            </a:pPr>
            <a:r>
              <a:rPr lang="en-US" sz="1275" dirty="0"/>
              <a:t>FHIR</a:t>
            </a:r>
          </a:p>
        </p:txBody>
      </p:sp>
      <p:sp>
        <p:nvSpPr>
          <p:cNvPr id="27" name="Freeform 26"/>
          <p:cNvSpPr/>
          <p:nvPr/>
        </p:nvSpPr>
        <p:spPr>
          <a:xfrm>
            <a:off x="3948174" y="4115267"/>
            <a:ext cx="1433189" cy="1135163"/>
          </a:xfrm>
          <a:custGeom>
            <a:avLst/>
            <a:gdLst>
              <a:gd name="connsiteX0" fmla="*/ 1193204 w 1580827"/>
              <a:gd name="connsiteY0" fmla="*/ 375731 h 1483494"/>
              <a:gd name="connsiteX1" fmla="*/ 1409284 w 1580827"/>
              <a:gd name="connsiteY1" fmla="*/ 301148 h 1483494"/>
              <a:gd name="connsiteX2" fmla="*/ 1498721 w 1580827"/>
              <a:gd name="connsiteY2" fmla="*/ 442782 h 1483494"/>
              <a:gd name="connsiteX3" fmla="*/ 1338498 w 1580827"/>
              <a:gd name="connsiteY3" fmla="*/ 605821 h 1483494"/>
              <a:gd name="connsiteX4" fmla="*/ 1338498 w 1580827"/>
              <a:gd name="connsiteY4" fmla="*/ 877672 h 1483494"/>
              <a:gd name="connsiteX5" fmla="*/ 1498721 w 1580827"/>
              <a:gd name="connsiteY5" fmla="*/ 1040712 h 1483494"/>
              <a:gd name="connsiteX6" fmla="*/ 1409284 w 1580827"/>
              <a:gd name="connsiteY6" fmla="*/ 1182346 h 1483494"/>
              <a:gd name="connsiteX7" fmla="*/ 1193204 w 1580827"/>
              <a:gd name="connsiteY7" fmla="*/ 1107763 h 1483494"/>
              <a:gd name="connsiteX8" fmla="*/ 935707 w 1580827"/>
              <a:gd name="connsiteY8" fmla="*/ 1243689 h 1483494"/>
              <a:gd name="connsiteX9" fmla="*/ 883399 w 1580827"/>
              <a:gd name="connsiteY9" fmla="*/ 1466213 h 1483494"/>
              <a:gd name="connsiteX10" fmla="*/ 697428 w 1580827"/>
              <a:gd name="connsiteY10" fmla="*/ 1466213 h 1483494"/>
              <a:gd name="connsiteX11" fmla="*/ 645120 w 1580827"/>
              <a:gd name="connsiteY11" fmla="*/ 1243689 h 1483494"/>
              <a:gd name="connsiteX12" fmla="*/ 387623 w 1580827"/>
              <a:gd name="connsiteY12" fmla="*/ 1107763 h 1483494"/>
              <a:gd name="connsiteX13" fmla="*/ 171543 w 1580827"/>
              <a:gd name="connsiteY13" fmla="*/ 1182346 h 1483494"/>
              <a:gd name="connsiteX14" fmla="*/ 82106 w 1580827"/>
              <a:gd name="connsiteY14" fmla="*/ 1040712 h 1483494"/>
              <a:gd name="connsiteX15" fmla="*/ 242329 w 1580827"/>
              <a:gd name="connsiteY15" fmla="*/ 877673 h 1483494"/>
              <a:gd name="connsiteX16" fmla="*/ 242329 w 1580827"/>
              <a:gd name="connsiteY16" fmla="*/ 605822 h 1483494"/>
              <a:gd name="connsiteX17" fmla="*/ 82106 w 1580827"/>
              <a:gd name="connsiteY17" fmla="*/ 442782 h 1483494"/>
              <a:gd name="connsiteX18" fmla="*/ 171543 w 1580827"/>
              <a:gd name="connsiteY18" fmla="*/ 301148 h 1483494"/>
              <a:gd name="connsiteX19" fmla="*/ 387623 w 1580827"/>
              <a:gd name="connsiteY19" fmla="*/ 375731 h 1483494"/>
              <a:gd name="connsiteX20" fmla="*/ 645120 w 1580827"/>
              <a:gd name="connsiteY20" fmla="*/ 239805 h 1483494"/>
              <a:gd name="connsiteX21" fmla="*/ 697428 w 1580827"/>
              <a:gd name="connsiteY21" fmla="*/ 17281 h 1483494"/>
              <a:gd name="connsiteX22" fmla="*/ 883399 w 1580827"/>
              <a:gd name="connsiteY22" fmla="*/ 17281 h 1483494"/>
              <a:gd name="connsiteX23" fmla="*/ 935707 w 1580827"/>
              <a:gd name="connsiteY23" fmla="*/ 239805 h 1483494"/>
              <a:gd name="connsiteX24" fmla="*/ 1193204 w 1580827"/>
              <a:gd name="connsiteY24" fmla="*/ 375731 h 148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0827" h="1483494">
                <a:moveTo>
                  <a:pt x="1033904" y="373072"/>
                </a:moveTo>
                <a:lnTo>
                  <a:pt x="1190599" y="270016"/>
                </a:lnTo>
                <a:lnTo>
                  <a:pt x="1292391" y="361549"/>
                </a:lnTo>
                <a:lnTo>
                  <a:pt x="1199269" y="521772"/>
                </a:lnTo>
                <a:cubicBezTo>
                  <a:pt x="1239427" y="585507"/>
                  <a:pt x="1259518" y="658499"/>
                  <a:pt x="1257475" y="733242"/>
                </a:cubicBezTo>
                <a:lnTo>
                  <a:pt x="1420414" y="826673"/>
                </a:lnTo>
                <a:lnTo>
                  <a:pt x="1379272" y="955490"/>
                </a:lnTo>
                <a:lnTo>
                  <a:pt x="1190640" y="942511"/>
                </a:lnTo>
                <a:cubicBezTo>
                  <a:pt x="1147827" y="1008216"/>
                  <a:pt x="1086852" y="1063238"/>
                  <a:pt x="1013985" y="1101918"/>
                </a:cubicBezTo>
                <a:lnTo>
                  <a:pt x="1019831" y="1285920"/>
                </a:lnTo>
                <a:lnTo>
                  <a:pt x="871227" y="1324683"/>
                </a:lnTo>
                <a:lnTo>
                  <a:pt x="781785" y="1162487"/>
                </a:lnTo>
                <a:cubicBezTo>
                  <a:pt x="698813" y="1164456"/>
                  <a:pt x="617747" y="1146486"/>
                  <a:pt x="546923" y="1110422"/>
                </a:cubicBezTo>
                <a:lnTo>
                  <a:pt x="390228" y="1213478"/>
                </a:lnTo>
                <a:lnTo>
                  <a:pt x="288436" y="1121945"/>
                </a:lnTo>
                <a:lnTo>
                  <a:pt x="381558" y="961722"/>
                </a:lnTo>
                <a:cubicBezTo>
                  <a:pt x="341400" y="897987"/>
                  <a:pt x="321309" y="824995"/>
                  <a:pt x="323352" y="750252"/>
                </a:cubicBezTo>
                <a:lnTo>
                  <a:pt x="160413" y="656821"/>
                </a:lnTo>
                <a:lnTo>
                  <a:pt x="201555" y="528004"/>
                </a:lnTo>
                <a:lnTo>
                  <a:pt x="390187" y="540983"/>
                </a:lnTo>
                <a:cubicBezTo>
                  <a:pt x="433000" y="475278"/>
                  <a:pt x="493975" y="420256"/>
                  <a:pt x="566842" y="381576"/>
                </a:cubicBezTo>
                <a:lnTo>
                  <a:pt x="560996" y="197574"/>
                </a:lnTo>
                <a:lnTo>
                  <a:pt x="709600" y="158811"/>
                </a:lnTo>
                <a:lnTo>
                  <a:pt x="799042" y="321007"/>
                </a:lnTo>
                <a:cubicBezTo>
                  <a:pt x="882014" y="319038"/>
                  <a:pt x="963080" y="337008"/>
                  <a:pt x="1033904" y="373072"/>
                </a:cubicBez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404348" tIns="390368" rIns="404348" bIns="390368" numCol="1" spcCol="1270" anchor="ctr" anchorCtr="0">
            <a:noAutofit/>
          </a:bodyPr>
          <a:lstStyle/>
          <a:p>
            <a:pPr algn="ctr" defTabSz="566738">
              <a:lnSpc>
                <a:spcPct val="90000"/>
              </a:lnSpc>
              <a:spcBef>
                <a:spcPct val="0"/>
              </a:spcBef>
              <a:spcAft>
                <a:spcPct val="35000"/>
              </a:spcAft>
            </a:pPr>
            <a:r>
              <a:rPr lang="en-US" sz="1275" dirty="0"/>
              <a:t>SMART-on-FHIR</a:t>
            </a:r>
          </a:p>
        </p:txBody>
      </p:sp>
      <p:sp>
        <p:nvSpPr>
          <p:cNvPr id="28" name="Circular Arrow 27"/>
          <p:cNvSpPr/>
          <p:nvPr/>
        </p:nvSpPr>
        <p:spPr>
          <a:xfrm rot="840000">
            <a:off x="4546670" y="4567393"/>
            <a:ext cx="1148163" cy="1173041"/>
          </a:xfrm>
          <a:prstGeom prst="circularArrow">
            <a:avLst>
              <a:gd name="adj1" fmla="val 4688"/>
              <a:gd name="adj2" fmla="val 299029"/>
              <a:gd name="adj3" fmla="val 2433448"/>
              <a:gd name="adj4" fmla="val 16052622"/>
              <a:gd name="adj5" fmla="val 5469"/>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Shape 28"/>
          <p:cNvSpPr/>
          <p:nvPr/>
        </p:nvSpPr>
        <p:spPr>
          <a:xfrm rot="877608">
            <a:off x="3690820" y="4605892"/>
            <a:ext cx="830411" cy="830411"/>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30" name="Circular Arrow 29"/>
          <p:cNvSpPr/>
          <p:nvPr/>
        </p:nvSpPr>
        <p:spPr>
          <a:xfrm>
            <a:off x="4199456" y="4398723"/>
            <a:ext cx="895350" cy="895350"/>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23" name="TextBox 22">
            <a:extLst>
              <a:ext uri="{FF2B5EF4-FFF2-40B4-BE49-F238E27FC236}">
                <a16:creationId xmlns:a16="http://schemas.microsoft.com/office/drawing/2014/main" id="{B7D55EB0-C156-4DE1-9341-E689178DAD28}"/>
              </a:ext>
            </a:extLst>
          </p:cNvPr>
          <p:cNvSpPr txBox="1"/>
          <p:nvPr/>
        </p:nvSpPr>
        <p:spPr>
          <a:xfrm>
            <a:off x="2259087" y="5032290"/>
            <a:ext cx="1139799" cy="369332"/>
          </a:xfrm>
          <a:prstGeom prst="rect">
            <a:avLst/>
          </a:prstGeom>
          <a:noFill/>
        </p:spPr>
        <p:txBody>
          <a:bodyPr wrap="none" rtlCol="0">
            <a:spAutoFit/>
          </a:bodyPr>
          <a:lstStyle/>
          <a:p>
            <a:pPr defTabSz="685800">
              <a:defRPr/>
            </a:pPr>
            <a:r>
              <a:rPr lang="en-US" b="1" dirty="0">
                <a:solidFill>
                  <a:prstClr val="black"/>
                </a:solidFill>
                <a:latin typeface="Calibri" panose="020F0502020204030204"/>
              </a:rPr>
              <a:t>Standards</a:t>
            </a:r>
          </a:p>
        </p:txBody>
      </p:sp>
      <p:sp>
        <p:nvSpPr>
          <p:cNvPr id="31" name="Freeform 30"/>
          <p:cNvSpPr/>
          <p:nvPr/>
        </p:nvSpPr>
        <p:spPr>
          <a:xfrm>
            <a:off x="6147256" y="3556330"/>
            <a:ext cx="1243742" cy="901226"/>
          </a:xfrm>
          <a:custGeom>
            <a:avLst/>
            <a:gdLst>
              <a:gd name="connsiteX0" fmla="*/ 0 w 2380566"/>
              <a:gd name="connsiteY0" fmla="*/ 838330 h 1676660"/>
              <a:gd name="connsiteX1" fmla="*/ 1190283 w 2380566"/>
              <a:gd name="connsiteY1" fmla="*/ 0 h 1676660"/>
              <a:gd name="connsiteX2" fmla="*/ 2380566 w 2380566"/>
              <a:gd name="connsiteY2" fmla="*/ 838330 h 1676660"/>
              <a:gd name="connsiteX3" fmla="*/ 1190283 w 2380566"/>
              <a:gd name="connsiteY3" fmla="*/ 1676660 h 1676660"/>
              <a:gd name="connsiteX4" fmla="*/ 0 w 2380566"/>
              <a:gd name="connsiteY4" fmla="*/ 838330 h 167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566" h="1676660">
                <a:moveTo>
                  <a:pt x="0" y="838330"/>
                </a:moveTo>
                <a:cubicBezTo>
                  <a:pt x="0" y="375333"/>
                  <a:pt x="532908" y="0"/>
                  <a:pt x="1190283" y="0"/>
                </a:cubicBezTo>
                <a:cubicBezTo>
                  <a:pt x="1847658" y="0"/>
                  <a:pt x="2380566" y="375333"/>
                  <a:pt x="2380566" y="838330"/>
                </a:cubicBezTo>
                <a:cubicBezTo>
                  <a:pt x="2380566" y="1301327"/>
                  <a:pt x="1847658" y="1676660"/>
                  <a:pt x="1190283" y="1676660"/>
                </a:cubicBezTo>
                <a:cubicBezTo>
                  <a:pt x="532908" y="1676660"/>
                  <a:pt x="0" y="1301327"/>
                  <a:pt x="0" y="838330"/>
                </a:cubicBezTo>
                <a:close/>
              </a:path>
            </a:pathLst>
          </a:custGeom>
          <a:solidFill>
            <a:srgbClr val="3366FF">
              <a:alpha val="54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3">
            <a:scrgbClr r="0" g="0" b="0"/>
          </a:fillRef>
          <a:effectRef idx="3">
            <a:scrgbClr r="0" g="0" b="0"/>
          </a:effectRef>
          <a:fontRef idx="minor">
            <a:schemeClr val="tx1"/>
          </a:fontRef>
        </p:style>
        <p:txBody>
          <a:bodyPr spcFirstLastPara="0" vert="horz" wrap="square" lIns="301475" tIns="224161" rIns="301475" bIns="224161" numCol="1" spcCol="1270" anchor="ctr" anchorCtr="0">
            <a:noAutofit/>
          </a:bodyPr>
          <a:lstStyle/>
          <a:p>
            <a:pPr algn="ctr" defTabSz="466725">
              <a:lnSpc>
                <a:spcPct val="90000"/>
              </a:lnSpc>
              <a:spcBef>
                <a:spcPct val="0"/>
              </a:spcBef>
              <a:spcAft>
                <a:spcPct val="35000"/>
              </a:spcAft>
            </a:pPr>
            <a:br>
              <a:rPr lang="en-US" sz="1050" b="1" dirty="0">
                <a:solidFill>
                  <a:sysClr val="windowText" lastClr="000000"/>
                </a:solidFill>
                <a:latin typeface="Arial" panose="020B0604020202020204" pitchFamily="34" charset="0"/>
                <a:cs typeface="Arial" panose="020B0604020202020204" pitchFamily="34" charset="0"/>
              </a:rPr>
            </a:br>
            <a:r>
              <a:rPr lang="en-US" sz="1050" b="1" dirty="0">
                <a:solidFill>
                  <a:sysClr val="windowText" lastClr="000000"/>
                </a:solidFill>
                <a:latin typeface="Arial" panose="020B0604020202020204" pitchFamily="34" charset="0"/>
                <a:cs typeface="Arial" panose="020B0604020202020204" pitchFamily="34" charset="0"/>
              </a:rPr>
              <a:t>Grant</a:t>
            </a:r>
          </a:p>
          <a:p>
            <a:pPr algn="ctr" defTabSz="466725">
              <a:lnSpc>
                <a:spcPct val="90000"/>
              </a:lnSpc>
              <a:spcBef>
                <a:spcPct val="0"/>
              </a:spcBef>
              <a:spcAft>
                <a:spcPct val="35000"/>
              </a:spcAft>
            </a:pPr>
            <a:r>
              <a:rPr lang="en-US" sz="1050" b="1" dirty="0">
                <a:solidFill>
                  <a:sysClr val="windowText" lastClr="000000"/>
                </a:solidFill>
                <a:latin typeface="Arial" panose="020B0604020202020204" pitchFamily="34" charset="0"/>
                <a:cs typeface="Arial" panose="020B0604020202020204" pitchFamily="34" charset="0"/>
              </a:rPr>
              <a:t>Reporting</a:t>
            </a:r>
          </a:p>
        </p:txBody>
      </p:sp>
    </p:spTree>
    <p:extLst>
      <p:ext uri="{BB962C8B-B14F-4D97-AF65-F5344CB8AC3E}">
        <p14:creationId xmlns:p14="http://schemas.microsoft.com/office/powerpoint/2010/main" val="41933773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7731"/>
            <a:ext cx="9144767" cy="4962699"/>
          </a:xfrm>
          <a:prstGeom prst="rect">
            <a:avLst/>
          </a:prstGeom>
        </p:spPr>
      </p:pic>
      <p:sp>
        <p:nvSpPr>
          <p:cNvPr id="3" name="Rectangle 2"/>
          <p:cNvSpPr/>
          <p:nvPr/>
        </p:nvSpPr>
        <p:spPr>
          <a:xfrm>
            <a:off x="166254" y="342299"/>
            <a:ext cx="7996844" cy="1015663"/>
          </a:xfrm>
          <a:prstGeom prst="rect">
            <a:avLst/>
          </a:prstGeom>
        </p:spPr>
        <p:txBody>
          <a:bodyPr wrap="square">
            <a:spAutoFit/>
          </a:bodyPr>
          <a:lstStyle/>
          <a:p>
            <a:r>
              <a:rPr lang="en-US" sz="3600" dirty="0"/>
              <a:t>Omnibus Care Plan Smart on FHIR Apps: </a:t>
            </a:r>
            <a:br>
              <a:rPr lang="en-US" sz="3600" dirty="0"/>
            </a:br>
            <a:r>
              <a:rPr lang="en-US" sz="2400" dirty="0"/>
              <a:t>Simple means to add application functionality</a:t>
            </a:r>
          </a:p>
        </p:txBody>
      </p:sp>
    </p:spTree>
    <p:extLst>
      <p:ext uri="{BB962C8B-B14F-4D97-AF65-F5344CB8AC3E}">
        <p14:creationId xmlns:p14="http://schemas.microsoft.com/office/powerpoint/2010/main" val="385724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Omnibus Care Plan Solution Overview:</a:t>
            </a:r>
            <a:br>
              <a:rPr lang="en-US" sz="3600" dirty="0"/>
            </a:br>
            <a:r>
              <a:rPr lang="en-US" sz="2400" dirty="0"/>
              <a:t>System Architecture Diagram</a:t>
            </a:r>
          </a:p>
        </p:txBody>
      </p:sp>
      <p:sp>
        <p:nvSpPr>
          <p:cNvPr id="4" name="Date Placeholder 3"/>
          <p:cNvSpPr>
            <a:spLocks noGrp="1"/>
          </p:cNvSpPr>
          <p:nvPr>
            <p:ph type="dt" sz="half" idx="10"/>
          </p:nvPr>
        </p:nvSpPr>
        <p:spPr/>
        <p:txBody>
          <a:bodyPr/>
          <a:lstStyle/>
          <a:p>
            <a:r>
              <a:rPr lang="en-US" dirty="0"/>
              <a:t>3/28/2018</a:t>
            </a:r>
          </a:p>
        </p:txBody>
      </p:sp>
      <p:sp>
        <p:nvSpPr>
          <p:cNvPr id="5" name="Slide Number Placeholder 4"/>
          <p:cNvSpPr>
            <a:spLocks noGrp="1"/>
          </p:cNvSpPr>
          <p:nvPr>
            <p:ph type="sldNum" sz="quarter" idx="12"/>
          </p:nvPr>
        </p:nvSpPr>
        <p:spPr/>
        <p:txBody>
          <a:bodyPr/>
          <a:lstStyle/>
          <a:p>
            <a:fld id="{9CC20EB2-02D3-412C-AA72-A8C217C03D51}" type="slidenum">
              <a:rPr lang="en-US" smtClean="0"/>
              <a:t>12</a:t>
            </a:fld>
            <a:endParaRPr lang="en-US"/>
          </a:p>
        </p:txBody>
      </p:sp>
      <p:pic>
        <p:nvPicPr>
          <p:cNvPr id="6" name="Picture 5"/>
          <p:cNvPicPr>
            <a:picLocks noChangeAspect="1"/>
          </p:cNvPicPr>
          <p:nvPr/>
        </p:nvPicPr>
        <p:blipFill>
          <a:blip r:embed="rId2"/>
          <a:stretch>
            <a:fillRect/>
          </a:stretch>
        </p:blipFill>
        <p:spPr>
          <a:xfrm>
            <a:off x="633488" y="1624614"/>
            <a:ext cx="7613867" cy="4896836"/>
          </a:xfrm>
          <a:prstGeom prst="rect">
            <a:avLst/>
          </a:prstGeom>
        </p:spPr>
      </p:pic>
    </p:spTree>
    <p:extLst>
      <p:ext uri="{BB962C8B-B14F-4D97-AF65-F5344CB8AC3E}">
        <p14:creationId xmlns:p14="http://schemas.microsoft.com/office/powerpoint/2010/main" val="45237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Omnibus Care Plan Solution Overview:</a:t>
            </a:r>
            <a:br>
              <a:rPr lang="en-US" sz="3600" dirty="0"/>
            </a:br>
            <a:r>
              <a:rPr lang="en-US" sz="2400" dirty="0"/>
              <a:t>Key Technologies </a:t>
            </a:r>
          </a:p>
        </p:txBody>
      </p:sp>
      <p:sp>
        <p:nvSpPr>
          <p:cNvPr id="4" name="Date Placeholder 3"/>
          <p:cNvSpPr>
            <a:spLocks noGrp="1"/>
          </p:cNvSpPr>
          <p:nvPr>
            <p:ph type="dt" sz="half" idx="10"/>
          </p:nvPr>
        </p:nvSpPr>
        <p:spPr/>
        <p:txBody>
          <a:bodyPr/>
          <a:lstStyle/>
          <a:p>
            <a:r>
              <a:rPr lang="en-US" dirty="0"/>
              <a:t>3/28/2018</a:t>
            </a:r>
          </a:p>
        </p:txBody>
      </p:sp>
      <p:sp>
        <p:nvSpPr>
          <p:cNvPr id="5" name="Slide Number Placeholder 4"/>
          <p:cNvSpPr>
            <a:spLocks noGrp="1"/>
          </p:cNvSpPr>
          <p:nvPr>
            <p:ph type="sldNum" sz="quarter" idx="12"/>
          </p:nvPr>
        </p:nvSpPr>
        <p:spPr/>
        <p:txBody>
          <a:bodyPr/>
          <a:lstStyle/>
          <a:p>
            <a:fld id="{9CC20EB2-02D3-412C-AA72-A8C217C03D51}" type="slidenum">
              <a:rPr lang="en-US" smtClean="0"/>
              <a:t>13</a:t>
            </a:fld>
            <a:endParaRPr lang="en-US"/>
          </a:p>
        </p:txBody>
      </p:sp>
      <p:graphicFrame>
        <p:nvGraphicFramePr>
          <p:cNvPr id="3" name="Diagram 2"/>
          <p:cNvGraphicFramePr/>
          <p:nvPr>
            <p:extLst/>
          </p:nvPr>
        </p:nvGraphicFramePr>
        <p:xfrm>
          <a:off x="457200" y="1769861"/>
          <a:ext cx="8411592" cy="459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59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59228"/>
            <a:ext cx="8229600" cy="1020762"/>
          </a:xfrm>
        </p:spPr>
        <p:txBody>
          <a:bodyPr/>
          <a:lstStyle/>
          <a:p>
            <a:r>
              <a:rPr lang="en-US" sz="3600" dirty="0"/>
              <a:t>Omnibus Care Plan Solution Overview:</a:t>
            </a:r>
            <a:br>
              <a:rPr lang="en-US" sz="3600" dirty="0"/>
            </a:br>
            <a:r>
              <a:rPr lang="en-US" sz="2400" dirty="0"/>
              <a:t>Modules/FHIR Resource</a:t>
            </a:r>
          </a:p>
        </p:txBody>
      </p:sp>
      <p:sp>
        <p:nvSpPr>
          <p:cNvPr id="4" name="Date Placeholder 3"/>
          <p:cNvSpPr>
            <a:spLocks noGrp="1"/>
          </p:cNvSpPr>
          <p:nvPr>
            <p:ph type="dt" sz="half" idx="10"/>
          </p:nvPr>
        </p:nvSpPr>
        <p:spPr/>
        <p:txBody>
          <a:bodyPr/>
          <a:lstStyle/>
          <a:p>
            <a:r>
              <a:rPr lang="en-US" dirty="0"/>
              <a:t>3/28/2018</a:t>
            </a:r>
          </a:p>
        </p:txBody>
      </p:sp>
      <p:sp>
        <p:nvSpPr>
          <p:cNvPr id="5" name="Slide Number Placeholder 4"/>
          <p:cNvSpPr>
            <a:spLocks noGrp="1"/>
          </p:cNvSpPr>
          <p:nvPr>
            <p:ph type="sldNum" sz="quarter" idx="12"/>
          </p:nvPr>
        </p:nvSpPr>
        <p:spPr/>
        <p:txBody>
          <a:bodyPr/>
          <a:lstStyle/>
          <a:p>
            <a:fld id="{9CC20EB2-02D3-412C-AA72-A8C217C03D51}" type="slidenum">
              <a:rPr lang="en-US" smtClean="0"/>
              <a:t>14</a:t>
            </a:fld>
            <a:endParaRPr lang="en-US"/>
          </a:p>
        </p:txBody>
      </p:sp>
      <p:graphicFrame>
        <p:nvGraphicFramePr>
          <p:cNvPr id="3" name="Diagram 2"/>
          <p:cNvGraphicFramePr/>
          <p:nvPr>
            <p:extLst>
              <p:ext uri="{D42A27DB-BD31-4B8C-83A1-F6EECF244321}">
                <p14:modId xmlns:p14="http://schemas.microsoft.com/office/powerpoint/2010/main" val="3100142694"/>
              </p:ext>
            </p:extLst>
          </p:nvPr>
        </p:nvGraphicFramePr>
        <p:xfrm>
          <a:off x="180975" y="2325949"/>
          <a:ext cx="8856493" cy="3623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47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Omnibus Care Plan Solution Overview:</a:t>
            </a:r>
            <a:br>
              <a:rPr lang="en-US" sz="3600" dirty="0"/>
            </a:br>
            <a:r>
              <a:rPr lang="en-US" sz="2400" dirty="0"/>
              <a:t>FHIR US Core Profiles Supported</a:t>
            </a:r>
          </a:p>
        </p:txBody>
      </p:sp>
      <p:sp>
        <p:nvSpPr>
          <p:cNvPr id="4" name="Date Placeholder 3"/>
          <p:cNvSpPr>
            <a:spLocks noGrp="1"/>
          </p:cNvSpPr>
          <p:nvPr>
            <p:ph type="dt" sz="half" idx="10"/>
          </p:nvPr>
        </p:nvSpPr>
        <p:spPr/>
        <p:txBody>
          <a:bodyPr/>
          <a:lstStyle/>
          <a:p>
            <a:r>
              <a:rPr lang="en-US" dirty="0"/>
              <a:t>3/28/2018</a:t>
            </a:r>
          </a:p>
        </p:txBody>
      </p:sp>
      <p:sp>
        <p:nvSpPr>
          <p:cNvPr id="5" name="Slide Number Placeholder 4"/>
          <p:cNvSpPr>
            <a:spLocks noGrp="1"/>
          </p:cNvSpPr>
          <p:nvPr>
            <p:ph type="sldNum" sz="quarter" idx="12"/>
          </p:nvPr>
        </p:nvSpPr>
        <p:spPr/>
        <p:txBody>
          <a:bodyPr/>
          <a:lstStyle/>
          <a:p>
            <a:fld id="{9CC20EB2-02D3-412C-AA72-A8C217C03D51}" type="slidenum">
              <a:rPr lang="en-US" smtClean="0"/>
              <a:t>15</a:t>
            </a:fld>
            <a:endParaRPr lang="en-US"/>
          </a:p>
        </p:txBody>
      </p:sp>
      <p:graphicFrame>
        <p:nvGraphicFramePr>
          <p:cNvPr id="3" name="Diagram 2"/>
          <p:cNvGraphicFramePr/>
          <p:nvPr>
            <p:extLst/>
          </p:nvPr>
        </p:nvGraphicFramePr>
        <p:xfrm>
          <a:off x="565212" y="1903026"/>
          <a:ext cx="7495712" cy="450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75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1" y="274638"/>
            <a:ext cx="8780015" cy="1020762"/>
          </a:xfrm>
        </p:spPr>
        <p:txBody>
          <a:bodyPr/>
          <a:lstStyle/>
          <a:p>
            <a:r>
              <a:rPr lang="en-US" sz="3600" dirty="0"/>
              <a:t>Omnibus Care Plan Portal Introduction:</a:t>
            </a:r>
            <a:br>
              <a:rPr lang="en-US" sz="3600" dirty="0"/>
            </a:br>
            <a:r>
              <a:rPr lang="en-US" sz="2400" dirty="0"/>
              <a:t>Care Coordination Journey Map</a:t>
            </a:r>
            <a:endParaRPr lang="en-US" sz="3600" dirty="0"/>
          </a:p>
        </p:txBody>
      </p:sp>
      <p:sp>
        <p:nvSpPr>
          <p:cNvPr id="4" name="Date Placeholder 3"/>
          <p:cNvSpPr>
            <a:spLocks noGrp="1"/>
          </p:cNvSpPr>
          <p:nvPr>
            <p:ph type="dt" sz="half" idx="10"/>
          </p:nvPr>
        </p:nvSpPr>
        <p:spPr/>
        <p:txBody>
          <a:bodyPr/>
          <a:lstStyle/>
          <a:p>
            <a:r>
              <a:rPr lang="en-US"/>
              <a:t>4/30/2018</a:t>
            </a:r>
            <a:endParaRPr lang="en-US" dirty="0"/>
          </a:p>
        </p:txBody>
      </p:sp>
      <p:sp>
        <p:nvSpPr>
          <p:cNvPr id="5" name="Slide Number Placeholder 4"/>
          <p:cNvSpPr>
            <a:spLocks noGrp="1"/>
          </p:cNvSpPr>
          <p:nvPr>
            <p:ph type="sldNum" sz="quarter" idx="12"/>
          </p:nvPr>
        </p:nvSpPr>
        <p:spPr/>
        <p:txBody>
          <a:bodyPr/>
          <a:lstStyle/>
          <a:p>
            <a:fld id="{9CC20EB2-02D3-412C-AA72-A8C217C03D51}" type="slidenum">
              <a:rPr lang="en-US" smtClean="0"/>
              <a:t>16</a:t>
            </a:fld>
            <a:endParaRPr lang="en-US"/>
          </a:p>
        </p:txBody>
      </p:sp>
      <p:pic>
        <p:nvPicPr>
          <p:cNvPr id="3" name="Picture 2"/>
          <p:cNvPicPr>
            <a:picLocks noChangeAspect="1"/>
          </p:cNvPicPr>
          <p:nvPr/>
        </p:nvPicPr>
        <p:blipFill>
          <a:blip r:embed="rId2"/>
          <a:stretch>
            <a:fillRect/>
          </a:stretch>
        </p:blipFill>
        <p:spPr>
          <a:xfrm>
            <a:off x="221941" y="1606858"/>
            <a:ext cx="8629095" cy="4914592"/>
          </a:xfrm>
          <a:prstGeom prst="rect">
            <a:avLst/>
          </a:prstGeom>
        </p:spPr>
      </p:pic>
    </p:spTree>
    <p:extLst>
      <p:ext uri="{BB962C8B-B14F-4D97-AF65-F5344CB8AC3E}">
        <p14:creationId xmlns:p14="http://schemas.microsoft.com/office/powerpoint/2010/main" val="231889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1" y="274638"/>
            <a:ext cx="8780015" cy="1020762"/>
          </a:xfrm>
        </p:spPr>
        <p:txBody>
          <a:bodyPr/>
          <a:lstStyle/>
          <a:p>
            <a:r>
              <a:rPr lang="en-US" sz="3600" dirty="0"/>
              <a:t>Omnibus Care Plan Portal Introduction:</a:t>
            </a:r>
            <a:br>
              <a:rPr lang="en-US" sz="3600" dirty="0"/>
            </a:br>
            <a:r>
              <a:rPr lang="en-US" sz="2400" dirty="0"/>
              <a:t>Focus of the Demonstration</a:t>
            </a:r>
            <a:endParaRPr lang="en-US" sz="3600" dirty="0"/>
          </a:p>
        </p:txBody>
      </p:sp>
      <p:sp>
        <p:nvSpPr>
          <p:cNvPr id="4" name="Date Placeholder 3"/>
          <p:cNvSpPr>
            <a:spLocks noGrp="1"/>
          </p:cNvSpPr>
          <p:nvPr>
            <p:ph type="dt" sz="half" idx="10"/>
          </p:nvPr>
        </p:nvSpPr>
        <p:spPr/>
        <p:txBody>
          <a:bodyPr/>
          <a:lstStyle/>
          <a:p>
            <a:r>
              <a:rPr lang="en-US"/>
              <a:t>4/30/2018</a:t>
            </a:r>
            <a:endParaRPr lang="en-US" dirty="0"/>
          </a:p>
        </p:txBody>
      </p:sp>
      <p:sp>
        <p:nvSpPr>
          <p:cNvPr id="5" name="Slide Number Placeholder 4"/>
          <p:cNvSpPr>
            <a:spLocks noGrp="1"/>
          </p:cNvSpPr>
          <p:nvPr>
            <p:ph type="sldNum" sz="quarter" idx="12"/>
          </p:nvPr>
        </p:nvSpPr>
        <p:spPr/>
        <p:txBody>
          <a:bodyPr/>
          <a:lstStyle/>
          <a:p>
            <a:fld id="{9CC20EB2-02D3-412C-AA72-A8C217C03D51}" type="slidenum">
              <a:rPr lang="en-US" smtClean="0"/>
              <a:t>17</a:t>
            </a:fld>
            <a:endParaRPr lang="en-US"/>
          </a:p>
        </p:txBody>
      </p:sp>
      <p:graphicFrame>
        <p:nvGraphicFramePr>
          <p:cNvPr id="6" name="Diagram 5"/>
          <p:cNvGraphicFramePr/>
          <p:nvPr>
            <p:extLst/>
          </p:nvPr>
        </p:nvGraphicFramePr>
        <p:xfrm>
          <a:off x="609599" y="1669650"/>
          <a:ext cx="7800976" cy="485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43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300446"/>
            <a:ext cx="8725987" cy="927463"/>
          </a:xfrm>
        </p:spPr>
        <p:txBody>
          <a:bodyPr/>
          <a:lstStyle/>
          <a:p>
            <a:r>
              <a:rPr lang="en-US" sz="3600" dirty="0"/>
              <a:t>Disruption of the Health Software Status Quo</a:t>
            </a:r>
          </a:p>
        </p:txBody>
      </p:sp>
      <p:sp>
        <p:nvSpPr>
          <p:cNvPr id="3" name="Content Placeholder 2"/>
          <p:cNvSpPr>
            <a:spLocks noGrp="1"/>
          </p:cNvSpPr>
          <p:nvPr>
            <p:ph idx="1"/>
          </p:nvPr>
        </p:nvSpPr>
        <p:spPr>
          <a:xfrm>
            <a:off x="628650" y="1661506"/>
            <a:ext cx="7886700" cy="4778483"/>
          </a:xfrm>
        </p:spPr>
        <p:txBody>
          <a:bodyPr>
            <a:normAutofit fontScale="47500" lnSpcReduction="20000"/>
          </a:bodyPr>
          <a:lstStyle/>
          <a:p>
            <a:r>
              <a:rPr lang="en-US" sz="4200" dirty="0"/>
              <a:t>20</a:t>
            </a:r>
            <a:r>
              <a:rPr lang="en-US" sz="4200" baseline="30000" dirty="0"/>
              <a:t>th</a:t>
            </a:r>
            <a:r>
              <a:rPr lang="en-US" sz="4200" dirty="0"/>
              <a:t> Century Software does not and cannot meet 21</a:t>
            </a:r>
            <a:r>
              <a:rPr lang="en-US" sz="4200" baseline="30000" dirty="0"/>
              <a:t>st</a:t>
            </a:r>
            <a:r>
              <a:rPr lang="en-US" sz="4200" dirty="0"/>
              <a:t> Century needs</a:t>
            </a:r>
          </a:p>
          <a:p>
            <a:pPr lvl="1"/>
            <a:r>
              <a:rPr lang="en-US" sz="3800" dirty="0"/>
              <a:t>Software constructed with Proprietary Data Models</a:t>
            </a:r>
          </a:p>
          <a:p>
            <a:pPr lvl="1"/>
            <a:r>
              <a:rPr lang="en-US" sz="3800" dirty="0"/>
              <a:t>Software Architecture creates inability to use modern technology</a:t>
            </a:r>
          </a:p>
          <a:p>
            <a:pPr lvl="1"/>
            <a:r>
              <a:rPr lang="en-US" sz="3800" dirty="0"/>
              <a:t>Creates millions of data sinks across the nation</a:t>
            </a:r>
          </a:p>
          <a:p>
            <a:pPr lvl="1"/>
            <a:r>
              <a:rPr lang="en-US" sz="3800" dirty="0"/>
              <a:t>Severe impedance mismatch when mapping to standard formats</a:t>
            </a:r>
          </a:p>
          <a:p>
            <a:pPr lvl="1"/>
            <a:r>
              <a:rPr lang="en-US" sz="3800" dirty="0"/>
              <a:t>HL7 CDA is obsolete, and will be phased out over time</a:t>
            </a:r>
          </a:p>
          <a:p>
            <a:r>
              <a:rPr lang="en-US" sz="4200" dirty="0"/>
              <a:t>21</a:t>
            </a:r>
            <a:r>
              <a:rPr lang="en-US" sz="4200" baseline="30000" dirty="0"/>
              <a:t>st</a:t>
            </a:r>
            <a:r>
              <a:rPr lang="en-US" sz="4200" dirty="0"/>
              <a:t> Century Software</a:t>
            </a:r>
          </a:p>
          <a:p>
            <a:pPr lvl="1"/>
            <a:r>
              <a:rPr lang="en-US" sz="3800" dirty="0"/>
              <a:t>HL7 FHIR allows building software using the standard</a:t>
            </a:r>
          </a:p>
          <a:p>
            <a:pPr lvl="1"/>
            <a:r>
              <a:rPr lang="en-US" sz="3800" dirty="0"/>
              <a:t>Open API eliminates Proprietary Data Models</a:t>
            </a:r>
          </a:p>
          <a:p>
            <a:pPr lvl="1"/>
            <a:r>
              <a:rPr lang="en-US" sz="3800" dirty="0"/>
              <a:t>Smart on FHIR facilitates application components that can be combined to create new software capabilities</a:t>
            </a:r>
          </a:p>
          <a:p>
            <a:pPr lvl="2"/>
            <a:r>
              <a:rPr lang="en-US" sz="3800" dirty="0"/>
              <a:t>Functional Modules, Clinical Decision Support, Cloud Computing, Data Analytics, Data Visualization</a:t>
            </a:r>
          </a:p>
          <a:p>
            <a:pPr lvl="1"/>
            <a:r>
              <a:rPr lang="en-US" sz="3800" dirty="0"/>
              <a:t>Open Source paradigm facilitates new business models</a:t>
            </a:r>
          </a:p>
          <a:p>
            <a:pPr lvl="1"/>
            <a:r>
              <a:rPr lang="en-US" sz="3800" dirty="0"/>
              <a:t>Significant reduction in software costs</a:t>
            </a:r>
          </a:p>
          <a:p>
            <a:pPr lvl="1"/>
            <a:r>
              <a:rPr lang="en-US" sz="3800" dirty="0"/>
              <a:t>Optimized patient centered care</a:t>
            </a:r>
          </a:p>
          <a:p>
            <a:pPr lvl="1"/>
            <a:r>
              <a:rPr lang="en-US" sz="3800" dirty="0"/>
              <a:t> Shared Patient Care Plan becomes a reality</a:t>
            </a:r>
          </a:p>
          <a:p>
            <a:pPr lvl="1"/>
            <a:endParaRPr lang="en-US" dirty="0"/>
          </a:p>
        </p:txBody>
      </p:sp>
    </p:spTree>
    <p:extLst>
      <p:ext uri="{BB962C8B-B14F-4D97-AF65-F5344CB8AC3E}">
        <p14:creationId xmlns:p14="http://schemas.microsoft.com/office/powerpoint/2010/main" val="228798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1" y="0"/>
            <a:ext cx="8780015" cy="1282337"/>
          </a:xfrm>
        </p:spPr>
        <p:txBody>
          <a:bodyPr/>
          <a:lstStyle/>
          <a:p>
            <a:r>
              <a:rPr lang="en-US" sz="3600" dirty="0"/>
              <a:t>OCP Demonstration</a:t>
            </a:r>
            <a:br>
              <a:rPr lang="en-US" sz="3600" dirty="0"/>
            </a:br>
            <a:r>
              <a:rPr lang="en-US" sz="2800" u="sng" dirty="0">
                <a:hlinkClick r:id="rId2"/>
              </a:rPr>
              <a:t>https://1drv.ms/v/s!AqbNunor4WUgoFRzZ3KEwsF-BTQQ</a:t>
            </a:r>
            <a:endParaRPr lang="en-US" sz="3600" dirty="0"/>
          </a:p>
        </p:txBody>
      </p:sp>
      <p:sp>
        <p:nvSpPr>
          <p:cNvPr id="4" name="Date Placeholder 3"/>
          <p:cNvSpPr>
            <a:spLocks noGrp="1"/>
          </p:cNvSpPr>
          <p:nvPr>
            <p:ph type="dt" sz="half" idx="10"/>
          </p:nvPr>
        </p:nvSpPr>
        <p:spPr/>
        <p:txBody>
          <a:bodyPr/>
          <a:lstStyle/>
          <a:p>
            <a:r>
              <a:rPr lang="en-US"/>
              <a:t>4/30/2018</a:t>
            </a:r>
            <a:endParaRPr lang="en-US" dirty="0"/>
          </a:p>
        </p:txBody>
      </p:sp>
      <p:sp>
        <p:nvSpPr>
          <p:cNvPr id="5" name="Slide Number Placeholder 4"/>
          <p:cNvSpPr>
            <a:spLocks noGrp="1"/>
          </p:cNvSpPr>
          <p:nvPr>
            <p:ph type="sldNum" sz="quarter" idx="12"/>
          </p:nvPr>
        </p:nvSpPr>
        <p:spPr/>
        <p:txBody>
          <a:bodyPr/>
          <a:lstStyle/>
          <a:p>
            <a:fld id="{9CC20EB2-02D3-412C-AA72-A8C217C03D51}" type="slidenum">
              <a:rPr lang="en-US" smtClean="0"/>
              <a:t>19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379" y="2076045"/>
            <a:ext cx="7028376" cy="3896844"/>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1268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78897"/>
            <a:ext cx="8229599" cy="707886"/>
          </a:xfrm>
          <a:prstGeom prst="rect">
            <a:avLst/>
          </a:prstGeom>
        </p:spPr>
        <p:txBody>
          <a:bodyPr wrap="square">
            <a:spAutoFit/>
          </a:bodyP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Omnibus Care Plan (OCP): </a:t>
            </a:r>
          </a:p>
          <a:p>
            <a:pPr algn="ctr"/>
            <a:r>
              <a:rPr lang="en-US" sz="2000" b="1" dirty="0">
                <a:latin typeface="Verdana" panose="020B0604030504040204" pitchFamily="34" charset="0"/>
                <a:ea typeface="Verdana" panose="020B0604030504040204" pitchFamily="34" charset="0"/>
                <a:cs typeface="Verdana" panose="020B0604030504040204" pitchFamily="34" charset="0"/>
              </a:rPr>
              <a:t>21st Century Software Infrastructure</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2784662" y="5049935"/>
            <a:ext cx="3574673" cy="738664"/>
          </a:xfrm>
          <a:prstGeom prst="rect">
            <a:avLst/>
          </a:prstGeom>
        </p:spPr>
        <p:txBody>
          <a:bodyPr wrap="square">
            <a:spAutoFit/>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Kenneth </a:t>
            </a:r>
            <a:r>
              <a:rPr lang="en-US" sz="1400" b="1" dirty="0" err="1">
                <a:latin typeface="Verdana" panose="020B0604030504040204" pitchFamily="34" charset="0"/>
                <a:ea typeface="Verdana" panose="020B0604030504040204" pitchFamily="34" charset="0"/>
                <a:cs typeface="Verdana" panose="020B0604030504040204" pitchFamily="34" charset="0"/>
              </a:rPr>
              <a:t>Salyards</a:t>
            </a:r>
            <a:endParaRPr lang="en-US" sz="1400" b="1" dirty="0">
              <a:latin typeface="Verdana" panose="020B0604030504040204" pitchFamily="34" charset="0"/>
              <a:ea typeface="Verdana" panose="020B0604030504040204" pitchFamily="34" charset="0"/>
              <a:cs typeface="Verdana" panose="020B0604030504040204" pitchFamily="34" charset="0"/>
            </a:endParaRPr>
          </a:p>
          <a:p>
            <a:pPr algn="ctr"/>
            <a:r>
              <a:rPr lang="en-US" sz="1400" dirty="0">
                <a:latin typeface="Verdana" panose="020B0604030504040204" pitchFamily="34" charset="0"/>
                <a:ea typeface="Verdana" panose="020B0604030504040204" pitchFamily="34" charset="0"/>
                <a:cs typeface="Verdana" panose="020B0604030504040204" pitchFamily="34" charset="0"/>
              </a:rPr>
              <a:t>Information Management Specialist</a:t>
            </a:r>
          </a:p>
          <a:p>
            <a:pPr algn="ctr"/>
            <a:r>
              <a:rPr lang="en-US" sz="1400" dirty="0">
                <a:latin typeface="Verdana" panose="020B0604030504040204" pitchFamily="34" charset="0"/>
                <a:ea typeface="Verdana" panose="020B0604030504040204" pitchFamily="34" charset="0"/>
                <a:cs typeface="Verdana" panose="020B0604030504040204" pitchFamily="34" charset="0"/>
              </a:rPr>
              <a:t>SAMHSA</a:t>
            </a:r>
          </a:p>
        </p:txBody>
      </p:sp>
      <p:sp>
        <p:nvSpPr>
          <p:cNvPr id="2" name="Title 1"/>
          <p:cNvSpPr>
            <a:spLocks noGrp="1"/>
          </p:cNvSpPr>
          <p:nvPr>
            <p:ph type="title"/>
          </p:nvPr>
        </p:nvSpPr>
        <p:spPr/>
        <p:txBody>
          <a:bodyPr>
            <a:no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Welcome to the April Innovation Webinar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787"/>
          <a:stretch/>
        </p:blipFill>
        <p:spPr>
          <a:xfrm>
            <a:off x="3555407" y="2508458"/>
            <a:ext cx="2033181" cy="2419802"/>
          </a:xfrm>
          <a:prstGeom prst="rect">
            <a:avLst/>
          </a:prstGeom>
          <a:ln w="12700">
            <a:solidFill>
              <a:srgbClr val="D9D9D9"/>
            </a:solidFill>
          </a:ln>
        </p:spPr>
      </p:pic>
    </p:spTree>
    <p:extLst>
      <p:ext uri="{BB962C8B-B14F-4D97-AF65-F5344CB8AC3E}">
        <p14:creationId xmlns:p14="http://schemas.microsoft.com/office/powerpoint/2010/main" val="1688932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 and Next Steps</a:t>
            </a:r>
          </a:p>
        </p:txBody>
      </p:sp>
      <p:pic>
        <p:nvPicPr>
          <p:cNvPr id="6" name="Content Placeholder 5"/>
          <p:cNvPicPr>
            <a:picLocks noGrp="1" noChangeAspect="1"/>
          </p:cNvPicPr>
          <p:nvPr>
            <p:ph idx="1"/>
          </p:nvPr>
        </p:nvPicPr>
        <p:blipFill>
          <a:blip r:embed="rId2"/>
          <a:stretch>
            <a:fillRect/>
          </a:stretch>
        </p:blipFill>
        <p:spPr>
          <a:xfrm>
            <a:off x="1314045" y="1876425"/>
            <a:ext cx="6515909" cy="4249738"/>
          </a:xfrm>
          <a:prstGeom prst="rect">
            <a:avLst/>
          </a:prstGeom>
        </p:spPr>
      </p:pic>
      <p:sp>
        <p:nvSpPr>
          <p:cNvPr id="4" name="Date Placeholder 3"/>
          <p:cNvSpPr>
            <a:spLocks noGrp="1"/>
          </p:cNvSpPr>
          <p:nvPr>
            <p:ph type="dt" sz="half" idx="10"/>
          </p:nvPr>
        </p:nvSpPr>
        <p:spPr/>
        <p:txBody>
          <a:bodyPr/>
          <a:lstStyle/>
          <a:p>
            <a:r>
              <a:rPr lang="en-US"/>
              <a:t>4/30/2018</a:t>
            </a:r>
            <a:endParaRPr lang="en-US" dirty="0"/>
          </a:p>
        </p:txBody>
      </p:sp>
      <p:sp>
        <p:nvSpPr>
          <p:cNvPr id="5" name="Slide Number Placeholder 4"/>
          <p:cNvSpPr>
            <a:spLocks noGrp="1"/>
          </p:cNvSpPr>
          <p:nvPr>
            <p:ph type="sldNum" sz="quarter" idx="12"/>
          </p:nvPr>
        </p:nvSpPr>
        <p:spPr/>
        <p:txBody>
          <a:bodyPr/>
          <a:lstStyle/>
          <a:p>
            <a:fld id="{9CC20EB2-02D3-412C-AA72-A8C217C03D51}" type="slidenum">
              <a:rPr lang="en-US" smtClean="0"/>
              <a:t>20</a:t>
            </a:fld>
            <a:endParaRPr lang="en-US"/>
          </a:p>
        </p:txBody>
      </p:sp>
    </p:spTree>
    <p:extLst>
      <p:ext uri="{BB962C8B-B14F-4D97-AF65-F5344CB8AC3E}">
        <p14:creationId xmlns:p14="http://schemas.microsoft.com/office/powerpoint/2010/main" val="83010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89190E-C131-F941-B976-0AF99D061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26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2C59D-7485-1045-AFA1-9FD34A358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73309" cy="6954982"/>
          </a:xfrm>
          <a:prstGeom prst="rect">
            <a:avLst/>
          </a:prstGeom>
        </p:spPr>
      </p:pic>
    </p:spTree>
    <p:extLst>
      <p:ext uri="{BB962C8B-B14F-4D97-AF65-F5344CB8AC3E}">
        <p14:creationId xmlns:p14="http://schemas.microsoft.com/office/powerpoint/2010/main" val="299448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8450" y="-66675"/>
            <a:ext cx="2514600" cy="167639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7500"/>
          <a:stretch/>
        </p:blipFill>
        <p:spPr>
          <a:xfrm>
            <a:off x="419100" y="2114550"/>
            <a:ext cx="1600200" cy="105727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 y="3225799"/>
            <a:ext cx="1600200" cy="1066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100" y="4346575"/>
            <a:ext cx="1600200" cy="1066800"/>
          </a:xfrm>
          <a:prstGeom prst="rect">
            <a:avLst/>
          </a:prstGeom>
        </p:spPr>
      </p:pic>
      <p:sp>
        <p:nvSpPr>
          <p:cNvPr id="12" name="Rectangle 2"/>
          <p:cNvSpPr>
            <a:spLocks noGrp="1" noChangeArrowheads="1"/>
          </p:cNvSpPr>
          <p:nvPr>
            <p:ph type="ctrTitle"/>
          </p:nvPr>
        </p:nvSpPr>
        <p:spPr>
          <a:xfrm>
            <a:off x="2432807" y="1711355"/>
            <a:ext cx="6519106" cy="2256963"/>
          </a:xfrm>
        </p:spPr>
        <p:txBody>
          <a:bodyPr/>
          <a:lstStyle/>
          <a:p>
            <a:pPr eaLnBrk="1" hangingPunct="1"/>
            <a:r>
              <a:rPr lang="en-US" sz="4000" dirty="0"/>
              <a:t>Omnibus Care Plan </a:t>
            </a:r>
            <a:br>
              <a:rPr lang="en-US" sz="4000" dirty="0"/>
            </a:br>
            <a:r>
              <a:rPr lang="en-US" sz="4000" dirty="0"/>
              <a:t>Care Coordination System</a:t>
            </a:r>
            <a:br>
              <a:rPr lang="en-US" sz="4000" dirty="0"/>
            </a:br>
            <a:endParaRPr lang="en-US" sz="2400" dirty="0"/>
          </a:p>
        </p:txBody>
      </p:sp>
      <p:sp>
        <p:nvSpPr>
          <p:cNvPr id="13" name="Rectangle 3"/>
          <p:cNvSpPr>
            <a:spLocks noGrp="1" noChangeArrowheads="1"/>
          </p:cNvSpPr>
          <p:nvPr>
            <p:ph type="subTitle" idx="1"/>
          </p:nvPr>
        </p:nvSpPr>
        <p:spPr>
          <a:xfrm>
            <a:off x="2432807" y="4100253"/>
            <a:ext cx="6569476" cy="1371600"/>
          </a:xfrm>
        </p:spPr>
        <p:txBody>
          <a:bodyPr/>
          <a:lstStyle/>
          <a:p>
            <a:pPr eaLnBrk="1" hangingPunct="1"/>
            <a:endParaRPr lang="en-US" sz="1600" dirty="0"/>
          </a:p>
          <a:p>
            <a:pPr eaLnBrk="1" hangingPunct="1"/>
            <a:r>
              <a:rPr lang="en-US" sz="2000" dirty="0"/>
              <a:t>Substance Abuse and Mental Health Services Administration</a:t>
            </a:r>
          </a:p>
          <a:p>
            <a:pPr eaLnBrk="1" hangingPunct="1"/>
            <a:endParaRPr lang="en-US" sz="1600" dirty="0"/>
          </a:p>
        </p:txBody>
      </p:sp>
    </p:spTree>
    <p:extLst>
      <p:ext uri="{BB962C8B-B14F-4D97-AF65-F5344CB8AC3E}">
        <p14:creationId xmlns:p14="http://schemas.microsoft.com/office/powerpoint/2010/main" val="173157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OCP Highlights</a:t>
            </a:r>
          </a:p>
        </p:txBody>
      </p:sp>
      <p:sp>
        <p:nvSpPr>
          <p:cNvPr id="3" name="Content Placeholder 2"/>
          <p:cNvSpPr>
            <a:spLocks noGrp="1"/>
          </p:cNvSpPr>
          <p:nvPr>
            <p:ph idx="1"/>
          </p:nvPr>
        </p:nvSpPr>
        <p:spPr>
          <a:xfrm>
            <a:off x="457200" y="1876425"/>
            <a:ext cx="8229600" cy="4485186"/>
          </a:xfrm>
        </p:spPr>
        <p:txBody>
          <a:bodyPr/>
          <a:lstStyle/>
          <a:p>
            <a:r>
              <a:rPr lang="en-US" dirty="0"/>
              <a:t>Patient Centered</a:t>
            </a:r>
          </a:p>
          <a:p>
            <a:pPr lvl="1"/>
            <a:r>
              <a:rPr lang="en-US" dirty="0"/>
              <a:t>Care Team can be members of any organization</a:t>
            </a:r>
          </a:p>
          <a:p>
            <a:r>
              <a:rPr lang="en-US" dirty="0"/>
              <a:t>Open Source Infrastructure</a:t>
            </a:r>
          </a:p>
          <a:p>
            <a:pPr lvl="1"/>
            <a:r>
              <a:rPr lang="en-US" sz="2000" dirty="0"/>
              <a:t>Open Source Care Coordination</a:t>
            </a:r>
          </a:p>
          <a:p>
            <a:pPr lvl="1"/>
            <a:r>
              <a:rPr lang="en-US" sz="2000" dirty="0"/>
              <a:t>Open Source Consent Management</a:t>
            </a:r>
          </a:p>
          <a:p>
            <a:pPr lvl="1"/>
            <a:r>
              <a:rPr lang="en-US" sz="2000" dirty="0"/>
              <a:t>Proprietary Components</a:t>
            </a:r>
          </a:p>
          <a:p>
            <a:pPr lvl="2"/>
            <a:r>
              <a:rPr lang="en-US" sz="2000" dirty="0"/>
              <a:t>Care Management – Clinical Documentation at point of care</a:t>
            </a:r>
          </a:p>
          <a:p>
            <a:pPr lvl="2"/>
            <a:r>
              <a:rPr lang="en-US" sz="2000" dirty="0"/>
              <a:t>Explanation of Benefits</a:t>
            </a:r>
          </a:p>
          <a:p>
            <a:pPr lvl="2"/>
            <a:r>
              <a:rPr lang="en-US" sz="2000" dirty="0"/>
              <a:t>CUBS – BH Psycho/Social Screener</a:t>
            </a:r>
          </a:p>
          <a:p>
            <a:pPr lvl="2"/>
            <a:r>
              <a:rPr lang="en-US" sz="2000" dirty="0"/>
              <a:t>Data Analytics and Data Visualization</a:t>
            </a:r>
          </a:p>
          <a:p>
            <a:pPr lvl="2"/>
            <a:endParaRPr lang="en-US" dirty="0"/>
          </a:p>
        </p:txBody>
      </p:sp>
      <p:sp>
        <p:nvSpPr>
          <p:cNvPr id="4" name="Date Placeholder 3"/>
          <p:cNvSpPr>
            <a:spLocks noGrp="1"/>
          </p:cNvSpPr>
          <p:nvPr>
            <p:ph type="dt" sz="half" idx="10"/>
          </p:nvPr>
        </p:nvSpPr>
        <p:spPr/>
        <p:txBody>
          <a:bodyPr/>
          <a:lstStyle/>
          <a:p>
            <a:r>
              <a:rPr lang="en-US"/>
              <a:t>4/30/2018</a:t>
            </a:r>
          </a:p>
        </p:txBody>
      </p:sp>
      <p:sp>
        <p:nvSpPr>
          <p:cNvPr id="5" name="Slide Number Placeholder 4"/>
          <p:cNvSpPr>
            <a:spLocks noGrp="1"/>
          </p:cNvSpPr>
          <p:nvPr>
            <p:ph type="sldNum" sz="quarter" idx="12"/>
          </p:nvPr>
        </p:nvSpPr>
        <p:spPr/>
        <p:txBody>
          <a:bodyPr/>
          <a:lstStyle/>
          <a:p>
            <a:fld id="{9CC20EB2-02D3-412C-AA72-A8C217C03D51}" type="slidenum">
              <a:rPr lang="en-US" smtClean="0"/>
              <a:t>4</a:t>
            </a:fld>
            <a:endParaRPr lang="en-US"/>
          </a:p>
        </p:txBody>
      </p:sp>
    </p:spTree>
    <p:extLst>
      <p:ext uri="{BB962C8B-B14F-4D97-AF65-F5344CB8AC3E}">
        <p14:creationId xmlns:p14="http://schemas.microsoft.com/office/powerpoint/2010/main" val="117794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4DA1C6-D64A-4A2B-A34D-4FA2413AB4F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7858" y="1987708"/>
            <a:ext cx="3436142" cy="3590271"/>
          </a:xfrm>
          <a:prstGeom prst="rect">
            <a:avLst/>
          </a:prstGeom>
        </p:spPr>
      </p:pic>
      <p:sp>
        <p:nvSpPr>
          <p:cNvPr id="6" name="Title 7"/>
          <p:cNvSpPr>
            <a:spLocks noGrp="1"/>
          </p:cNvSpPr>
          <p:nvPr>
            <p:ph type="title"/>
          </p:nvPr>
        </p:nvSpPr>
        <p:spPr>
          <a:xfrm>
            <a:off x="511007" y="256615"/>
            <a:ext cx="8393281" cy="948532"/>
          </a:xfrm>
        </p:spPr>
        <p:txBody>
          <a:bodyPr>
            <a:noAutofit/>
          </a:bodyPr>
          <a:lstStyle/>
          <a:p>
            <a:pPr algn="l">
              <a:tabLst>
                <a:tab pos="804863" algn="l"/>
              </a:tabLst>
            </a:pPr>
            <a:r>
              <a:rPr lang="en-US" sz="3600" dirty="0">
                <a:solidFill>
                  <a:schemeClr val="tx1"/>
                </a:solidFill>
              </a:rPr>
              <a:t>Omnibus Care Plan Premise</a:t>
            </a:r>
          </a:p>
        </p:txBody>
      </p:sp>
      <p:sp>
        <p:nvSpPr>
          <p:cNvPr id="5" name="Slide Number Placeholder 1"/>
          <p:cNvSpPr>
            <a:spLocks noGrp="1"/>
          </p:cNvSpPr>
          <p:nvPr>
            <p:ph type="sldNum" sz="quarter" idx="4294967295"/>
          </p:nvPr>
        </p:nvSpPr>
        <p:spPr>
          <a:xfrm>
            <a:off x="8229600" y="6580187"/>
            <a:ext cx="914400" cy="228600"/>
          </a:xfrm>
          <a:prstGeom prst="rect">
            <a:avLst/>
          </a:prstGeom>
        </p:spPr>
        <p:txBody>
          <a:bodyPr/>
          <a:lstStyle/>
          <a:p>
            <a:pPr>
              <a:defRPr/>
            </a:pPr>
            <a:fld id="{46B6C4AD-1016-4003-8413-6A0B798362B2}" type="slidenum">
              <a:rPr lang="en-US" smtClean="0"/>
              <a:pPr>
                <a:defRPr/>
              </a:pPr>
              <a:t>5</a:t>
            </a:fld>
            <a:endParaRPr lang="en-US" dirty="0"/>
          </a:p>
        </p:txBody>
      </p:sp>
      <p:sp>
        <p:nvSpPr>
          <p:cNvPr id="9" name="Content Placeholder 2">
            <a:extLst>
              <a:ext uri="{FF2B5EF4-FFF2-40B4-BE49-F238E27FC236}">
                <a16:creationId xmlns:a16="http://schemas.microsoft.com/office/drawing/2014/main" id="{C0B659B0-8D95-4E09-800A-306C35E6C653}"/>
              </a:ext>
            </a:extLst>
          </p:cNvPr>
          <p:cNvSpPr>
            <a:spLocks noGrp="1"/>
          </p:cNvSpPr>
          <p:nvPr/>
        </p:nvSpPr>
        <p:spPr>
          <a:xfrm>
            <a:off x="217488" y="2286000"/>
            <a:ext cx="8686800" cy="3471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latin typeface="Calibri" panose="020F0502020204030204" pitchFamily="34" charset="0"/>
              <a:cs typeface="Calibri" panose="020F0502020204030204" pitchFamily="34" charset="0"/>
            </a:endParaRPr>
          </a:p>
        </p:txBody>
      </p:sp>
      <p:sp>
        <p:nvSpPr>
          <p:cNvPr id="2" name="Rectangle 1"/>
          <p:cNvSpPr/>
          <p:nvPr/>
        </p:nvSpPr>
        <p:spPr>
          <a:xfrm>
            <a:off x="120651" y="1776297"/>
            <a:ext cx="5587207" cy="4247317"/>
          </a:xfrm>
          <a:prstGeom prst="rect">
            <a:avLst/>
          </a:prstGeom>
        </p:spPr>
        <p:txBody>
          <a:bodyPr wrap="square">
            <a:spAutoFit/>
          </a:bodyPr>
          <a:lstStyle/>
          <a:p>
            <a:pPr marL="0" marR="0">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Patient-centered care revolves around effective and efficient care coordination across care providers, patient engagement, social connectedness, and facilitating the patients’ treatment beyond episodic or chronic treatment.</a:t>
            </a:r>
          </a:p>
          <a:p>
            <a:pPr>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Today, the healthcare environment is fragmented and ineffectual in providing 360</a:t>
            </a:r>
            <a:r>
              <a:rPr lang="en-US" sz="2000" baseline="30000" dirty="0">
                <a:latin typeface="Calibri" panose="020F0502020204030204" pitchFamily="34" charset="0"/>
                <a:ea typeface="Calibri" panose="020F0502020204030204" pitchFamily="34" charset="0"/>
                <a:cs typeface="Calibri" panose="020F0502020204030204" pitchFamily="34" charset="0"/>
              </a:rPr>
              <a:t>0</a:t>
            </a:r>
            <a:r>
              <a:rPr lang="en-US" sz="2000" dirty="0">
                <a:latin typeface="Calibri" panose="020F0502020204030204" pitchFamily="34" charset="0"/>
                <a:ea typeface="Calibri" panose="020F0502020204030204" pitchFamily="34" charset="0"/>
                <a:cs typeface="Calibri" panose="020F0502020204030204" pitchFamily="34" charset="0"/>
              </a:rPr>
              <a:t> whole-patient care with the mix of private and public insurers and self-pay with a large number of no pay patients. </a:t>
            </a:r>
          </a:p>
          <a:p>
            <a:pPr>
              <a:spcBef>
                <a:spcPts val="600"/>
              </a:spcBef>
            </a:pPr>
            <a:r>
              <a:rPr lang="en-US" sz="2000" dirty="0">
                <a:latin typeface="Calibri" panose="020F0502020204030204" pitchFamily="34" charset="0"/>
                <a:ea typeface="Calibri" panose="020F0502020204030204" pitchFamily="34" charset="0"/>
                <a:cs typeface="Calibri" panose="020F0502020204030204" pitchFamily="34" charset="0"/>
              </a:rPr>
              <a:t>SAMHSA is devoted to the care and treatment of behavioral health patients. New models of paying for care are being developed and initiated with the objective to reduce the cost of healthcare. </a:t>
            </a:r>
          </a:p>
        </p:txBody>
      </p:sp>
      <p:pic>
        <p:nvPicPr>
          <p:cNvPr id="13" name="Picture 12">
            <a:extLst>
              <a:ext uri="{FF2B5EF4-FFF2-40B4-BE49-F238E27FC236}">
                <a16:creationId xmlns:a16="http://schemas.microsoft.com/office/drawing/2014/main" id="{953C4F63-FB98-49E3-B69C-E2980C276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0498" y="2902591"/>
            <a:ext cx="317101" cy="309853"/>
          </a:xfrm>
          <a:prstGeom prst="rect">
            <a:avLst/>
          </a:prstGeom>
        </p:spPr>
      </p:pic>
      <p:sp>
        <p:nvSpPr>
          <p:cNvPr id="3" name="Date Placeholder 2"/>
          <p:cNvSpPr>
            <a:spLocks noGrp="1"/>
          </p:cNvSpPr>
          <p:nvPr>
            <p:ph type="dt" sz="half" idx="10"/>
          </p:nvPr>
        </p:nvSpPr>
        <p:spPr/>
        <p:txBody>
          <a:bodyPr/>
          <a:lstStyle/>
          <a:p>
            <a:r>
              <a:rPr lang="en-US"/>
              <a:t>4/30/2018</a:t>
            </a:r>
            <a:endParaRPr lang="en-US" dirty="0"/>
          </a:p>
        </p:txBody>
      </p:sp>
    </p:spTree>
    <p:extLst>
      <p:ext uri="{BB962C8B-B14F-4D97-AF65-F5344CB8AC3E}">
        <p14:creationId xmlns:p14="http://schemas.microsoft.com/office/powerpoint/2010/main" val="95491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blip>
          <a:srcRect l="20643" r="19493"/>
          <a:stretch/>
        </p:blipFill>
        <p:spPr>
          <a:xfrm>
            <a:off x="3048000" y="4305087"/>
            <a:ext cx="2667000" cy="2156864"/>
          </a:xfrm>
          <a:prstGeom prst="rect">
            <a:avLst/>
          </a:prstGeom>
        </p:spPr>
      </p:pic>
      <p:sp>
        <p:nvSpPr>
          <p:cNvPr id="13" name="Title 12"/>
          <p:cNvSpPr>
            <a:spLocks noGrp="1"/>
          </p:cNvSpPr>
          <p:nvPr>
            <p:ph type="title"/>
          </p:nvPr>
        </p:nvSpPr>
        <p:spPr>
          <a:xfrm>
            <a:off x="457199" y="274638"/>
            <a:ext cx="8592695" cy="1020762"/>
          </a:xfrm>
        </p:spPr>
        <p:txBody>
          <a:bodyPr/>
          <a:lstStyle/>
          <a:p>
            <a:r>
              <a:rPr lang="en-US" sz="3600" dirty="0"/>
              <a:t>Omnibus Care Plan Functional Overview </a:t>
            </a:r>
            <a:br>
              <a:rPr lang="en-US" sz="3600" dirty="0"/>
            </a:br>
            <a:endParaRPr lang="en-US" sz="2400" dirty="0"/>
          </a:p>
        </p:txBody>
      </p:sp>
      <p:sp>
        <p:nvSpPr>
          <p:cNvPr id="4" name="Date Placeholder 3"/>
          <p:cNvSpPr>
            <a:spLocks noGrp="1"/>
          </p:cNvSpPr>
          <p:nvPr>
            <p:ph type="dt" sz="half" idx="10"/>
          </p:nvPr>
        </p:nvSpPr>
        <p:spPr/>
        <p:txBody>
          <a:bodyPr/>
          <a:lstStyle/>
          <a:p>
            <a:r>
              <a:rPr lang="en-US"/>
              <a:t>4/30/2018</a:t>
            </a:r>
            <a:endParaRPr lang="en-US" dirty="0"/>
          </a:p>
        </p:txBody>
      </p:sp>
      <p:sp>
        <p:nvSpPr>
          <p:cNvPr id="6" name="Slide Number Placeholder 5"/>
          <p:cNvSpPr>
            <a:spLocks noGrp="1"/>
          </p:cNvSpPr>
          <p:nvPr>
            <p:ph type="sldNum" sz="quarter" idx="12"/>
          </p:nvPr>
        </p:nvSpPr>
        <p:spPr/>
        <p:txBody>
          <a:bodyPr/>
          <a:lstStyle/>
          <a:p>
            <a:fld id="{9CC20EB2-02D3-412C-AA72-A8C217C03D51}" type="slidenum">
              <a:rPr lang="en-US" smtClean="0"/>
              <a:pPr/>
              <a:t>6</a:t>
            </a:fld>
            <a:endParaRPr lang="en-US"/>
          </a:p>
        </p:txBody>
      </p:sp>
      <p:sp>
        <p:nvSpPr>
          <p:cNvPr id="7" name="Right Triangle 6">
            <a:extLst>
              <a:ext uri="{FF2B5EF4-FFF2-40B4-BE49-F238E27FC236}">
                <a16:creationId xmlns:a16="http://schemas.microsoft.com/office/drawing/2014/main" id="{70C62079-42C6-4432-9406-E1FD1B808D04}"/>
              </a:ext>
            </a:extLst>
          </p:cNvPr>
          <p:cNvSpPr/>
          <p:nvPr/>
        </p:nvSpPr>
        <p:spPr>
          <a:xfrm rot="18978761">
            <a:off x="1631920" y="-1047772"/>
            <a:ext cx="5638444" cy="5385827"/>
          </a:xfrm>
          <a:prstGeom prst="rtTriangle">
            <a:avLst/>
          </a:prstGeom>
          <a:solidFill>
            <a:srgbClr val="4F81BD">
              <a:alpha val="67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Speech Bubble: Rectangle 31">
            <a:extLst>
              <a:ext uri="{FF2B5EF4-FFF2-40B4-BE49-F238E27FC236}">
                <a16:creationId xmlns:a16="http://schemas.microsoft.com/office/drawing/2014/main" id="{C11E7617-FAC8-4516-BA75-B171A93C7357}"/>
              </a:ext>
            </a:extLst>
          </p:cNvPr>
          <p:cNvSpPr/>
          <p:nvPr/>
        </p:nvSpPr>
        <p:spPr>
          <a:xfrm>
            <a:off x="5773000" y="4677919"/>
            <a:ext cx="2217210" cy="814212"/>
          </a:xfrm>
          <a:prstGeom prst="wedgeRectCallout">
            <a:avLst>
              <a:gd name="adj1" fmla="val -87186"/>
              <a:gd name="adj2" fmla="val -344"/>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09F0EFC-F598-4138-821A-F9B60D9F3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175" y="4210625"/>
            <a:ext cx="1904999" cy="1571727"/>
          </a:xfrm>
          <a:prstGeom prst="rect">
            <a:avLst/>
          </a:prstGeom>
        </p:spPr>
      </p:pic>
      <p:sp>
        <p:nvSpPr>
          <p:cNvPr id="17" name="Speech Bubble: Rectangle 32">
            <a:extLst>
              <a:ext uri="{FF2B5EF4-FFF2-40B4-BE49-F238E27FC236}">
                <a16:creationId xmlns:a16="http://schemas.microsoft.com/office/drawing/2014/main" id="{6A75C16B-F47D-4E5A-B108-992999EF61E7}"/>
              </a:ext>
            </a:extLst>
          </p:cNvPr>
          <p:cNvSpPr/>
          <p:nvPr/>
        </p:nvSpPr>
        <p:spPr>
          <a:xfrm>
            <a:off x="376063" y="4577316"/>
            <a:ext cx="2286000" cy="922413"/>
          </a:xfrm>
          <a:prstGeom prst="wedgeRectCallout">
            <a:avLst>
              <a:gd name="adj1" fmla="val 87393"/>
              <a:gd name="adj2" fmla="val 10873"/>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a:ea typeface="+mn-ea"/>
                <a:cs typeface="+mn-cs"/>
              </a:rPr>
              <a:t>Standards-based Data Shared Among Applications </a:t>
            </a:r>
          </a:p>
        </p:txBody>
      </p:sp>
      <p:graphicFrame>
        <p:nvGraphicFramePr>
          <p:cNvPr id="12" name="Diagram 11">
            <a:extLst>
              <a:ext uri="{FF2B5EF4-FFF2-40B4-BE49-F238E27FC236}">
                <a16:creationId xmlns:a16="http://schemas.microsoft.com/office/drawing/2014/main" id="{DEC358E6-A9E5-4D95-AEE7-8815DD75010B}"/>
              </a:ext>
            </a:extLst>
          </p:cNvPr>
          <p:cNvGraphicFramePr/>
          <p:nvPr>
            <p:extLst>
              <p:ext uri="{D42A27DB-BD31-4B8C-83A1-F6EECF244321}">
                <p14:modId xmlns:p14="http://schemas.microsoft.com/office/powerpoint/2010/main" val="37446649"/>
              </p:ext>
            </p:extLst>
          </p:nvPr>
        </p:nvGraphicFramePr>
        <p:xfrm>
          <a:off x="197434" y="1638300"/>
          <a:ext cx="8706854" cy="2758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7515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4186" y="74165"/>
            <a:ext cx="8573101" cy="1219200"/>
          </a:xfrm>
        </p:spPr>
        <p:txBody>
          <a:bodyPr/>
          <a:lstStyle/>
          <a:p>
            <a:r>
              <a:rPr lang="en-US" sz="3600" dirty="0"/>
              <a:t>Omnibus Care Plan Technical Architecture</a:t>
            </a:r>
            <a:br>
              <a:rPr lang="en-US" sz="3600" dirty="0"/>
            </a:br>
            <a:r>
              <a:rPr lang="en-US" sz="2000" dirty="0"/>
              <a:t>Cloud-based, Secure, HIPAA-Compliant, Scalable, Extensible web platform</a:t>
            </a:r>
            <a:endParaRPr lang="en-US" sz="2800" dirty="0"/>
          </a:p>
        </p:txBody>
      </p:sp>
      <p:sp>
        <p:nvSpPr>
          <p:cNvPr id="4" name="Date Placeholder 3"/>
          <p:cNvSpPr>
            <a:spLocks noGrp="1"/>
          </p:cNvSpPr>
          <p:nvPr>
            <p:ph type="dt" sz="half" idx="10"/>
          </p:nvPr>
        </p:nvSpPr>
        <p:spPr/>
        <p:txBody>
          <a:bodyPr/>
          <a:lstStyle/>
          <a:p>
            <a:r>
              <a:rPr lang="en-US"/>
              <a:t>4/30/2018</a:t>
            </a:r>
            <a:endParaRPr lang="en-US" dirty="0"/>
          </a:p>
        </p:txBody>
      </p:sp>
      <p:sp>
        <p:nvSpPr>
          <p:cNvPr id="6" name="Slide Number Placeholder 5"/>
          <p:cNvSpPr>
            <a:spLocks noGrp="1"/>
          </p:cNvSpPr>
          <p:nvPr>
            <p:ph type="sldNum" sz="quarter" idx="12"/>
          </p:nvPr>
        </p:nvSpPr>
        <p:spPr/>
        <p:txBody>
          <a:bodyPr/>
          <a:lstStyle/>
          <a:p>
            <a:fld id="{9CC20EB2-02D3-412C-AA72-A8C217C03D51}" type="slidenum">
              <a:rPr lang="en-US" smtClean="0"/>
              <a:pPr/>
              <a:t>7</a:t>
            </a:fld>
            <a:endParaRPr lang="en-US"/>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5593511" y="2233418"/>
            <a:ext cx="3550490" cy="2672307"/>
          </a:xfrm>
          <a:prstGeom prst="rect">
            <a:avLst/>
          </a:prstGeom>
        </p:spPr>
      </p:pic>
      <p:graphicFrame>
        <p:nvGraphicFramePr>
          <p:cNvPr id="10" name="Diagram 9">
            <a:extLst>
              <a:ext uri="{FF2B5EF4-FFF2-40B4-BE49-F238E27FC236}">
                <a16:creationId xmlns:a16="http://schemas.microsoft.com/office/drawing/2014/main" id="{61EAFB51-56BC-40D1-BF30-587E7ED9CB6A}"/>
              </a:ext>
            </a:extLst>
          </p:cNvPr>
          <p:cNvGraphicFramePr/>
          <p:nvPr>
            <p:extLst>
              <p:ext uri="{D42A27DB-BD31-4B8C-83A1-F6EECF244321}">
                <p14:modId xmlns:p14="http://schemas.microsoft.com/office/powerpoint/2010/main" val="3348691875"/>
              </p:ext>
            </p:extLst>
          </p:nvPr>
        </p:nvGraphicFramePr>
        <p:xfrm>
          <a:off x="-106531" y="1873305"/>
          <a:ext cx="6134469" cy="409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25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1" y="274638"/>
            <a:ext cx="8780015" cy="1020762"/>
          </a:xfrm>
        </p:spPr>
        <p:txBody>
          <a:bodyPr/>
          <a:lstStyle/>
          <a:p>
            <a:r>
              <a:rPr lang="en-US" sz="3600" dirty="0"/>
              <a:t>Omnibus Care Plan Roadmap:</a:t>
            </a:r>
            <a:br>
              <a:rPr lang="en-US" sz="3600" dirty="0"/>
            </a:br>
            <a:r>
              <a:rPr lang="en-US" sz="3600" dirty="0"/>
              <a:t>Data Standards, Interoperability, and Analytics</a:t>
            </a:r>
          </a:p>
        </p:txBody>
      </p:sp>
      <p:sp>
        <p:nvSpPr>
          <p:cNvPr id="4" name="Date Placeholder 3"/>
          <p:cNvSpPr>
            <a:spLocks noGrp="1"/>
          </p:cNvSpPr>
          <p:nvPr>
            <p:ph type="dt" sz="half" idx="10"/>
          </p:nvPr>
        </p:nvSpPr>
        <p:spPr/>
        <p:txBody>
          <a:bodyPr/>
          <a:lstStyle/>
          <a:p>
            <a:r>
              <a:rPr lang="en-US"/>
              <a:t>4/30/2018</a:t>
            </a:r>
            <a:endParaRPr lang="en-US" dirty="0"/>
          </a:p>
        </p:txBody>
      </p:sp>
      <p:sp>
        <p:nvSpPr>
          <p:cNvPr id="5" name="Slide Number Placeholder 4"/>
          <p:cNvSpPr>
            <a:spLocks noGrp="1"/>
          </p:cNvSpPr>
          <p:nvPr>
            <p:ph type="sldNum" sz="quarter" idx="12"/>
          </p:nvPr>
        </p:nvSpPr>
        <p:spPr/>
        <p:txBody>
          <a:bodyPr/>
          <a:lstStyle/>
          <a:p>
            <a:fld id="{9CC20EB2-02D3-412C-AA72-A8C217C03D51}" type="slidenum">
              <a:rPr lang="en-US" smtClean="0"/>
              <a:t>8</a:t>
            </a:fld>
            <a:endParaRPr lang="en-US"/>
          </a:p>
        </p:txBody>
      </p:sp>
      <p:sp>
        <p:nvSpPr>
          <p:cNvPr id="7" name="TextBox 6"/>
          <p:cNvSpPr txBox="1"/>
          <p:nvPr/>
        </p:nvSpPr>
        <p:spPr>
          <a:xfrm>
            <a:off x="421586" y="4253587"/>
            <a:ext cx="8204778" cy="2369880"/>
          </a:xfrm>
          <a:prstGeom prst="rect">
            <a:avLst/>
          </a:prstGeom>
          <a:noFill/>
        </p:spPr>
        <p:txBody>
          <a:bodyPr wrap="square" rtlCol="0">
            <a:spAutoFit/>
          </a:bodyPr>
          <a:lstStyle/>
          <a:p>
            <a:pPr marL="285750" indent="-285750">
              <a:buFont typeface="Arial" panose="020B0604020202020204" pitchFamily="34" charset="0"/>
              <a:buChar char="•"/>
            </a:pPr>
            <a:r>
              <a:rPr lang="en-US" sz="2000" dirty="0"/>
              <a:t>Health and Human Services (HHS) agencies are driving interoperability efforts and change in US healthcare</a:t>
            </a:r>
          </a:p>
          <a:p>
            <a:pPr marL="800100" lvl="1" indent="-342900">
              <a:buFont typeface="Wingdings" panose="05000000000000000000" pitchFamily="2" charset="2"/>
              <a:buChar char="ü"/>
            </a:pPr>
            <a:r>
              <a:rPr lang="en-US" dirty="0"/>
              <a:t>Office of National Coordinator for Health IT (ONC) is leading interoperability through standardization workgroups, collaboration with Standards Development Organizations (SDO) and certification programs of the healthcare systems </a:t>
            </a:r>
          </a:p>
          <a:p>
            <a:pPr marL="800100" lvl="1" indent="-342900">
              <a:buFont typeface="Wingdings" panose="05000000000000000000" pitchFamily="2" charset="2"/>
              <a:buChar char="ü"/>
            </a:pPr>
            <a:r>
              <a:rPr lang="en-US" dirty="0"/>
              <a:t>SAMHSA is leading interoperability specifically for the behavioral health domain by working with SDOs and other federal agencies </a:t>
            </a:r>
          </a:p>
        </p:txBody>
      </p:sp>
      <p:graphicFrame>
        <p:nvGraphicFramePr>
          <p:cNvPr id="8" name="Diagram 7">
            <a:extLst>
              <a:ext uri="{FF2B5EF4-FFF2-40B4-BE49-F238E27FC236}">
                <a16:creationId xmlns:a16="http://schemas.microsoft.com/office/drawing/2014/main" id="{04906DAA-B778-461B-903D-58881F714613}"/>
              </a:ext>
            </a:extLst>
          </p:cNvPr>
          <p:cNvGraphicFramePr/>
          <p:nvPr>
            <p:extLst>
              <p:ext uri="{D42A27DB-BD31-4B8C-83A1-F6EECF244321}">
                <p14:modId xmlns:p14="http://schemas.microsoft.com/office/powerpoint/2010/main" val="553147406"/>
              </p:ext>
            </p:extLst>
          </p:nvPr>
        </p:nvGraphicFramePr>
        <p:xfrm>
          <a:off x="859632" y="1588351"/>
          <a:ext cx="7467600" cy="2721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58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12621" y="2610035"/>
            <a:ext cx="6101086" cy="390189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33337" y="201247"/>
            <a:ext cx="8229600" cy="1020762"/>
          </a:xfrm>
        </p:spPr>
        <p:txBody>
          <a:bodyPr/>
          <a:lstStyle/>
          <a:p>
            <a:r>
              <a:rPr lang="en-US" sz="3600" dirty="0"/>
              <a:t>Omnibus Care Plan Solution Overview:</a:t>
            </a:r>
            <a:br>
              <a:rPr lang="en-US" sz="3600" dirty="0"/>
            </a:br>
            <a:r>
              <a:rPr lang="en-US" sz="2400" dirty="0"/>
              <a:t>Solution Component Diagram</a:t>
            </a:r>
          </a:p>
        </p:txBody>
      </p:sp>
      <p:sp>
        <p:nvSpPr>
          <p:cNvPr id="4" name="Date Placeholder 3"/>
          <p:cNvSpPr>
            <a:spLocks noGrp="1"/>
          </p:cNvSpPr>
          <p:nvPr>
            <p:ph type="dt" sz="half" idx="10"/>
          </p:nvPr>
        </p:nvSpPr>
        <p:spPr/>
        <p:txBody>
          <a:bodyPr/>
          <a:lstStyle/>
          <a:p>
            <a:r>
              <a:rPr lang="en-US"/>
              <a:t>4/30/2018</a:t>
            </a:r>
            <a:endParaRPr lang="en-US" dirty="0"/>
          </a:p>
        </p:txBody>
      </p:sp>
      <p:sp>
        <p:nvSpPr>
          <p:cNvPr id="5" name="Slide Number Placeholder 4"/>
          <p:cNvSpPr>
            <a:spLocks noGrp="1"/>
          </p:cNvSpPr>
          <p:nvPr>
            <p:ph type="sldNum" sz="quarter" idx="12"/>
          </p:nvPr>
        </p:nvSpPr>
        <p:spPr/>
        <p:txBody>
          <a:bodyPr/>
          <a:lstStyle/>
          <a:p>
            <a:fld id="{9CC20EB2-02D3-412C-AA72-A8C217C03D51}" type="slidenum">
              <a:rPr lang="en-US" smtClean="0"/>
              <a:t>9</a:t>
            </a:fld>
            <a:endParaRPr lang="en-US"/>
          </a:p>
        </p:txBody>
      </p:sp>
      <p:graphicFrame>
        <p:nvGraphicFramePr>
          <p:cNvPr id="3" name="Diagram 2"/>
          <p:cNvGraphicFramePr/>
          <p:nvPr>
            <p:extLst>
              <p:ext uri="{D42A27DB-BD31-4B8C-83A1-F6EECF244321}">
                <p14:modId xmlns:p14="http://schemas.microsoft.com/office/powerpoint/2010/main" val="558329439"/>
              </p:ext>
            </p:extLst>
          </p:nvPr>
        </p:nvGraphicFramePr>
        <p:xfrm>
          <a:off x="1427823" y="2743840"/>
          <a:ext cx="6221395" cy="2450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767059570"/>
              </p:ext>
            </p:extLst>
          </p:nvPr>
        </p:nvGraphicFramePr>
        <p:xfrm>
          <a:off x="2789432" y="5194078"/>
          <a:ext cx="3666479" cy="971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extLst>
              <p:ext uri="{D42A27DB-BD31-4B8C-83A1-F6EECF244321}">
                <p14:modId xmlns:p14="http://schemas.microsoft.com/office/powerpoint/2010/main" val="3336286758"/>
              </p:ext>
            </p:extLst>
          </p:nvPr>
        </p:nvGraphicFramePr>
        <p:xfrm>
          <a:off x="93214" y="2823098"/>
          <a:ext cx="1334609" cy="34622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 11"/>
          <p:cNvGraphicFramePr/>
          <p:nvPr>
            <p:extLst>
              <p:ext uri="{D42A27DB-BD31-4B8C-83A1-F6EECF244321}">
                <p14:modId xmlns:p14="http://schemas.microsoft.com/office/powerpoint/2010/main" val="3621027216"/>
              </p:ext>
            </p:extLst>
          </p:nvPr>
        </p:nvGraphicFramePr>
        <p:xfrm>
          <a:off x="7703965" y="2823098"/>
          <a:ext cx="1369014" cy="346229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Rounded Rectangle 13"/>
          <p:cNvSpPr/>
          <p:nvPr/>
        </p:nvSpPr>
        <p:spPr>
          <a:xfrm>
            <a:off x="1926454" y="6237161"/>
            <a:ext cx="5246703" cy="2265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HL7 Fast Healthcare Interoperability Resources (FHIR)</a:t>
            </a:r>
          </a:p>
        </p:txBody>
      </p:sp>
      <p:graphicFrame>
        <p:nvGraphicFramePr>
          <p:cNvPr id="15" name="Diagram 14"/>
          <p:cNvGraphicFramePr/>
          <p:nvPr>
            <p:extLst>
              <p:ext uri="{D42A27DB-BD31-4B8C-83A1-F6EECF244321}">
                <p14:modId xmlns:p14="http://schemas.microsoft.com/office/powerpoint/2010/main" val="1191636527"/>
              </p:ext>
            </p:extLst>
          </p:nvPr>
        </p:nvGraphicFramePr>
        <p:xfrm>
          <a:off x="3208992" y="1281308"/>
          <a:ext cx="2568795" cy="123733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cxnSp>
        <p:nvCxnSpPr>
          <p:cNvPr id="21" name="Curved Connector 20"/>
          <p:cNvCxnSpPr>
            <a:endCxn id="10" idx="0"/>
          </p:cNvCxnSpPr>
          <p:nvPr/>
        </p:nvCxnSpPr>
        <p:spPr>
          <a:xfrm rot="16200000" flipH="1">
            <a:off x="4002096" y="2048967"/>
            <a:ext cx="580558" cy="54157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endCxn id="10" idx="0"/>
          </p:cNvCxnSpPr>
          <p:nvPr/>
        </p:nvCxnSpPr>
        <p:spPr>
          <a:xfrm rot="5400000">
            <a:off x="4499247" y="2093394"/>
            <a:ext cx="580559" cy="45272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endCxn id="10" idx="0"/>
          </p:cNvCxnSpPr>
          <p:nvPr/>
        </p:nvCxnSpPr>
        <p:spPr>
          <a:xfrm rot="5400000">
            <a:off x="4413255" y="2457390"/>
            <a:ext cx="302555" cy="273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Right Arrow 5"/>
          <p:cNvSpPr/>
          <p:nvPr/>
        </p:nvSpPr>
        <p:spPr>
          <a:xfrm>
            <a:off x="1343025" y="4634144"/>
            <a:ext cx="423631" cy="177553"/>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4924874"/>
      </p:ext>
    </p:extLst>
  </p:cSld>
  <p:clrMapOvr>
    <a:masterClrMapping/>
  </p:clrMapOvr>
</p:sld>
</file>

<file path=ppt/theme/theme1.xml><?xml version="1.0" encoding="utf-8"?>
<a:theme xmlns:a="http://schemas.openxmlformats.org/drawingml/2006/main" name="SAMHSA PPT Template (2-3-11)">
  <a:themeElements>
    <a:clrScheme name="Custom 3">
      <a:dk1>
        <a:sysClr val="windowText" lastClr="000000"/>
      </a:dk1>
      <a:lt1>
        <a:sysClr val="window" lastClr="FFFFFF"/>
      </a:lt1>
      <a:dk2>
        <a:srgbClr val="344B56"/>
      </a:dk2>
      <a:lt2>
        <a:srgbClr val="EEECE1"/>
      </a:lt2>
      <a:accent1>
        <a:srgbClr val="B56C3B"/>
      </a:accent1>
      <a:accent2>
        <a:srgbClr val="C6AB5C"/>
      </a:accent2>
      <a:accent3>
        <a:srgbClr val="52738D"/>
      </a:accent3>
      <a:accent4>
        <a:srgbClr val="616F57"/>
      </a:accent4>
      <a:accent5>
        <a:srgbClr val="B15651"/>
      </a:accent5>
      <a:accent6>
        <a:srgbClr val="84171A"/>
      </a:accent6>
      <a:hlink>
        <a:srgbClr val="52738D"/>
      </a:hlink>
      <a:folHlink>
        <a:srgbClr val="5273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C483678-0F51-465D-A926-9B9D9CCEEC1D}">
  <ds:schemaRefs>
    <ds:schemaRef ds:uri="ESRI.ArcGIS.Mapping.OfficeIntegration.PowerPointInfo"/>
  </ds:schemaRefs>
</ds:datastoreItem>
</file>

<file path=customXml/itemProps2.xml><?xml version="1.0" encoding="utf-8"?>
<ds:datastoreItem xmlns:ds="http://schemas.openxmlformats.org/officeDocument/2006/customXml" ds:itemID="{071D0984-A47F-4966-BACB-34AA4832CB87}">
  <ds:schemaRefs>
    <ds:schemaRef ds:uri="ESRI.ArcGIS.Mapping.OfficeIntegration.PowerPointInfo"/>
  </ds:schemaRefs>
</ds:datastoreItem>
</file>

<file path=customXml/itemProps3.xml><?xml version="1.0" encoding="utf-8"?>
<ds:datastoreItem xmlns:ds="http://schemas.openxmlformats.org/officeDocument/2006/customXml" ds:itemID="{E790F283-F0BA-467B-9A02-B307C99BD06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SAMHSA Health IT PPT Template</Template>
  <TotalTime>1913</TotalTime>
  <Words>1130</Words>
  <Application>Microsoft Macintosh PowerPoint</Application>
  <PresentationFormat>On-screen Show (4:3)</PresentationFormat>
  <Paragraphs>321</Paragraphs>
  <Slides>22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Narrow</vt:lpstr>
      <vt:lpstr>Calibri</vt:lpstr>
      <vt:lpstr>Calibri Light</vt:lpstr>
      <vt:lpstr>Verdana</vt:lpstr>
      <vt:lpstr>Wingdings</vt:lpstr>
      <vt:lpstr>SAMHSA PPT Template (2-3-11)</vt:lpstr>
      <vt:lpstr>Custom Design</vt:lpstr>
      <vt:lpstr>1_Custom Design</vt:lpstr>
      <vt:lpstr>PowerPoint Presentation</vt:lpstr>
      <vt:lpstr>Welcome to the April Innovation Webinar </vt:lpstr>
      <vt:lpstr>Omnibus Care Plan  Care Coordination System </vt:lpstr>
      <vt:lpstr>OCP Highlights</vt:lpstr>
      <vt:lpstr>Omnibus Care Plan Premise</vt:lpstr>
      <vt:lpstr>Omnibus Care Plan Functional Overview  </vt:lpstr>
      <vt:lpstr>Omnibus Care Plan Technical Architecture Cloud-based, Secure, HIPAA-Compliant, Scalable, Extensible web platform</vt:lpstr>
      <vt:lpstr>Omnibus Care Plan Roadmap: Data Standards, Interoperability, and Analytics</vt:lpstr>
      <vt:lpstr>Omnibus Care Plan Solution Overview: Solution Component Diagram</vt:lpstr>
      <vt:lpstr>Omnibus Care Plan Overview:  Patient Centered Care</vt:lpstr>
      <vt:lpstr>PowerPoint Presentation</vt:lpstr>
      <vt:lpstr>Omnibus Care Plan Solution Overview: System Architecture Diagram</vt:lpstr>
      <vt:lpstr>Omnibus Care Plan Solution Overview: Key Technologies </vt:lpstr>
      <vt:lpstr>Omnibus Care Plan Solution Overview: Modules/FHIR Resource</vt:lpstr>
      <vt:lpstr>Omnibus Care Plan Solution Overview: FHIR US Core Profiles Supported</vt:lpstr>
      <vt:lpstr>Omnibus Care Plan Portal Introduction: Care Coordination Journey Map</vt:lpstr>
      <vt:lpstr>Omnibus Care Plan Portal Introduction: Focus of the Demonstration</vt:lpstr>
      <vt:lpstr>Disruption of the Health Software Status Quo</vt:lpstr>
      <vt:lpstr>OCP Demonstration https://1drv.ms/v/s!AqbNunor4WUgoFRzZ3KEwsF-BTQQ</vt:lpstr>
      <vt:lpstr>Questions and Next Steps</vt:lpstr>
      <vt:lpstr>PowerPoint Presentation</vt:lpstr>
      <vt:lpstr>PowerPoint Presentation</vt:lpstr>
    </vt:vector>
  </TitlesOfParts>
  <Company>FEi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 Landry</dc:creator>
  <cp:lastModifiedBy>Nina Habib</cp:lastModifiedBy>
  <cp:revision>192</cp:revision>
  <cp:lastPrinted>2015-08-20T15:09:14Z</cp:lastPrinted>
  <dcterms:created xsi:type="dcterms:W3CDTF">2016-01-21T13:51:08Z</dcterms:created>
  <dcterms:modified xsi:type="dcterms:W3CDTF">2019-04-26T15:10:50Z</dcterms:modified>
</cp:coreProperties>
</file>