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5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5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6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66.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67.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6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69.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80"/>
  </p:notesMasterIdLst>
  <p:sldIdLst>
    <p:sldId id="256" r:id="rId6"/>
    <p:sldId id="382" r:id="rId7"/>
    <p:sldId id="257" r:id="rId8"/>
    <p:sldId id="381" r:id="rId9"/>
    <p:sldId id="305" r:id="rId10"/>
    <p:sldId id="260" r:id="rId11"/>
    <p:sldId id="262" r:id="rId12"/>
    <p:sldId id="358" r:id="rId13"/>
    <p:sldId id="290" r:id="rId14"/>
    <p:sldId id="330" r:id="rId15"/>
    <p:sldId id="384" r:id="rId16"/>
    <p:sldId id="352" r:id="rId17"/>
    <p:sldId id="393" r:id="rId18"/>
    <p:sldId id="392" r:id="rId19"/>
    <p:sldId id="391" r:id="rId20"/>
    <p:sldId id="263" r:id="rId21"/>
    <p:sldId id="264" r:id="rId22"/>
    <p:sldId id="291" r:id="rId23"/>
    <p:sldId id="268" r:id="rId24"/>
    <p:sldId id="267" r:id="rId25"/>
    <p:sldId id="271" r:id="rId26"/>
    <p:sldId id="312" r:id="rId27"/>
    <p:sldId id="315" r:id="rId28"/>
    <p:sldId id="314" r:id="rId29"/>
    <p:sldId id="269" r:id="rId30"/>
    <p:sldId id="272" r:id="rId31"/>
    <p:sldId id="320" r:id="rId32"/>
    <p:sldId id="319" r:id="rId33"/>
    <p:sldId id="317" r:id="rId34"/>
    <p:sldId id="273" r:id="rId35"/>
    <p:sldId id="322" r:id="rId36"/>
    <p:sldId id="321" r:id="rId37"/>
    <p:sldId id="292" r:id="rId38"/>
    <p:sldId id="332" r:id="rId39"/>
    <p:sldId id="376" r:id="rId40"/>
    <p:sldId id="357" r:id="rId41"/>
    <p:sldId id="275" r:id="rId42"/>
    <p:sldId id="331" r:id="rId43"/>
    <p:sldId id="276" r:id="rId44"/>
    <p:sldId id="278" r:id="rId45"/>
    <p:sldId id="385" r:id="rId46"/>
    <p:sldId id="279" r:id="rId47"/>
    <p:sldId id="280" r:id="rId48"/>
    <p:sldId id="281" r:id="rId49"/>
    <p:sldId id="325" r:id="rId50"/>
    <p:sldId id="282" r:id="rId51"/>
    <p:sldId id="326" r:id="rId52"/>
    <p:sldId id="386" r:id="rId53"/>
    <p:sldId id="387" r:id="rId54"/>
    <p:sldId id="308" r:id="rId55"/>
    <p:sldId id="377" r:id="rId56"/>
    <p:sldId id="283" r:id="rId57"/>
    <p:sldId id="394" r:id="rId58"/>
    <p:sldId id="380" r:id="rId59"/>
    <p:sldId id="304" r:id="rId60"/>
    <p:sldId id="365" r:id="rId61"/>
    <p:sldId id="388" r:id="rId62"/>
    <p:sldId id="299" r:id="rId63"/>
    <p:sldId id="306" r:id="rId64"/>
    <p:sldId id="285" r:id="rId65"/>
    <p:sldId id="356" r:id="rId66"/>
    <p:sldId id="355" r:id="rId67"/>
    <p:sldId id="389" r:id="rId68"/>
    <p:sldId id="366" r:id="rId69"/>
    <p:sldId id="372" r:id="rId70"/>
    <p:sldId id="369" r:id="rId71"/>
    <p:sldId id="397" r:id="rId72"/>
    <p:sldId id="396" r:id="rId73"/>
    <p:sldId id="395" r:id="rId74"/>
    <p:sldId id="307" r:id="rId75"/>
    <p:sldId id="364" r:id="rId76"/>
    <p:sldId id="309" r:id="rId77"/>
    <p:sldId id="328" r:id="rId78"/>
    <p:sldId id="39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yden, Maureen Q." initials="LMQ"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5A34F"/>
    <a:srgbClr val="596E34"/>
    <a:srgbClr val="617739"/>
    <a:srgbClr val="556832"/>
    <a:srgbClr val="35411F"/>
    <a:srgbClr val="5F7438"/>
    <a:srgbClr val="6E8741"/>
    <a:srgbClr val="48582A"/>
    <a:srgbClr val="677F3D"/>
    <a:srgbClr val="657C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6" autoAdjust="0"/>
    <p:restoredTop sz="67489" autoAdjust="0"/>
  </p:normalViewPr>
  <p:slideViewPr>
    <p:cSldViewPr>
      <p:cViewPr>
        <p:scale>
          <a:sx n="50" d="100"/>
          <a:sy n="50" d="100"/>
        </p:scale>
        <p:origin x="-1452" y="-72"/>
      </p:cViewPr>
      <p:guideLst>
        <p:guide orient="horz" pos="2160"/>
        <p:guide pos="2880"/>
        <p:guide pos="3024"/>
      </p:guideLst>
    </p:cSldViewPr>
  </p:slideViewPr>
  <p:outlineViewPr>
    <p:cViewPr>
      <p:scale>
        <a:sx n="33" d="100"/>
        <a:sy n="33" d="100"/>
      </p:scale>
      <p:origin x="24" y="45030"/>
    </p:cViewPr>
  </p:outlineViewPr>
  <p:notesTextViewPr>
    <p:cViewPr>
      <p:scale>
        <a:sx n="1" d="1"/>
        <a:sy n="1" d="1"/>
      </p:scale>
      <p:origin x="0" y="0"/>
    </p:cViewPr>
  </p:notesTextViewPr>
  <p:sorterViewPr>
    <p:cViewPr>
      <p:scale>
        <a:sx n="100" d="100"/>
        <a:sy n="100" d="100"/>
      </p:scale>
      <p:origin x="0" y="4974"/>
    </p:cViewPr>
  </p:sorterViewPr>
  <p:notesViewPr>
    <p:cSldViewPr>
      <p:cViewPr varScale="1">
        <p:scale>
          <a:sx n="69" d="100"/>
          <a:sy n="69" d="100"/>
        </p:scale>
        <p:origin x="-279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commentAuthors" Target="commentAuthors.xml"/></Relationships>
</file>

<file path=ppt/diagrams/_rels/data15.xml.rels><?xml version="1.0" encoding="UTF-8" standalone="yes"?>
<Relationships xmlns="http://schemas.openxmlformats.org/package/2006/relationships"><Relationship Id="rId1" Type="http://schemas.openxmlformats.org/officeDocument/2006/relationships/image" Target="../media/image27.jpeg"/></Relationships>
</file>

<file path=ppt/diagrams/_rels/data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B17F37-29B5-489F-A3AF-6783FD96A5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655A01-156C-4D26-AE07-4863BA5736E9}">
      <dgm:prSet custT="1"/>
      <dgm:spPr>
        <a:solidFill>
          <a:schemeClr val="accent1">
            <a:lumMod val="75000"/>
          </a:schemeClr>
        </a:solidFill>
      </dgm:spPr>
      <dgm:t>
        <a:bodyPr/>
        <a:lstStyle/>
        <a:p>
          <a:pPr rtl="0"/>
          <a:r>
            <a:rPr lang="en-US" sz="2800" dirty="0" smtClean="0"/>
            <a:t>Describe the VA </a:t>
          </a:r>
          <a:r>
            <a:rPr lang="en-US" sz="2800" b="1" dirty="0" smtClean="0"/>
            <a:t>Medication Reconciliation </a:t>
          </a:r>
          <a:r>
            <a:rPr lang="en-US" sz="2800" dirty="0" smtClean="0"/>
            <a:t>(</a:t>
          </a:r>
          <a:r>
            <a:rPr lang="en-US" sz="2800" dirty="0" err="1" smtClean="0"/>
            <a:t>MedRecon</a:t>
          </a:r>
          <a:r>
            <a:rPr lang="en-US" sz="2800" dirty="0" smtClean="0"/>
            <a:t>)and </a:t>
          </a:r>
          <a:r>
            <a:rPr lang="en-US" sz="2800" b="1" dirty="0" smtClean="0"/>
            <a:t>Patient Medication Information</a:t>
          </a:r>
          <a:r>
            <a:rPr lang="en-US" sz="2800" b="1" baseline="0" dirty="0" smtClean="0"/>
            <a:t> </a:t>
          </a:r>
          <a:r>
            <a:rPr lang="en-US" sz="2800" dirty="0" smtClean="0"/>
            <a:t>(PMI) Initiative</a:t>
          </a:r>
          <a:endParaRPr lang="en-US" sz="2800" dirty="0"/>
        </a:p>
      </dgm:t>
    </dgm:pt>
    <dgm:pt modelId="{992E2722-C809-4CA0-B12E-D048231156EA}" type="parTrans" cxnId="{76B54E54-B248-4B0C-A04B-7D4117D000D4}">
      <dgm:prSet/>
      <dgm:spPr/>
      <dgm:t>
        <a:bodyPr/>
        <a:lstStyle/>
        <a:p>
          <a:endParaRPr lang="en-US"/>
        </a:p>
      </dgm:t>
    </dgm:pt>
    <dgm:pt modelId="{AA43518B-556A-4F12-9C29-F4E64C749C3C}" type="sibTrans" cxnId="{76B54E54-B248-4B0C-A04B-7D4117D000D4}">
      <dgm:prSet/>
      <dgm:spPr/>
      <dgm:t>
        <a:bodyPr/>
        <a:lstStyle/>
        <a:p>
          <a:endParaRPr lang="en-US"/>
        </a:p>
      </dgm:t>
    </dgm:pt>
    <dgm:pt modelId="{867A7288-7F0C-4910-8080-AC3396B6FFD0}">
      <dgm:prSet custT="1"/>
      <dgm:spPr>
        <a:solidFill>
          <a:schemeClr val="accent1">
            <a:lumMod val="75000"/>
          </a:schemeClr>
        </a:solidFill>
      </dgm:spPr>
      <dgm:t>
        <a:bodyPr/>
        <a:lstStyle/>
        <a:p>
          <a:pPr rtl="0"/>
          <a:r>
            <a:rPr lang="en-US" sz="2800" dirty="0" smtClean="0"/>
            <a:t>Understand what </a:t>
          </a:r>
          <a:r>
            <a:rPr lang="en-US" sz="2800" b="1" dirty="0" smtClean="0"/>
            <a:t>MedRecon</a:t>
          </a:r>
          <a:r>
            <a:rPr lang="en-US" sz="2800" dirty="0" smtClean="0"/>
            <a:t> is, why it is important, and the current requirements</a:t>
          </a:r>
          <a:endParaRPr lang="en-US" sz="2800" dirty="0"/>
        </a:p>
      </dgm:t>
    </dgm:pt>
    <dgm:pt modelId="{953A5EBF-9B37-48EB-837D-BE2B77E7AC3B}" type="parTrans" cxnId="{B8F65D31-88E8-46F6-BF78-2812DD39189F}">
      <dgm:prSet/>
      <dgm:spPr/>
      <dgm:t>
        <a:bodyPr/>
        <a:lstStyle/>
        <a:p>
          <a:endParaRPr lang="en-US"/>
        </a:p>
      </dgm:t>
    </dgm:pt>
    <dgm:pt modelId="{0B989DB9-7A96-49F7-B9CB-E9AA93AC8390}" type="sibTrans" cxnId="{B8F65D31-88E8-46F6-BF78-2812DD39189F}">
      <dgm:prSet/>
      <dgm:spPr/>
      <dgm:t>
        <a:bodyPr/>
        <a:lstStyle/>
        <a:p>
          <a:endParaRPr lang="en-US"/>
        </a:p>
      </dgm:t>
    </dgm:pt>
    <dgm:pt modelId="{89574682-E2E5-41D1-9F0B-69B4C399DC01}">
      <dgm:prSet custT="1"/>
      <dgm:spPr>
        <a:solidFill>
          <a:schemeClr val="accent1">
            <a:lumMod val="75000"/>
          </a:schemeClr>
        </a:solidFill>
      </dgm:spPr>
      <dgm:t>
        <a:bodyPr/>
        <a:lstStyle/>
        <a:p>
          <a:pPr rtl="0"/>
          <a:r>
            <a:rPr lang="en-US" sz="2800" dirty="0" smtClean="0"/>
            <a:t>Define the </a:t>
          </a:r>
          <a:r>
            <a:rPr lang="en-US" sz="2800" dirty="0" err="1" smtClean="0"/>
            <a:t>MedRecon</a:t>
          </a:r>
          <a:r>
            <a:rPr lang="en-US" sz="2800" dirty="0" smtClean="0"/>
            <a:t> </a:t>
          </a:r>
          <a:r>
            <a:rPr lang="en-US" sz="2800" b="1" u="sng" dirty="0" smtClean="0"/>
            <a:t>External Peer Review Program </a:t>
          </a:r>
          <a:r>
            <a:rPr lang="en-US" sz="2800" dirty="0" smtClean="0"/>
            <a:t>(EPRP) and the Quality Indicators</a:t>
          </a:r>
          <a:endParaRPr lang="en-US" sz="2800" dirty="0"/>
        </a:p>
      </dgm:t>
    </dgm:pt>
    <dgm:pt modelId="{4FE28879-E9AF-4843-AD42-D85EA946829A}" type="parTrans" cxnId="{5315C207-63F8-4A1B-ABFD-E49A110E22E1}">
      <dgm:prSet/>
      <dgm:spPr/>
      <dgm:t>
        <a:bodyPr/>
        <a:lstStyle/>
        <a:p>
          <a:endParaRPr lang="en-US"/>
        </a:p>
      </dgm:t>
    </dgm:pt>
    <dgm:pt modelId="{77051EC6-9EFF-4910-9905-EB80C9EAEC9F}" type="sibTrans" cxnId="{5315C207-63F8-4A1B-ABFD-E49A110E22E1}">
      <dgm:prSet/>
      <dgm:spPr/>
      <dgm:t>
        <a:bodyPr/>
        <a:lstStyle/>
        <a:p>
          <a:endParaRPr lang="en-US"/>
        </a:p>
      </dgm:t>
    </dgm:pt>
    <dgm:pt modelId="{4925CDFD-6BD5-48A6-B410-8D4FF644A704}">
      <dgm:prSet custT="1"/>
      <dgm:spPr>
        <a:solidFill>
          <a:schemeClr val="accent1">
            <a:lumMod val="75000"/>
          </a:schemeClr>
        </a:solidFill>
      </dgm:spPr>
      <dgm:t>
        <a:bodyPr/>
        <a:lstStyle/>
        <a:p>
          <a:pPr rtl="0"/>
          <a:r>
            <a:rPr lang="en-US" sz="2800" dirty="0" smtClean="0"/>
            <a:t>Outline </a:t>
          </a:r>
          <a:r>
            <a:rPr lang="en-US" sz="2800" b="1" dirty="0" smtClean="0"/>
            <a:t>3</a:t>
          </a:r>
          <a:r>
            <a:rPr lang="en-US" sz="2800" dirty="0" smtClean="0"/>
            <a:t> strong practices in </a:t>
          </a:r>
          <a:r>
            <a:rPr lang="en-US" sz="2800" dirty="0" err="1" smtClean="0"/>
            <a:t>MedRecon</a:t>
          </a:r>
          <a:r>
            <a:rPr lang="en-US" sz="2800" dirty="0" smtClean="0"/>
            <a:t> that may be useful for your team</a:t>
          </a:r>
          <a:endParaRPr lang="en-US" sz="2800" dirty="0"/>
        </a:p>
      </dgm:t>
    </dgm:pt>
    <dgm:pt modelId="{C23EAF2E-46B8-477A-AE13-22B20EC3240B}" type="parTrans" cxnId="{B9C3897D-6ABE-46A4-A728-E823C2467485}">
      <dgm:prSet/>
      <dgm:spPr/>
      <dgm:t>
        <a:bodyPr/>
        <a:lstStyle/>
        <a:p>
          <a:endParaRPr lang="en-US"/>
        </a:p>
      </dgm:t>
    </dgm:pt>
    <dgm:pt modelId="{F5BA1516-0BA2-48DD-BFBD-F40C68C8E32F}" type="sibTrans" cxnId="{B9C3897D-6ABE-46A4-A728-E823C2467485}">
      <dgm:prSet/>
      <dgm:spPr/>
      <dgm:t>
        <a:bodyPr/>
        <a:lstStyle/>
        <a:p>
          <a:endParaRPr lang="en-US"/>
        </a:p>
      </dgm:t>
    </dgm:pt>
    <dgm:pt modelId="{9600FEA3-6063-44FC-BEE4-A2BA0B88CC6B}" type="pres">
      <dgm:prSet presAssocID="{06B17F37-29B5-489F-A3AF-6783FD96A5A0}" presName="linear" presStyleCnt="0">
        <dgm:presLayoutVars>
          <dgm:animLvl val="lvl"/>
          <dgm:resizeHandles val="exact"/>
        </dgm:presLayoutVars>
      </dgm:prSet>
      <dgm:spPr/>
      <dgm:t>
        <a:bodyPr/>
        <a:lstStyle/>
        <a:p>
          <a:endParaRPr lang="en-US"/>
        </a:p>
      </dgm:t>
    </dgm:pt>
    <dgm:pt modelId="{794A5EF1-F749-42D6-BE2B-29CEDC717C56}" type="pres">
      <dgm:prSet presAssocID="{A9655A01-156C-4D26-AE07-4863BA5736E9}" presName="parentText" presStyleLbl="node1" presStyleIdx="0" presStyleCnt="4" custLinFactNeighborY="35549">
        <dgm:presLayoutVars>
          <dgm:chMax val="0"/>
          <dgm:bulletEnabled val="1"/>
        </dgm:presLayoutVars>
      </dgm:prSet>
      <dgm:spPr/>
      <dgm:t>
        <a:bodyPr/>
        <a:lstStyle/>
        <a:p>
          <a:endParaRPr lang="en-US"/>
        </a:p>
      </dgm:t>
    </dgm:pt>
    <dgm:pt modelId="{A25BC295-7ACC-4FDE-9A02-821358B3A0B9}" type="pres">
      <dgm:prSet presAssocID="{AA43518B-556A-4F12-9C29-F4E64C749C3C}" presName="spacer" presStyleCnt="0"/>
      <dgm:spPr/>
    </dgm:pt>
    <dgm:pt modelId="{46BAB7A0-ED4E-4F00-972A-2F10C6699625}" type="pres">
      <dgm:prSet presAssocID="{867A7288-7F0C-4910-8080-AC3396B6FFD0}" presName="parentText" presStyleLbl="node1" presStyleIdx="1" presStyleCnt="4">
        <dgm:presLayoutVars>
          <dgm:chMax val="0"/>
          <dgm:bulletEnabled val="1"/>
        </dgm:presLayoutVars>
      </dgm:prSet>
      <dgm:spPr/>
      <dgm:t>
        <a:bodyPr/>
        <a:lstStyle/>
        <a:p>
          <a:endParaRPr lang="en-US"/>
        </a:p>
      </dgm:t>
    </dgm:pt>
    <dgm:pt modelId="{46C04493-3A78-4369-AD63-CD46B300C09B}" type="pres">
      <dgm:prSet presAssocID="{0B989DB9-7A96-49F7-B9CB-E9AA93AC8390}" presName="spacer" presStyleCnt="0"/>
      <dgm:spPr/>
    </dgm:pt>
    <dgm:pt modelId="{6DB75573-17CF-4E06-B92C-17DB0D94CDD1}" type="pres">
      <dgm:prSet presAssocID="{89574682-E2E5-41D1-9F0B-69B4C399DC01}" presName="parentText" presStyleLbl="node1" presStyleIdx="2" presStyleCnt="4">
        <dgm:presLayoutVars>
          <dgm:chMax val="0"/>
          <dgm:bulletEnabled val="1"/>
        </dgm:presLayoutVars>
      </dgm:prSet>
      <dgm:spPr/>
      <dgm:t>
        <a:bodyPr/>
        <a:lstStyle/>
        <a:p>
          <a:endParaRPr lang="en-US"/>
        </a:p>
      </dgm:t>
    </dgm:pt>
    <dgm:pt modelId="{E2002026-8DC1-4B30-B9A0-53AA3A1ED36F}" type="pres">
      <dgm:prSet presAssocID="{77051EC6-9EFF-4910-9905-EB80C9EAEC9F}" presName="spacer" presStyleCnt="0"/>
      <dgm:spPr/>
    </dgm:pt>
    <dgm:pt modelId="{6F92059B-3736-41BF-A295-5B60AAB1FFBB}" type="pres">
      <dgm:prSet presAssocID="{4925CDFD-6BD5-48A6-B410-8D4FF644A704}" presName="parentText" presStyleLbl="node1" presStyleIdx="3" presStyleCnt="4">
        <dgm:presLayoutVars>
          <dgm:chMax val="0"/>
          <dgm:bulletEnabled val="1"/>
        </dgm:presLayoutVars>
      </dgm:prSet>
      <dgm:spPr/>
      <dgm:t>
        <a:bodyPr/>
        <a:lstStyle/>
        <a:p>
          <a:endParaRPr lang="en-US"/>
        </a:p>
      </dgm:t>
    </dgm:pt>
  </dgm:ptLst>
  <dgm:cxnLst>
    <dgm:cxn modelId="{1EFD26C4-49D5-4751-9D9E-99FC1C34320F}" type="presOf" srcId="{4925CDFD-6BD5-48A6-B410-8D4FF644A704}" destId="{6F92059B-3736-41BF-A295-5B60AAB1FFBB}" srcOrd="0" destOrd="0" presId="urn:microsoft.com/office/officeart/2005/8/layout/vList2"/>
    <dgm:cxn modelId="{5315C207-63F8-4A1B-ABFD-E49A110E22E1}" srcId="{06B17F37-29B5-489F-A3AF-6783FD96A5A0}" destId="{89574682-E2E5-41D1-9F0B-69B4C399DC01}" srcOrd="2" destOrd="0" parTransId="{4FE28879-E9AF-4843-AD42-D85EA946829A}" sibTransId="{77051EC6-9EFF-4910-9905-EB80C9EAEC9F}"/>
    <dgm:cxn modelId="{B9C3897D-6ABE-46A4-A728-E823C2467485}" srcId="{06B17F37-29B5-489F-A3AF-6783FD96A5A0}" destId="{4925CDFD-6BD5-48A6-B410-8D4FF644A704}" srcOrd="3" destOrd="0" parTransId="{C23EAF2E-46B8-477A-AE13-22B20EC3240B}" sibTransId="{F5BA1516-0BA2-48DD-BFBD-F40C68C8E32F}"/>
    <dgm:cxn modelId="{01279CCF-D596-4363-990A-2E01E555B5C0}" type="presOf" srcId="{A9655A01-156C-4D26-AE07-4863BA5736E9}" destId="{794A5EF1-F749-42D6-BE2B-29CEDC717C56}" srcOrd="0" destOrd="0" presId="urn:microsoft.com/office/officeart/2005/8/layout/vList2"/>
    <dgm:cxn modelId="{959D1268-4FBF-4B80-A4A4-DEB47DC243AC}" type="presOf" srcId="{867A7288-7F0C-4910-8080-AC3396B6FFD0}" destId="{46BAB7A0-ED4E-4F00-972A-2F10C6699625}" srcOrd="0" destOrd="0" presId="urn:microsoft.com/office/officeart/2005/8/layout/vList2"/>
    <dgm:cxn modelId="{B8F65D31-88E8-46F6-BF78-2812DD39189F}" srcId="{06B17F37-29B5-489F-A3AF-6783FD96A5A0}" destId="{867A7288-7F0C-4910-8080-AC3396B6FFD0}" srcOrd="1" destOrd="0" parTransId="{953A5EBF-9B37-48EB-837D-BE2B77E7AC3B}" sibTransId="{0B989DB9-7A96-49F7-B9CB-E9AA93AC8390}"/>
    <dgm:cxn modelId="{924F9FD3-4316-46C1-91B1-DDC8E0DADBE4}" type="presOf" srcId="{06B17F37-29B5-489F-A3AF-6783FD96A5A0}" destId="{9600FEA3-6063-44FC-BEE4-A2BA0B88CC6B}" srcOrd="0" destOrd="0" presId="urn:microsoft.com/office/officeart/2005/8/layout/vList2"/>
    <dgm:cxn modelId="{4C2D603E-36A3-401E-82C7-EE61A8BEF6B6}" type="presOf" srcId="{89574682-E2E5-41D1-9F0B-69B4C399DC01}" destId="{6DB75573-17CF-4E06-B92C-17DB0D94CDD1}" srcOrd="0" destOrd="0" presId="urn:microsoft.com/office/officeart/2005/8/layout/vList2"/>
    <dgm:cxn modelId="{76B54E54-B248-4B0C-A04B-7D4117D000D4}" srcId="{06B17F37-29B5-489F-A3AF-6783FD96A5A0}" destId="{A9655A01-156C-4D26-AE07-4863BA5736E9}" srcOrd="0" destOrd="0" parTransId="{992E2722-C809-4CA0-B12E-D048231156EA}" sibTransId="{AA43518B-556A-4F12-9C29-F4E64C749C3C}"/>
    <dgm:cxn modelId="{F6CF6736-7DC9-4686-AF9C-41BDCA0346E4}" type="presParOf" srcId="{9600FEA3-6063-44FC-BEE4-A2BA0B88CC6B}" destId="{794A5EF1-F749-42D6-BE2B-29CEDC717C56}" srcOrd="0" destOrd="0" presId="urn:microsoft.com/office/officeart/2005/8/layout/vList2"/>
    <dgm:cxn modelId="{0F934760-0C60-4234-ADE5-56323AB183E1}" type="presParOf" srcId="{9600FEA3-6063-44FC-BEE4-A2BA0B88CC6B}" destId="{A25BC295-7ACC-4FDE-9A02-821358B3A0B9}" srcOrd="1" destOrd="0" presId="urn:microsoft.com/office/officeart/2005/8/layout/vList2"/>
    <dgm:cxn modelId="{D1DE123D-7B16-4D8D-AFC5-CC81039B33D7}" type="presParOf" srcId="{9600FEA3-6063-44FC-BEE4-A2BA0B88CC6B}" destId="{46BAB7A0-ED4E-4F00-972A-2F10C6699625}" srcOrd="2" destOrd="0" presId="urn:microsoft.com/office/officeart/2005/8/layout/vList2"/>
    <dgm:cxn modelId="{D19369C2-95B3-47C3-A5B1-03F4B3137F61}" type="presParOf" srcId="{9600FEA3-6063-44FC-BEE4-A2BA0B88CC6B}" destId="{46C04493-3A78-4369-AD63-CD46B300C09B}" srcOrd="3" destOrd="0" presId="urn:microsoft.com/office/officeart/2005/8/layout/vList2"/>
    <dgm:cxn modelId="{01532B13-FFD4-45BF-9545-32C2AF5F5BCB}" type="presParOf" srcId="{9600FEA3-6063-44FC-BEE4-A2BA0B88CC6B}" destId="{6DB75573-17CF-4E06-B92C-17DB0D94CDD1}" srcOrd="4" destOrd="0" presId="urn:microsoft.com/office/officeart/2005/8/layout/vList2"/>
    <dgm:cxn modelId="{569BB90A-8580-4904-9084-A60ED11CA859}" type="presParOf" srcId="{9600FEA3-6063-44FC-BEE4-A2BA0B88CC6B}" destId="{E2002026-8DC1-4B30-B9A0-53AA3A1ED36F}" srcOrd="5" destOrd="0" presId="urn:microsoft.com/office/officeart/2005/8/layout/vList2"/>
    <dgm:cxn modelId="{70062A93-26C9-4E1B-8A05-592B7EB7246D}" type="presParOf" srcId="{9600FEA3-6063-44FC-BEE4-A2BA0B88CC6B}" destId="{6F92059B-3736-41BF-A295-5B60AAB1FFB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BB674EA-4417-4DBB-9C2C-EB494EE012AD}"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US"/>
        </a:p>
      </dgm:t>
    </dgm:pt>
    <dgm:pt modelId="{9C828E70-6ED6-4AB2-8DB8-927F6C3A9E83}">
      <dgm:prSet custT="1"/>
      <dgm:spPr>
        <a:solidFill>
          <a:srgbClr val="647D33"/>
        </a:solidFill>
      </dgm:spPr>
      <dgm:t>
        <a:bodyPr/>
        <a:lstStyle/>
        <a:p>
          <a:pPr rtl="0"/>
          <a:r>
            <a:rPr lang="en-US" sz="2800" dirty="0" smtClean="0"/>
            <a:t>Teams and Transitions</a:t>
          </a:r>
          <a:endParaRPr lang="en-US" sz="2800" dirty="0"/>
        </a:p>
      </dgm:t>
    </dgm:pt>
    <dgm:pt modelId="{D1F06090-A42D-467A-8A76-C901343447FB}" type="parTrans" cxnId="{2018B23F-0082-4D54-8D01-4CB2809F00EC}">
      <dgm:prSet/>
      <dgm:spPr/>
      <dgm:t>
        <a:bodyPr/>
        <a:lstStyle/>
        <a:p>
          <a:endParaRPr lang="en-US"/>
        </a:p>
      </dgm:t>
    </dgm:pt>
    <dgm:pt modelId="{BFE03C85-076D-4939-977D-09B2A4114CBC}" type="sibTrans" cxnId="{2018B23F-0082-4D54-8D01-4CB2809F00EC}">
      <dgm:prSet/>
      <dgm:spPr/>
      <dgm:t>
        <a:bodyPr/>
        <a:lstStyle/>
        <a:p>
          <a:endParaRPr lang="en-US"/>
        </a:p>
      </dgm:t>
    </dgm:pt>
    <dgm:pt modelId="{BA12E9BB-F61B-46B6-807D-5CBE4D4B4F59}">
      <dgm:prSet custT="1"/>
      <dgm:spPr>
        <a:solidFill>
          <a:srgbClr val="647D33"/>
        </a:solidFill>
      </dgm:spPr>
      <dgm:t>
        <a:bodyPr/>
        <a:lstStyle/>
        <a:p>
          <a:pPr rtl="0"/>
          <a:r>
            <a:rPr lang="en-US" sz="2800" dirty="0" smtClean="0"/>
            <a:t>Med Info </a:t>
          </a:r>
          <a:r>
            <a:rPr lang="en-US" sz="2800" dirty="0" err="1" smtClean="0"/>
            <a:t>Mgt</a:t>
          </a:r>
          <a:endParaRPr lang="en-US" sz="2800" dirty="0"/>
        </a:p>
      </dgm:t>
    </dgm:pt>
    <dgm:pt modelId="{2E9C8310-DCE7-4093-A8B8-9799E2C71E03}" type="parTrans" cxnId="{9366FFAF-4B16-482B-833D-853192743933}">
      <dgm:prSet/>
      <dgm:spPr/>
      <dgm:t>
        <a:bodyPr/>
        <a:lstStyle/>
        <a:p>
          <a:endParaRPr lang="en-US"/>
        </a:p>
      </dgm:t>
    </dgm:pt>
    <dgm:pt modelId="{81182C1A-115B-40B6-9871-1D7300DA9C70}" type="sibTrans" cxnId="{9366FFAF-4B16-482B-833D-853192743933}">
      <dgm:prSet/>
      <dgm:spPr/>
      <dgm:t>
        <a:bodyPr/>
        <a:lstStyle/>
        <a:p>
          <a:endParaRPr lang="en-US"/>
        </a:p>
      </dgm:t>
    </dgm:pt>
    <dgm:pt modelId="{00110E0B-F9FB-48F1-9D71-8F9D3A0F28CA}">
      <dgm:prSet custT="1"/>
      <dgm:spPr>
        <a:solidFill>
          <a:srgbClr val="647D33"/>
        </a:solidFill>
      </dgm:spPr>
      <dgm:t>
        <a:bodyPr/>
        <a:lstStyle/>
        <a:p>
          <a:pPr rtl="0"/>
          <a:r>
            <a:rPr lang="en-US" sz="2800" dirty="0" smtClean="0"/>
            <a:t>Resource </a:t>
          </a:r>
          <a:r>
            <a:rPr lang="en-US" sz="2800" dirty="0" err="1" smtClean="0"/>
            <a:t>Mgt</a:t>
          </a:r>
          <a:endParaRPr lang="en-US" sz="2800" dirty="0"/>
        </a:p>
      </dgm:t>
    </dgm:pt>
    <dgm:pt modelId="{39E37181-F60A-46C8-A1F4-A20E08B8ED0F}" type="parTrans" cxnId="{0B4B7CC2-37D3-4ACE-B08A-728FA65B6A45}">
      <dgm:prSet/>
      <dgm:spPr/>
      <dgm:t>
        <a:bodyPr/>
        <a:lstStyle/>
        <a:p>
          <a:endParaRPr lang="en-US"/>
        </a:p>
      </dgm:t>
    </dgm:pt>
    <dgm:pt modelId="{877E1CD3-A3EB-415F-9042-B5DAAF8E2E53}" type="sibTrans" cxnId="{0B4B7CC2-37D3-4ACE-B08A-728FA65B6A45}">
      <dgm:prSet/>
      <dgm:spPr/>
      <dgm:t>
        <a:bodyPr/>
        <a:lstStyle/>
        <a:p>
          <a:endParaRPr lang="en-US"/>
        </a:p>
      </dgm:t>
    </dgm:pt>
    <dgm:pt modelId="{D24399EB-5105-419A-8A6F-2E10B060F79B}">
      <dgm:prSet custT="1"/>
      <dgm:spPr>
        <a:solidFill>
          <a:srgbClr val="647D33"/>
        </a:solidFill>
      </dgm:spPr>
      <dgm:t>
        <a:bodyPr/>
        <a:lstStyle/>
        <a:p>
          <a:pPr rtl="0"/>
          <a:r>
            <a:rPr lang="en-US" sz="2800" dirty="0" smtClean="0"/>
            <a:t>Patient &amp; Caregiver Engagement</a:t>
          </a:r>
          <a:endParaRPr lang="en-US" sz="2800" dirty="0"/>
        </a:p>
      </dgm:t>
    </dgm:pt>
    <dgm:pt modelId="{D776ECAC-B9B0-429F-81BF-408EDEA698E4}" type="parTrans" cxnId="{26A686FB-E06B-4410-974E-19EE6E617EA3}">
      <dgm:prSet/>
      <dgm:spPr/>
      <dgm:t>
        <a:bodyPr/>
        <a:lstStyle/>
        <a:p>
          <a:endParaRPr lang="en-US"/>
        </a:p>
      </dgm:t>
    </dgm:pt>
    <dgm:pt modelId="{F33B7D10-4B50-4527-9C9E-9FBC47DE3A86}" type="sibTrans" cxnId="{26A686FB-E06B-4410-974E-19EE6E617EA3}">
      <dgm:prSet/>
      <dgm:spPr/>
      <dgm:t>
        <a:bodyPr/>
        <a:lstStyle/>
        <a:p>
          <a:endParaRPr lang="en-US"/>
        </a:p>
      </dgm:t>
    </dgm:pt>
    <dgm:pt modelId="{86B2C975-C614-423E-AF83-913E5D3F1470}" type="pres">
      <dgm:prSet presAssocID="{FBB674EA-4417-4DBB-9C2C-EB494EE012AD}" presName="Name0" presStyleCnt="0">
        <dgm:presLayoutVars>
          <dgm:chPref val="1"/>
          <dgm:dir/>
          <dgm:animOne val="branch"/>
          <dgm:animLvl val="lvl"/>
          <dgm:resizeHandles/>
        </dgm:presLayoutVars>
      </dgm:prSet>
      <dgm:spPr/>
      <dgm:t>
        <a:bodyPr/>
        <a:lstStyle/>
        <a:p>
          <a:endParaRPr lang="en-US"/>
        </a:p>
      </dgm:t>
    </dgm:pt>
    <dgm:pt modelId="{F60A7CF2-245C-413D-A7E8-243155528184}" type="pres">
      <dgm:prSet presAssocID="{9C828E70-6ED6-4AB2-8DB8-927F6C3A9E83}" presName="vertOne" presStyleCnt="0"/>
      <dgm:spPr/>
    </dgm:pt>
    <dgm:pt modelId="{91EA8F5D-B900-4EDD-8704-6737AA5B4AD4}" type="pres">
      <dgm:prSet presAssocID="{9C828E70-6ED6-4AB2-8DB8-927F6C3A9E83}" presName="txOne" presStyleLbl="node0" presStyleIdx="0" presStyleCnt="4" custScaleX="108187" custLinFactNeighborX="-4271">
        <dgm:presLayoutVars>
          <dgm:chPref val="3"/>
        </dgm:presLayoutVars>
      </dgm:prSet>
      <dgm:spPr/>
      <dgm:t>
        <a:bodyPr/>
        <a:lstStyle/>
        <a:p>
          <a:endParaRPr lang="en-US"/>
        </a:p>
      </dgm:t>
    </dgm:pt>
    <dgm:pt modelId="{A960ECAB-45B1-45C1-8081-48649B889EF5}" type="pres">
      <dgm:prSet presAssocID="{9C828E70-6ED6-4AB2-8DB8-927F6C3A9E83}" presName="horzOne" presStyleCnt="0"/>
      <dgm:spPr/>
    </dgm:pt>
    <dgm:pt modelId="{3DFB9D46-20F0-4F7E-B908-C4666F7CAED0}" type="pres">
      <dgm:prSet presAssocID="{BFE03C85-076D-4939-977D-09B2A4114CBC}" presName="sibSpaceOne" presStyleCnt="0"/>
      <dgm:spPr/>
    </dgm:pt>
    <dgm:pt modelId="{B8DCC6B8-88C5-44C5-909E-5A0E748A5E25}" type="pres">
      <dgm:prSet presAssocID="{BA12E9BB-F61B-46B6-807D-5CBE4D4B4F59}" presName="vertOne" presStyleCnt="0"/>
      <dgm:spPr/>
    </dgm:pt>
    <dgm:pt modelId="{678B0C35-A428-437C-8074-78D4955D456F}" type="pres">
      <dgm:prSet presAssocID="{BA12E9BB-F61B-46B6-807D-5CBE4D4B4F59}" presName="txOne" presStyleLbl="node0" presStyleIdx="1" presStyleCnt="4" custLinFactNeighborY="691">
        <dgm:presLayoutVars>
          <dgm:chPref val="3"/>
        </dgm:presLayoutVars>
      </dgm:prSet>
      <dgm:spPr/>
      <dgm:t>
        <a:bodyPr/>
        <a:lstStyle/>
        <a:p>
          <a:endParaRPr lang="en-US"/>
        </a:p>
      </dgm:t>
    </dgm:pt>
    <dgm:pt modelId="{90838295-C0AD-4A07-B8BD-40E9CF2D750A}" type="pres">
      <dgm:prSet presAssocID="{BA12E9BB-F61B-46B6-807D-5CBE4D4B4F59}" presName="horzOne" presStyleCnt="0"/>
      <dgm:spPr/>
    </dgm:pt>
    <dgm:pt modelId="{7C354D38-A375-4AD5-9FDC-E41A79F10359}" type="pres">
      <dgm:prSet presAssocID="{81182C1A-115B-40B6-9871-1D7300DA9C70}" presName="sibSpaceOne" presStyleCnt="0"/>
      <dgm:spPr/>
    </dgm:pt>
    <dgm:pt modelId="{426A4F42-8D72-436A-BD97-EACFC662BD44}" type="pres">
      <dgm:prSet presAssocID="{00110E0B-F9FB-48F1-9D71-8F9D3A0F28CA}" presName="vertOne" presStyleCnt="0"/>
      <dgm:spPr/>
    </dgm:pt>
    <dgm:pt modelId="{2E959C67-C10B-4449-85B9-66EA95F33A73}" type="pres">
      <dgm:prSet presAssocID="{00110E0B-F9FB-48F1-9D71-8F9D3A0F28CA}" presName="txOne" presStyleLbl="node0" presStyleIdx="2" presStyleCnt="4" custScaleX="111459" custLinFactNeighborY="691">
        <dgm:presLayoutVars>
          <dgm:chPref val="3"/>
        </dgm:presLayoutVars>
      </dgm:prSet>
      <dgm:spPr/>
      <dgm:t>
        <a:bodyPr/>
        <a:lstStyle/>
        <a:p>
          <a:endParaRPr lang="en-US"/>
        </a:p>
      </dgm:t>
    </dgm:pt>
    <dgm:pt modelId="{8141A8F7-8049-4BBC-8DFC-A78D98DD42A6}" type="pres">
      <dgm:prSet presAssocID="{00110E0B-F9FB-48F1-9D71-8F9D3A0F28CA}" presName="horzOne" presStyleCnt="0"/>
      <dgm:spPr/>
    </dgm:pt>
    <dgm:pt modelId="{291B5F0F-9EAF-4011-ABFD-4E5757F137F3}" type="pres">
      <dgm:prSet presAssocID="{877E1CD3-A3EB-415F-9042-B5DAAF8E2E53}" presName="sibSpaceOne" presStyleCnt="0"/>
      <dgm:spPr/>
    </dgm:pt>
    <dgm:pt modelId="{390A42A5-2A67-4FB1-9030-DFE3A4A27B49}" type="pres">
      <dgm:prSet presAssocID="{D24399EB-5105-419A-8A6F-2E10B060F79B}" presName="vertOne" presStyleCnt="0"/>
      <dgm:spPr/>
    </dgm:pt>
    <dgm:pt modelId="{2D71AEE5-899D-41F3-9BFB-D72465F21C9B}" type="pres">
      <dgm:prSet presAssocID="{D24399EB-5105-419A-8A6F-2E10B060F79B}" presName="txOne" presStyleLbl="node0" presStyleIdx="3" presStyleCnt="4" custScaleX="127277" custLinFactNeighborX="6063" custLinFactNeighborY="4577">
        <dgm:presLayoutVars>
          <dgm:chPref val="3"/>
        </dgm:presLayoutVars>
      </dgm:prSet>
      <dgm:spPr/>
      <dgm:t>
        <a:bodyPr/>
        <a:lstStyle/>
        <a:p>
          <a:endParaRPr lang="en-US"/>
        </a:p>
      </dgm:t>
    </dgm:pt>
    <dgm:pt modelId="{1A22ED57-AB29-4E32-ADB9-43AADDCA7021}" type="pres">
      <dgm:prSet presAssocID="{D24399EB-5105-419A-8A6F-2E10B060F79B}" presName="horzOne" presStyleCnt="0"/>
      <dgm:spPr/>
    </dgm:pt>
  </dgm:ptLst>
  <dgm:cxnLst>
    <dgm:cxn modelId="{97DE6FCB-127A-41E6-B32B-86EA6E7C9033}" type="presOf" srcId="{BA12E9BB-F61B-46B6-807D-5CBE4D4B4F59}" destId="{678B0C35-A428-437C-8074-78D4955D456F}" srcOrd="0" destOrd="0" presId="urn:microsoft.com/office/officeart/2005/8/layout/hierarchy4"/>
    <dgm:cxn modelId="{22BFAD7E-E7F4-4FAD-B7DB-9AF1F351ECF2}" type="presOf" srcId="{D24399EB-5105-419A-8A6F-2E10B060F79B}" destId="{2D71AEE5-899D-41F3-9BFB-D72465F21C9B}" srcOrd="0" destOrd="0" presId="urn:microsoft.com/office/officeart/2005/8/layout/hierarchy4"/>
    <dgm:cxn modelId="{9366FFAF-4B16-482B-833D-853192743933}" srcId="{FBB674EA-4417-4DBB-9C2C-EB494EE012AD}" destId="{BA12E9BB-F61B-46B6-807D-5CBE4D4B4F59}" srcOrd="1" destOrd="0" parTransId="{2E9C8310-DCE7-4093-A8B8-9799E2C71E03}" sibTransId="{81182C1A-115B-40B6-9871-1D7300DA9C70}"/>
    <dgm:cxn modelId="{2018B23F-0082-4D54-8D01-4CB2809F00EC}" srcId="{FBB674EA-4417-4DBB-9C2C-EB494EE012AD}" destId="{9C828E70-6ED6-4AB2-8DB8-927F6C3A9E83}" srcOrd="0" destOrd="0" parTransId="{D1F06090-A42D-467A-8A76-C901343447FB}" sibTransId="{BFE03C85-076D-4939-977D-09B2A4114CBC}"/>
    <dgm:cxn modelId="{BB400CAE-EC5B-4FAB-829F-643DF463B983}" type="presOf" srcId="{00110E0B-F9FB-48F1-9D71-8F9D3A0F28CA}" destId="{2E959C67-C10B-4449-85B9-66EA95F33A73}" srcOrd="0" destOrd="0" presId="urn:microsoft.com/office/officeart/2005/8/layout/hierarchy4"/>
    <dgm:cxn modelId="{0B4B7CC2-37D3-4ACE-B08A-728FA65B6A45}" srcId="{FBB674EA-4417-4DBB-9C2C-EB494EE012AD}" destId="{00110E0B-F9FB-48F1-9D71-8F9D3A0F28CA}" srcOrd="2" destOrd="0" parTransId="{39E37181-F60A-46C8-A1F4-A20E08B8ED0F}" sibTransId="{877E1CD3-A3EB-415F-9042-B5DAAF8E2E53}"/>
    <dgm:cxn modelId="{5013C62B-27EB-4F3B-834E-222FE2F22070}" type="presOf" srcId="{FBB674EA-4417-4DBB-9C2C-EB494EE012AD}" destId="{86B2C975-C614-423E-AF83-913E5D3F1470}" srcOrd="0" destOrd="0" presId="urn:microsoft.com/office/officeart/2005/8/layout/hierarchy4"/>
    <dgm:cxn modelId="{20F752F4-34CD-484E-885F-6DD4B3B5E464}" type="presOf" srcId="{9C828E70-6ED6-4AB2-8DB8-927F6C3A9E83}" destId="{91EA8F5D-B900-4EDD-8704-6737AA5B4AD4}" srcOrd="0" destOrd="0" presId="urn:microsoft.com/office/officeart/2005/8/layout/hierarchy4"/>
    <dgm:cxn modelId="{26A686FB-E06B-4410-974E-19EE6E617EA3}" srcId="{FBB674EA-4417-4DBB-9C2C-EB494EE012AD}" destId="{D24399EB-5105-419A-8A6F-2E10B060F79B}" srcOrd="3" destOrd="0" parTransId="{D776ECAC-B9B0-429F-81BF-408EDEA698E4}" sibTransId="{F33B7D10-4B50-4527-9C9E-9FBC47DE3A86}"/>
    <dgm:cxn modelId="{6D023D48-4C4B-4A7B-A858-3931DFD6AD47}" type="presParOf" srcId="{86B2C975-C614-423E-AF83-913E5D3F1470}" destId="{F60A7CF2-245C-413D-A7E8-243155528184}" srcOrd="0" destOrd="0" presId="urn:microsoft.com/office/officeart/2005/8/layout/hierarchy4"/>
    <dgm:cxn modelId="{90F797FA-6AF2-4422-88B9-8445EFA3F3F1}" type="presParOf" srcId="{F60A7CF2-245C-413D-A7E8-243155528184}" destId="{91EA8F5D-B900-4EDD-8704-6737AA5B4AD4}" srcOrd="0" destOrd="0" presId="urn:microsoft.com/office/officeart/2005/8/layout/hierarchy4"/>
    <dgm:cxn modelId="{3AA15A3C-2305-41AB-9C62-477F0959A6F6}" type="presParOf" srcId="{F60A7CF2-245C-413D-A7E8-243155528184}" destId="{A960ECAB-45B1-45C1-8081-48649B889EF5}" srcOrd="1" destOrd="0" presId="urn:microsoft.com/office/officeart/2005/8/layout/hierarchy4"/>
    <dgm:cxn modelId="{5CA0467C-9672-40A9-9C6A-FCADAAAB23EC}" type="presParOf" srcId="{86B2C975-C614-423E-AF83-913E5D3F1470}" destId="{3DFB9D46-20F0-4F7E-B908-C4666F7CAED0}" srcOrd="1" destOrd="0" presId="urn:microsoft.com/office/officeart/2005/8/layout/hierarchy4"/>
    <dgm:cxn modelId="{033886D7-DD5C-4596-8BC6-1313D31C376F}" type="presParOf" srcId="{86B2C975-C614-423E-AF83-913E5D3F1470}" destId="{B8DCC6B8-88C5-44C5-909E-5A0E748A5E25}" srcOrd="2" destOrd="0" presId="urn:microsoft.com/office/officeart/2005/8/layout/hierarchy4"/>
    <dgm:cxn modelId="{9B1CC893-41D6-441A-B97A-AD6F4F04FFD2}" type="presParOf" srcId="{B8DCC6B8-88C5-44C5-909E-5A0E748A5E25}" destId="{678B0C35-A428-437C-8074-78D4955D456F}" srcOrd="0" destOrd="0" presId="urn:microsoft.com/office/officeart/2005/8/layout/hierarchy4"/>
    <dgm:cxn modelId="{784D2155-3984-4CFD-89AA-7DBA49DF621A}" type="presParOf" srcId="{B8DCC6B8-88C5-44C5-909E-5A0E748A5E25}" destId="{90838295-C0AD-4A07-B8BD-40E9CF2D750A}" srcOrd="1" destOrd="0" presId="urn:microsoft.com/office/officeart/2005/8/layout/hierarchy4"/>
    <dgm:cxn modelId="{D785C9B3-33DC-4E6C-83A7-07DFABEC1B8F}" type="presParOf" srcId="{86B2C975-C614-423E-AF83-913E5D3F1470}" destId="{7C354D38-A375-4AD5-9FDC-E41A79F10359}" srcOrd="3" destOrd="0" presId="urn:microsoft.com/office/officeart/2005/8/layout/hierarchy4"/>
    <dgm:cxn modelId="{053131A2-C790-4886-84A9-55AE33086806}" type="presParOf" srcId="{86B2C975-C614-423E-AF83-913E5D3F1470}" destId="{426A4F42-8D72-436A-BD97-EACFC662BD44}" srcOrd="4" destOrd="0" presId="urn:microsoft.com/office/officeart/2005/8/layout/hierarchy4"/>
    <dgm:cxn modelId="{ABC6F80A-85C7-4112-AAA4-6A97DBE8B660}" type="presParOf" srcId="{426A4F42-8D72-436A-BD97-EACFC662BD44}" destId="{2E959C67-C10B-4449-85B9-66EA95F33A73}" srcOrd="0" destOrd="0" presId="urn:microsoft.com/office/officeart/2005/8/layout/hierarchy4"/>
    <dgm:cxn modelId="{22F48D87-1405-4758-A2A5-85962CA94C4B}" type="presParOf" srcId="{426A4F42-8D72-436A-BD97-EACFC662BD44}" destId="{8141A8F7-8049-4BBC-8DFC-A78D98DD42A6}" srcOrd="1" destOrd="0" presId="urn:microsoft.com/office/officeart/2005/8/layout/hierarchy4"/>
    <dgm:cxn modelId="{1AAC8DCF-214E-48C8-A7DF-A5CBC8167075}" type="presParOf" srcId="{86B2C975-C614-423E-AF83-913E5D3F1470}" destId="{291B5F0F-9EAF-4011-ABFD-4E5757F137F3}" srcOrd="5" destOrd="0" presId="urn:microsoft.com/office/officeart/2005/8/layout/hierarchy4"/>
    <dgm:cxn modelId="{DA2E3CB5-5F0A-4374-ACF7-C4A528359E9E}" type="presParOf" srcId="{86B2C975-C614-423E-AF83-913E5D3F1470}" destId="{390A42A5-2A67-4FB1-9030-DFE3A4A27B49}" srcOrd="6" destOrd="0" presId="urn:microsoft.com/office/officeart/2005/8/layout/hierarchy4"/>
    <dgm:cxn modelId="{AB6C512D-069A-4C1B-8BAB-860C5F4D2694}" type="presParOf" srcId="{390A42A5-2A67-4FB1-9030-DFE3A4A27B49}" destId="{2D71AEE5-899D-41F3-9BFB-D72465F21C9B}" srcOrd="0" destOrd="0" presId="urn:microsoft.com/office/officeart/2005/8/layout/hierarchy4"/>
    <dgm:cxn modelId="{567A8CAF-C209-482A-8809-EEC78E839FAD}" type="presParOf" srcId="{390A42A5-2A67-4FB1-9030-DFE3A4A27B49}" destId="{1A22ED57-AB29-4E32-ADB9-43AADDCA70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BB674EA-4417-4DBB-9C2C-EB494EE012AD}"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US"/>
        </a:p>
      </dgm:t>
    </dgm:pt>
    <dgm:pt modelId="{9C828E70-6ED6-4AB2-8DB8-927F6C3A9E83}">
      <dgm:prSet custT="1"/>
      <dgm:spPr>
        <a:solidFill>
          <a:srgbClr val="647D33"/>
        </a:solidFill>
      </dgm:spPr>
      <dgm:t>
        <a:bodyPr/>
        <a:lstStyle/>
        <a:p>
          <a:pPr rtl="0"/>
          <a:r>
            <a:rPr lang="en-US" sz="2800" dirty="0" smtClean="0"/>
            <a:t>Teams and Transitions</a:t>
          </a:r>
          <a:endParaRPr lang="en-US" sz="2800" dirty="0"/>
        </a:p>
      </dgm:t>
    </dgm:pt>
    <dgm:pt modelId="{D1F06090-A42D-467A-8A76-C901343447FB}" type="parTrans" cxnId="{2018B23F-0082-4D54-8D01-4CB2809F00EC}">
      <dgm:prSet/>
      <dgm:spPr/>
      <dgm:t>
        <a:bodyPr/>
        <a:lstStyle/>
        <a:p>
          <a:endParaRPr lang="en-US"/>
        </a:p>
      </dgm:t>
    </dgm:pt>
    <dgm:pt modelId="{BFE03C85-076D-4939-977D-09B2A4114CBC}" type="sibTrans" cxnId="{2018B23F-0082-4D54-8D01-4CB2809F00EC}">
      <dgm:prSet/>
      <dgm:spPr/>
      <dgm:t>
        <a:bodyPr/>
        <a:lstStyle/>
        <a:p>
          <a:endParaRPr lang="en-US"/>
        </a:p>
      </dgm:t>
    </dgm:pt>
    <dgm:pt modelId="{BA12E9BB-F61B-46B6-807D-5CBE4D4B4F59}">
      <dgm:prSet custT="1"/>
      <dgm:spPr>
        <a:solidFill>
          <a:srgbClr val="647D33"/>
        </a:solidFill>
      </dgm:spPr>
      <dgm:t>
        <a:bodyPr/>
        <a:lstStyle/>
        <a:p>
          <a:pPr rtl="0"/>
          <a:r>
            <a:rPr lang="en-US" sz="2800" dirty="0" smtClean="0"/>
            <a:t>Med Info </a:t>
          </a:r>
          <a:r>
            <a:rPr lang="en-US" sz="2800" dirty="0" err="1" smtClean="0"/>
            <a:t>Mgt</a:t>
          </a:r>
          <a:endParaRPr lang="en-US" sz="2800" dirty="0"/>
        </a:p>
      </dgm:t>
    </dgm:pt>
    <dgm:pt modelId="{2E9C8310-DCE7-4093-A8B8-9799E2C71E03}" type="parTrans" cxnId="{9366FFAF-4B16-482B-833D-853192743933}">
      <dgm:prSet/>
      <dgm:spPr/>
      <dgm:t>
        <a:bodyPr/>
        <a:lstStyle/>
        <a:p>
          <a:endParaRPr lang="en-US"/>
        </a:p>
      </dgm:t>
    </dgm:pt>
    <dgm:pt modelId="{81182C1A-115B-40B6-9871-1D7300DA9C70}" type="sibTrans" cxnId="{9366FFAF-4B16-482B-833D-853192743933}">
      <dgm:prSet/>
      <dgm:spPr/>
      <dgm:t>
        <a:bodyPr/>
        <a:lstStyle/>
        <a:p>
          <a:endParaRPr lang="en-US"/>
        </a:p>
      </dgm:t>
    </dgm:pt>
    <dgm:pt modelId="{00110E0B-F9FB-48F1-9D71-8F9D3A0F28CA}">
      <dgm:prSet custT="1"/>
      <dgm:spPr>
        <a:solidFill>
          <a:srgbClr val="647D33"/>
        </a:solidFill>
      </dgm:spPr>
      <dgm:t>
        <a:bodyPr/>
        <a:lstStyle/>
        <a:p>
          <a:pPr rtl="0"/>
          <a:r>
            <a:rPr lang="en-US" sz="2800" dirty="0" smtClean="0"/>
            <a:t>Resource </a:t>
          </a:r>
          <a:r>
            <a:rPr lang="en-US" sz="2800" dirty="0" err="1" smtClean="0"/>
            <a:t>Mgt</a:t>
          </a:r>
          <a:endParaRPr lang="en-US" sz="2800" dirty="0"/>
        </a:p>
      </dgm:t>
    </dgm:pt>
    <dgm:pt modelId="{39E37181-F60A-46C8-A1F4-A20E08B8ED0F}" type="parTrans" cxnId="{0B4B7CC2-37D3-4ACE-B08A-728FA65B6A45}">
      <dgm:prSet/>
      <dgm:spPr/>
      <dgm:t>
        <a:bodyPr/>
        <a:lstStyle/>
        <a:p>
          <a:endParaRPr lang="en-US"/>
        </a:p>
      </dgm:t>
    </dgm:pt>
    <dgm:pt modelId="{877E1CD3-A3EB-415F-9042-B5DAAF8E2E53}" type="sibTrans" cxnId="{0B4B7CC2-37D3-4ACE-B08A-728FA65B6A45}">
      <dgm:prSet/>
      <dgm:spPr/>
      <dgm:t>
        <a:bodyPr/>
        <a:lstStyle/>
        <a:p>
          <a:endParaRPr lang="en-US"/>
        </a:p>
      </dgm:t>
    </dgm:pt>
    <dgm:pt modelId="{D24399EB-5105-419A-8A6F-2E10B060F79B}">
      <dgm:prSet custT="1"/>
      <dgm:spPr>
        <a:solidFill>
          <a:srgbClr val="647D33"/>
        </a:solidFill>
      </dgm:spPr>
      <dgm:t>
        <a:bodyPr/>
        <a:lstStyle/>
        <a:p>
          <a:pPr rtl="0"/>
          <a:r>
            <a:rPr lang="en-US" sz="2800" dirty="0" smtClean="0"/>
            <a:t>Patient &amp; Caregiver Engagement</a:t>
          </a:r>
          <a:endParaRPr lang="en-US" sz="2800" dirty="0"/>
        </a:p>
      </dgm:t>
    </dgm:pt>
    <dgm:pt modelId="{D776ECAC-B9B0-429F-81BF-408EDEA698E4}" type="parTrans" cxnId="{26A686FB-E06B-4410-974E-19EE6E617EA3}">
      <dgm:prSet/>
      <dgm:spPr/>
      <dgm:t>
        <a:bodyPr/>
        <a:lstStyle/>
        <a:p>
          <a:endParaRPr lang="en-US"/>
        </a:p>
      </dgm:t>
    </dgm:pt>
    <dgm:pt modelId="{F33B7D10-4B50-4527-9C9E-9FBC47DE3A86}" type="sibTrans" cxnId="{26A686FB-E06B-4410-974E-19EE6E617EA3}">
      <dgm:prSet/>
      <dgm:spPr/>
      <dgm:t>
        <a:bodyPr/>
        <a:lstStyle/>
        <a:p>
          <a:endParaRPr lang="en-US"/>
        </a:p>
      </dgm:t>
    </dgm:pt>
    <dgm:pt modelId="{86B2C975-C614-423E-AF83-913E5D3F1470}" type="pres">
      <dgm:prSet presAssocID="{FBB674EA-4417-4DBB-9C2C-EB494EE012AD}" presName="Name0" presStyleCnt="0">
        <dgm:presLayoutVars>
          <dgm:chPref val="1"/>
          <dgm:dir/>
          <dgm:animOne val="branch"/>
          <dgm:animLvl val="lvl"/>
          <dgm:resizeHandles/>
        </dgm:presLayoutVars>
      </dgm:prSet>
      <dgm:spPr/>
      <dgm:t>
        <a:bodyPr/>
        <a:lstStyle/>
        <a:p>
          <a:endParaRPr lang="en-US"/>
        </a:p>
      </dgm:t>
    </dgm:pt>
    <dgm:pt modelId="{F60A7CF2-245C-413D-A7E8-243155528184}" type="pres">
      <dgm:prSet presAssocID="{9C828E70-6ED6-4AB2-8DB8-927F6C3A9E83}" presName="vertOne" presStyleCnt="0"/>
      <dgm:spPr/>
    </dgm:pt>
    <dgm:pt modelId="{91EA8F5D-B900-4EDD-8704-6737AA5B4AD4}" type="pres">
      <dgm:prSet presAssocID="{9C828E70-6ED6-4AB2-8DB8-927F6C3A9E83}" presName="txOne" presStyleLbl="node0" presStyleIdx="0" presStyleCnt="4" custScaleX="108187" custLinFactNeighborX="-4271">
        <dgm:presLayoutVars>
          <dgm:chPref val="3"/>
        </dgm:presLayoutVars>
      </dgm:prSet>
      <dgm:spPr/>
      <dgm:t>
        <a:bodyPr/>
        <a:lstStyle/>
        <a:p>
          <a:endParaRPr lang="en-US"/>
        </a:p>
      </dgm:t>
    </dgm:pt>
    <dgm:pt modelId="{A960ECAB-45B1-45C1-8081-48649B889EF5}" type="pres">
      <dgm:prSet presAssocID="{9C828E70-6ED6-4AB2-8DB8-927F6C3A9E83}" presName="horzOne" presStyleCnt="0"/>
      <dgm:spPr/>
    </dgm:pt>
    <dgm:pt modelId="{3DFB9D46-20F0-4F7E-B908-C4666F7CAED0}" type="pres">
      <dgm:prSet presAssocID="{BFE03C85-076D-4939-977D-09B2A4114CBC}" presName="sibSpaceOne" presStyleCnt="0"/>
      <dgm:spPr/>
    </dgm:pt>
    <dgm:pt modelId="{B8DCC6B8-88C5-44C5-909E-5A0E748A5E25}" type="pres">
      <dgm:prSet presAssocID="{BA12E9BB-F61B-46B6-807D-5CBE4D4B4F59}" presName="vertOne" presStyleCnt="0"/>
      <dgm:spPr/>
    </dgm:pt>
    <dgm:pt modelId="{678B0C35-A428-437C-8074-78D4955D456F}" type="pres">
      <dgm:prSet presAssocID="{BA12E9BB-F61B-46B6-807D-5CBE4D4B4F59}" presName="txOne" presStyleLbl="node0" presStyleIdx="1" presStyleCnt="4" custLinFactNeighborY="691">
        <dgm:presLayoutVars>
          <dgm:chPref val="3"/>
        </dgm:presLayoutVars>
      </dgm:prSet>
      <dgm:spPr/>
      <dgm:t>
        <a:bodyPr/>
        <a:lstStyle/>
        <a:p>
          <a:endParaRPr lang="en-US"/>
        </a:p>
      </dgm:t>
    </dgm:pt>
    <dgm:pt modelId="{90838295-C0AD-4A07-B8BD-40E9CF2D750A}" type="pres">
      <dgm:prSet presAssocID="{BA12E9BB-F61B-46B6-807D-5CBE4D4B4F59}" presName="horzOne" presStyleCnt="0"/>
      <dgm:spPr/>
    </dgm:pt>
    <dgm:pt modelId="{7C354D38-A375-4AD5-9FDC-E41A79F10359}" type="pres">
      <dgm:prSet presAssocID="{81182C1A-115B-40B6-9871-1D7300DA9C70}" presName="sibSpaceOne" presStyleCnt="0"/>
      <dgm:spPr/>
    </dgm:pt>
    <dgm:pt modelId="{426A4F42-8D72-436A-BD97-EACFC662BD44}" type="pres">
      <dgm:prSet presAssocID="{00110E0B-F9FB-48F1-9D71-8F9D3A0F28CA}" presName="vertOne" presStyleCnt="0"/>
      <dgm:spPr/>
    </dgm:pt>
    <dgm:pt modelId="{2E959C67-C10B-4449-85B9-66EA95F33A73}" type="pres">
      <dgm:prSet presAssocID="{00110E0B-F9FB-48F1-9D71-8F9D3A0F28CA}" presName="txOne" presStyleLbl="node0" presStyleIdx="2" presStyleCnt="4" custScaleX="111459" custLinFactNeighborY="691">
        <dgm:presLayoutVars>
          <dgm:chPref val="3"/>
        </dgm:presLayoutVars>
      </dgm:prSet>
      <dgm:spPr/>
      <dgm:t>
        <a:bodyPr/>
        <a:lstStyle/>
        <a:p>
          <a:endParaRPr lang="en-US"/>
        </a:p>
      </dgm:t>
    </dgm:pt>
    <dgm:pt modelId="{8141A8F7-8049-4BBC-8DFC-A78D98DD42A6}" type="pres">
      <dgm:prSet presAssocID="{00110E0B-F9FB-48F1-9D71-8F9D3A0F28CA}" presName="horzOne" presStyleCnt="0"/>
      <dgm:spPr/>
    </dgm:pt>
    <dgm:pt modelId="{291B5F0F-9EAF-4011-ABFD-4E5757F137F3}" type="pres">
      <dgm:prSet presAssocID="{877E1CD3-A3EB-415F-9042-B5DAAF8E2E53}" presName="sibSpaceOne" presStyleCnt="0"/>
      <dgm:spPr/>
    </dgm:pt>
    <dgm:pt modelId="{390A42A5-2A67-4FB1-9030-DFE3A4A27B49}" type="pres">
      <dgm:prSet presAssocID="{D24399EB-5105-419A-8A6F-2E10B060F79B}" presName="vertOne" presStyleCnt="0"/>
      <dgm:spPr/>
    </dgm:pt>
    <dgm:pt modelId="{2D71AEE5-899D-41F3-9BFB-D72465F21C9B}" type="pres">
      <dgm:prSet presAssocID="{D24399EB-5105-419A-8A6F-2E10B060F79B}" presName="txOne" presStyleLbl="node0" presStyleIdx="3" presStyleCnt="4" custScaleX="127277" custLinFactNeighborX="6063" custLinFactNeighborY="4577">
        <dgm:presLayoutVars>
          <dgm:chPref val="3"/>
        </dgm:presLayoutVars>
      </dgm:prSet>
      <dgm:spPr/>
      <dgm:t>
        <a:bodyPr/>
        <a:lstStyle/>
        <a:p>
          <a:endParaRPr lang="en-US"/>
        </a:p>
      </dgm:t>
    </dgm:pt>
    <dgm:pt modelId="{1A22ED57-AB29-4E32-ADB9-43AADDCA7021}" type="pres">
      <dgm:prSet presAssocID="{D24399EB-5105-419A-8A6F-2E10B060F79B}" presName="horzOne" presStyleCnt="0"/>
      <dgm:spPr/>
    </dgm:pt>
  </dgm:ptLst>
  <dgm:cxnLst>
    <dgm:cxn modelId="{8E21FE8F-A15B-4063-93A8-F378820804CF}" type="presOf" srcId="{00110E0B-F9FB-48F1-9D71-8F9D3A0F28CA}" destId="{2E959C67-C10B-4449-85B9-66EA95F33A73}" srcOrd="0" destOrd="0" presId="urn:microsoft.com/office/officeart/2005/8/layout/hierarchy4"/>
    <dgm:cxn modelId="{C84FE9FF-5622-42F9-B215-01595604048C}" type="presOf" srcId="{BA12E9BB-F61B-46B6-807D-5CBE4D4B4F59}" destId="{678B0C35-A428-437C-8074-78D4955D456F}" srcOrd="0" destOrd="0" presId="urn:microsoft.com/office/officeart/2005/8/layout/hierarchy4"/>
    <dgm:cxn modelId="{9366FFAF-4B16-482B-833D-853192743933}" srcId="{FBB674EA-4417-4DBB-9C2C-EB494EE012AD}" destId="{BA12E9BB-F61B-46B6-807D-5CBE4D4B4F59}" srcOrd="1" destOrd="0" parTransId="{2E9C8310-DCE7-4093-A8B8-9799E2C71E03}" sibTransId="{81182C1A-115B-40B6-9871-1D7300DA9C70}"/>
    <dgm:cxn modelId="{2018B23F-0082-4D54-8D01-4CB2809F00EC}" srcId="{FBB674EA-4417-4DBB-9C2C-EB494EE012AD}" destId="{9C828E70-6ED6-4AB2-8DB8-927F6C3A9E83}" srcOrd="0" destOrd="0" parTransId="{D1F06090-A42D-467A-8A76-C901343447FB}" sibTransId="{BFE03C85-076D-4939-977D-09B2A4114CBC}"/>
    <dgm:cxn modelId="{0B4B7CC2-37D3-4ACE-B08A-728FA65B6A45}" srcId="{FBB674EA-4417-4DBB-9C2C-EB494EE012AD}" destId="{00110E0B-F9FB-48F1-9D71-8F9D3A0F28CA}" srcOrd="2" destOrd="0" parTransId="{39E37181-F60A-46C8-A1F4-A20E08B8ED0F}" sibTransId="{877E1CD3-A3EB-415F-9042-B5DAAF8E2E53}"/>
    <dgm:cxn modelId="{21D9539A-FC6A-487D-B210-7AE34F937B02}" type="presOf" srcId="{FBB674EA-4417-4DBB-9C2C-EB494EE012AD}" destId="{86B2C975-C614-423E-AF83-913E5D3F1470}" srcOrd="0" destOrd="0" presId="urn:microsoft.com/office/officeart/2005/8/layout/hierarchy4"/>
    <dgm:cxn modelId="{9DDB3A3D-9E06-4DDB-969B-1D281E4F71FA}" type="presOf" srcId="{9C828E70-6ED6-4AB2-8DB8-927F6C3A9E83}" destId="{91EA8F5D-B900-4EDD-8704-6737AA5B4AD4}" srcOrd="0" destOrd="0" presId="urn:microsoft.com/office/officeart/2005/8/layout/hierarchy4"/>
    <dgm:cxn modelId="{38E545E1-E0D4-48AF-8DFE-3B2772DAE3B2}" type="presOf" srcId="{D24399EB-5105-419A-8A6F-2E10B060F79B}" destId="{2D71AEE5-899D-41F3-9BFB-D72465F21C9B}" srcOrd="0" destOrd="0" presId="urn:microsoft.com/office/officeart/2005/8/layout/hierarchy4"/>
    <dgm:cxn modelId="{26A686FB-E06B-4410-974E-19EE6E617EA3}" srcId="{FBB674EA-4417-4DBB-9C2C-EB494EE012AD}" destId="{D24399EB-5105-419A-8A6F-2E10B060F79B}" srcOrd="3" destOrd="0" parTransId="{D776ECAC-B9B0-429F-81BF-408EDEA698E4}" sibTransId="{F33B7D10-4B50-4527-9C9E-9FBC47DE3A86}"/>
    <dgm:cxn modelId="{BC90BCC3-127D-483A-B37A-C420F9E85490}" type="presParOf" srcId="{86B2C975-C614-423E-AF83-913E5D3F1470}" destId="{F60A7CF2-245C-413D-A7E8-243155528184}" srcOrd="0" destOrd="0" presId="urn:microsoft.com/office/officeart/2005/8/layout/hierarchy4"/>
    <dgm:cxn modelId="{79B816DF-4B11-4A73-8C9E-B751F424D60D}" type="presParOf" srcId="{F60A7CF2-245C-413D-A7E8-243155528184}" destId="{91EA8F5D-B900-4EDD-8704-6737AA5B4AD4}" srcOrd="0" destOrd="0" presId="urn:microsoft.com/office/officeart/2005/8/layout/hierarchy4"/>
    <dgm:cxn modelId="{AA93BFF8-CC41-4A16-94C0-929C363D74BA}" type="presParOf" srcId="{F60A7CF2-245C-413D-A7E8-243155528184}" destId="{A960ECAB-45B1-45C1-8081-48649B889EF5}" srcOrd="1" destOrd="0" presId="urn:microsoft.com/office/officeart/2005/8/layout/hierarchy4"/>
    <dgm:cxn modelId="{1600DD88-5A29-4520-BCE7-B5F1AC7781AF}" type="presParOf" srcId="{86B2C975-C614-423E-AF83-913E5D3F1470}" destId="{3DFB9D46-20F0-4F7E-B908-C4666F7CAED0}" srcOrd="1" destOrd="0" presId="urn:microsoft.com/office/officeart/2005/8/layout/hierarchy4"/>
    <dgm:cxn modelId="{9BD73E05-1BE0-4AAA-8005-807C87061AEB}" type="presParOf" srcId="{86B2C975-C614-423E-AF83-913E5D3F1470}" destId="{B8DCC6B8-88C5-44C5-909E-5A0E748A5E25}" srcOrd="2" destOrd="0" presId="urn:microsoft.com/office/officeart/2005/8/layout/hierarchy4"/>
    <dgm:cxn modelId="{6FA57A73-3810-4346-A199-7B91F3A32BEE}" type="presParOf" srcId="{B8DCC6B8-88C5-44C5-909E-5A0E748A5E25}" destId="{678B0C35-A428-437C-8074-78D4955D456F}" srcOrd="0" destOrd="0" presId="urn:microsoft.com/office/officeart/2005/8/layout/hierarchy4"/>
    <dgm:cxn modelId="{2D6233DA-398B-46DB-988D-CC5B06030A97}" type="presParOf" srcId="{B8DCC6B8-88C5-44C5-909E-5A0E748A5E25}" destId="{90838295-C0AD-4A07-B8BD-40E9CF2D750A}" srcOrd="1" destOrd="0" presId="urn:microsoft.com/office/officeart/2005/8/layout/hierarchy4"/>
    <dgm:cxn modelId="{80771CC9-E3E8-49C5-B4B6-611179844BA1}" type="presParOf" srcId="{86B2C975-C614-423E-AF83-913E5D3F1470}" destId="{7C354D38-A375-4AD5-9FDC-E41A79F10359}" srcOrd="3" destOrd="0" presId="urn:microsoft.com/office/officeart/2005/8/layout/hierarchy4"/>
    <dgm:cxn modelId="{F94A4292-F782-4B6D-B62D-8B62C649D063}" type="presParOf" srcId="{86B2C975-C614-423E-AF83-913E5D3F1470}" destId="{426A4F42-8D72-436A-BD97-EACFC662BD44}" srcOrd="4" destOrd="0" presId="urn:microsoft.com/office/officeart/2005/8/layout/hierarchy4"/>
    <dgm:cxn modelId="{A24BB01D-0F6B-4137-B2BB-F89B456B1E59}" type="presParOf" srcId="{426A4F42-8D72-436A-BD97-EACFC662BD44}" destId="{2E959C67-C10B-4449-85B9-66EA95F33A73}" srcOrd="0" destOrd="0" presId="urn:microsoft.com/office/officeart/2005/8/layout/hierarchy4"/>
    <dgm:cxn modelId="{225B6D73-7184-45DB-9F98-3152DDB753B3}" type="presParOf" srcId="{426A4F42-8D72-436A-BD97-EACFC662BD44}" destId="{8141A8F7-8049-4BBC-8DFC-A78D98DD42A6}" srcOrd="1" destOrd="0" presId="urn:microsoft.com/office/officeart/2005/8/layout/hierarchy4"/>
    <dgm:cxn modelId="{499576FB-4AEA-4E11-8829-4CAE0669983B}" type="presParOf" srcId="{86B2C975-C614-423E-AF83-913E5D3F1470}" destId="{291B5F0F-9EAF-4011-ABFD-4E5757F137F3}" srcOrd="5" destOrd="0" presId="urn:microsoft.com/office/officeart/2005/8/layout/hierarchy4"/>
    <dgm:cxn modelId="{19540288-50AA-43E0-A0EE-CE10F095790E}" type="presParOf" srcId="{86B2C975-C614-423E-AF83-913E5D3F1470}" destId="{390A42A5-2A67-4FB1-9030-DFE3A4A27B49}" srcOrd="6" destOrd="0" presId="urn:microsoft.com/office/officeart/2005/8/layout/hierarchy4"/>
    <dgm:cxn modelId="{1149FBEA-CC34-4259-8D17-6138D302B439}" type="presParOf" srcId="{390A42A5-2A67-4FB1-9030-DFE3A4A27B49}" destId="{2D71AEE5-899D-41F3-9BFB-D72465F21C9B}" srcOrd="0" destOrd="0" presId="urn:microsoft.com/office/officeart/2005/8/layout/hierarchy4"/>
    <dgm:cxn modelId="{A216FC5B-1ECB-41A6-A9B9-24A022CCDBA6}" type="presParOf" srcId="{390A42A5-2A67-4FB1-9030-DFE3A4A27B49}" destId="{1A22ED57-AB29-4E32-ADB9-43AADDCA70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714371-322E-4C25-AB43-8EC2BA1146FC}" type="doc">
      <dgm:prSet loTypeId="urn:microsoft.com/office/officeart/2005/8/layout/process5" loCatId="process" qsTypeId="urn:microsoft.com/office/officeart/2005/8/quickstyle/simple1" qsCatId="simple" csTypeId="urn:microsoft.com/office/officeart/2005/8/colors/accent1_2" csCatId="accent1" phldr="1"/>
      <dgm:spPr/>
    </dgm:pt>
    <dgm:pt modelId="{057109C0-9408-4E0B-8617-26214E93EECA}">
      <dgm:prSet phldrT="[Tex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dirty="0" smtClean="0"/>
            <a:t>Joint Commission Establishes National Patient Safety Goal</a:t>
          </a:r>
        </a:p>
      </dgm:t>
    </dgm:pt>
    <dgm:pt modelId="{E0D61994-6068-4BB5-A580-BD253B65B3F1}" type="parTrans" cxnId="{CE4641E3-4546-47E3-BAD5-A6BDE9242B6A}">
      <dgm:prSet/>
      <dgm:spPr/>
      <dgm:t>
        <a:bodyPr/>
        <a:lstStyle/>
        <a:p>
          <a:endParaRPr lang="en-US"/>
        </a:p>
      </dgm:t>
    </dgm:pt>
    <dgm:pt modelId="{FDC1FBAD-7ACE-4C06-AF1A-CC58A2D519BA}" type="sibTrans" cxnId="{CE4641E3-4546-47E3-BAD5-A6BDE9242B6A}">
      <dgm:prSet custT="1"/>
      <dgm:spPr>
        <a:effectLst>
          <a:outerShdw blurRad="50800" dist="38100" dir="5400000" algn="t" rotWithShape="0">
            <a:prstClr val="black">
              <a:alpha val="40000"/>
            </a:prstClr>
          </a:outerShdw>
        </a:effectLst>
      </dgm:spPr>
      <dgm:t>
        <a:bodyPr/>
        <a:lstStyle/>
        <a:p>
          <a:r>
            <a:rPr lang="en-US" sz="2800" dirty="0" smtClean="0">
              <a:solidFill>
                <a:schemeClr val="tx1"/>
              </a:solidFill>
            </a:rPr>
            <a:t>2004</a:t>
          </a:r>
          <a:endParaRPr lang="en-US" sz="1300" dirty="0">
            <a:solidFill>
              <a:schemeClr val="tx1"/>
            </a:solidFill>
          </a:endParaRPr>
        </a:p>
      </dgm:t>
    </dgm:pt>
    <dgm:pt modelId="{C9B0939B-85B3-439D-B2DE-36C6DB573DE7}">
      <dgm:prSet phldrT="[Tex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VA Medication Reconciliation Initiative created</a:t>
          </a:r>
          <a:endParaRPr lang="en-US" sz="2800" dirty="0"/>
        </a:p>
      </dgm:t>
    </dgm:pt>
    <dgm:pt modelId="{246AFDBB-3156-4D08-B256-1FB547CD334E}" type="parTrans" cxnId="{F1041C15-6E5B-4C6C-BA08-AD85A0B711CD}">
      <dgm:prSet/>
      <dgm:spPr/>
      <dgm:t>
        <a:bodyPr/>
        <a:lstStyle/>
        <a:p>
          <a:endParaRPr lang="en-US"/>
        </a:p>
      </dgm:t>
    </dgm:pt>
    <dgm:pt modelId="{9E5116C5-64C0-4C88-9E5A-300B43CC5D39}" type="sibTrans" cxnId="{F1041C15-6E5B-4C6C-BA08-AD85A0B711CD}">
      <dgm:prSet custT="1"/>
      <dgm:spPr>
        <a:effectLst>
          <a:outerShdw blurRad="50800" dist="38100" dir="5400000" algn="t" rotWithShape="0">
            <a:prstClr val="black">
              <a:alpha val="40000"/>
            </a:prstClr>
          </a:outerShdw>
        </a:effectLst>
      </dgm:spPr>
      <dgm:t>
        <a:bodyPr/>
        <a:lstStyle/>
        <a:p>
          <a:r>
            <a:rPr lang="en-US" sz="2800" dirty="0" smtClean="0">
              <a:solidFill>
                <a:schemeClr val="tx1"/>
              </a:solidFill>
            </a:rPr>
            <a:t>2014</a:t>
          </a:r>
          <a:endParaRPr lang="en-US" sz="2500" dirty="0">
            <a:solidFill>
              <a:schemeClr val="tx1"/>
            </a:solidFill>
          </a:endParaRPr>
        </a:p>
      </dgm:t>
    </dgm:pt>
    <dgm:pt modelId="{0449C10E-7CE2-4264-868D-DC01E296CEEE}">
      <dgm:prSet phldrT="[Tex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VA Medication Information Management Initiative:</a:t>
          </a:r>
        </a:p>
      </dgm:t>
    </dgm:pt>
    <dgm:pt modelId="{A312AA49-B2FE-444E-9BB4-102D886C1B7A}" type="parTrans" cxnId="{9586570E-6167-44C6-A82B-A88A08687AD2}">
      <dgm:prSet/>
      <dgm:spPr/>
      <dgm:t>
        <a:bodyPr/>
        <a:lstStyle/>
        <a:p>
          <a:endParaRPr lang="en-US"/>
        </a:p>
      </dgm:t>
    </dgm:pt>
    <dgm:pt modelId="{FFCE70A7-23A2-44BE-A155-4329768547D3}" type="sibTrans" cxnId="{9586570E-6167-44C6-A82B-A88A08687AD2}">
      <dgm:prSet/>
      <dgm:spPr/>
      <dgm:t>
        <a:bodyPr/>
        <a:lstStyle/>
        <a:p>
          <a:endParaRPr lang="en-US"/>
        </a:p>
      </dgm:t>
    </dgm:pt>
    <dgm:pt modelId="{47777062-6EDE-496B-BF37-9F6DCC7811B6}">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VA struggles  to meet this  new Goal</a:t>
          </a:r>
          <a:endParaRPr lang="en-US" sz="2800" dirty="0"/>
        </a:p>
      </dgm:t>
    </dgm:pt>
    <dgm:pt modelId="{088DF9C0-EE2F-40E2-85F7-15BD305FF812}" type="parTrans" cxnId="{DD5CA0C3-0A1C-4181-8CAD-045C06DF439D}">
      <dgm:prSet/>
      <dgm:spPr/>
      <dgm:t>
        <a:bodyPr/>
        <a:lstStyle/>
        <a:p>
          <a:endParaRPr lang="en-US"/>
        </a:p>
      </dgm:t>
    </dgm:pt>
    <dgm:pt modelId="{431BFD40-D1F7-49FF-8F94-BB62974F482C}" type="sibTrans" cxnId="{DD5CA0C3-0A1C-4181-8CAD-045C06DF439D}">
      <dgm:prSet custT="1"/>
      <dgm:spPr>
        <a:effectLst>
          <a:outerShdw blurRad="50800" dist="38100" dir="5400000" algn="t" rotWithShape="0">
            <a:prstClr val="black">
              <a:alpha val="40000"/>
            </a:prstClr>
          </a:outerShdw>
        </a:effectLst>
      </dgm:spPr>
      <dgm:t>
        <a:bodyPr/>
        <a:lstStyle/>
        <a:p>
          <a:r>
            <a:rPr lang="en-US" sz="2800" dirty="0" smtClean="0">
              <a:solidFill>
                <a:schemeClr val="tx1"/>
              </a:solidFill>
            </a:rPr>
            <a:t>2006</a:t>
          </a:r>
          <a:endParaRPr lang="en-US" sz="2800" dirty="0">
            <a:solidFill>
              <a:schemeClr val="tx1"/>
            </a:solidFill>
          </a:endParaRPr>
        </a:p>
      </dgm:t>
    </dgm:pt>
    <dgm:pt modelId="{4297ED71-6EC5-4079-9C64-871C3FD300EF}">
      <dgm:prSet custT="1"/>
      <dgm:spPr>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800" dirty="0" smtClean="0"/>
            <a:t>VA Medication Reconciliation Workgroup established</a:t>
          </a:r>
          <a:endParaRPr lang="en-US" sz="2800" dirty="0"/>
        </a:p>
      </dgm:t>
    </dgm:pt>
    <dgm:pt modelId="{8987C56A-E3A6-47BC-A57E-01948096DCF8}" type="parTrans" cxnId="{4CD482E7-1799-43D9-A3E5-ACE557973EB1}">
      <dgm:prSet/>
      <dgm:spPr/>
      <dgm:t>
        <a:bodyPr/>
        <a:lstStyle/>
        <a:p>
          <a:endParaRPr lang="en-US"/>
        </a:p>
      </dgm:t>
    </dgm:pt>
    <dgm:pt modelId="{9E38F9EC-3651-4ECF-A343-B800379246F5}" type="sibTrans" cxnId="{4CD482E7-1799-43D9-A3E5-ACE557973EB1}">
      <dgm:prSet custT="1"/>
      <dgm:spPr>
        <a:effectLst>
          <a:outerShdw blurRad="50800" dist="38100" dir="5400000" algn="t" rotWithShape="0">
            <a:prstClr val="black">
              <a:alpha val="40000"/>
            </a:prstClr>
          </a:outerShdw>
        </a:effectLst>
      </dgm:spPr>
      <dgm:t>
        <a:bodyPr/>
        <a:lstStyle/>
        <a:p>
          <a:r>
            <a:rPr lang="en-US" sz="2800" dirty="0" smtClean="0">
              <a:solidFill>
                <a:schemeClr val="tx1"/>
              </a:solidFill>
            </a:rPr>
            <a:t>2009</a:t>
          </a:r>
          <a:endParaRPr lang="en-US" sz="2800" dirty="0">
            <a:solidFill>
              <a:schemeClr val="tx1"/>
            </a:solidFill>
          </a:endParaRPr>
        </a:p>
      </dgm:t>
    </dgm:pt>
    <dgm:pt modelId="{A13B5A16-2A7F-4733-8440-016B584EB942}" type="pres">
      <dgm:prSet presAssocID="{D8714371-322E-4C25-AB43-8EC2BA1146FC}" presName="diagram" presStyleCnt="0">
        <dgm:presLayoutVars>
          <dgm:dir/>
          <dgm:resizeHandles val="exact"/>
        </dgm:presLayoutVars>
      </dgm:prSet>
      <dgm:spPr/>
    </dgm:pt>
    <dgm:pt modelId="{2D8BB08B-1166-4410-B898-593988B23A47}" type="pres">
      <dgm:prSet presAssocID="{057109C0-9408-4E0B-8617-26214E93EECA}" presName="node" presStyleLbl="node1" presStyleIdx="0" presStyleCnt="5" custScaleY="192854">
        <dgm:presLayoutVars>
          <dgm:bulletEnabled val="1"/>
        </dgm:presLayoutVars>
      </dgm:prSet>
      <dgm:spPr/>
      <dgm:t>
        <a:bodyPr/>
        <a:lstStyle/>
        <a:p>
          <a:endParaRPr lang="en-US"/>
        </a:p>
      </dgm:t>
    </dgm:pt>
    <dgm:pt modelId="{D9802C05-0D23-4012-98E2-02718A6CA9C3}" type="pres">
      <dgm:prSet presAssocID="{FDC1FBAD-7ACE-4C06-AF1A-CC58A2D519BA}" presName="sibTrans" presStyleLbl="sibTrans2D1" presStyleIdx="0" presStyleCnt="4" custScaleX="187209" custLinFactNeighborX="7648"/>
      <dgm:spPr/>
      <dgm:t>
        <a:bodyPr/>
        <a:lstStyle/>
        <a:p>
          <a:endParaRPr lang="en-US"/>
        </a:p>
      </dgm:t>
    </dgm:pt>
    <dgm:pt modelId="{30434F26-EEBB-45D4-ACCC-D69A23D4E91F}" type="pres">
      <dgm:prSet presAssocID="{FDC1FBAD-7ACE-4C06-AF1A-CC58A2D519BA}" presName="connectorText" presStyleLbl="sibTrans2D1" presStyleIdx="0" presStyleCnt="4"/>
      <dgm:spPr/>
      <dgm:t>
        <a:bodyPr/>
        <a:lstStyle/>
        <a:p>
          <a:endParaRPr lang="en-US"/>
        </a:p>
      </dgm:t>
    </dgm:pt>
    <dgm:pt modelId="{7926DF87-D6CA-46CA-AF9E-86898566E0DF}" type="pres">
      <dgm:prSet presAssocID="{47777062-6EDE-496B-BF37-9F6DCC7811B6}" presName="node" presStyleLbl="node1" presStyleIdx="1" presStyleCnt="5" custScaleY="149650">
        <dgm:presLayoutVars>
          <dgm:bulletEnabled val="1"/>
        </dgm:presLayoutVars>
      </dgm:prSet>
      <dgm:spPr/>
      <dgm:t>
        <a:bodyPr/>
        <a:lstStyle/>
        <a:p>
          <a:endParaRPr lang="en-US"/>
        </a:p>
      </dgm:t>
    </dgm:pt>
    <dgm:pt modelId="{779CF766-50CD-4FEE-8FB9-79D1C4596C7B}" type="pres">
      <dgm:prSet presAssocID="{431BFD40-D1F7-49FF-8F94-BB62974F482C}" presName="sibTrans" presStyleLbl="sibTrans2D1" presStyleIdx="1" presStyleCnt="4" custScaleX="183234" custLinFactNeighborX="14964"/>
      <dgm:spPr/>
      <dgm:t>
        <a:bodyPr/>
        <a:lstStyle/>
        <a:p>
          <a:endParaRPr lang="en-US"/>
        </a:p>
      </dgm:t>
    </dgm:pt>
    <dgm:pt modelId="{7559C9F3-FF10-49E7-8FE2-920C30ADCDA1}" type="pres">
      <dgm:prSet presAssocID="{431BFD40-D1F7-49FF-8F94-BB62974F482C}" presName="connectorText" presStyleLbl="sibTrans2D1" presStyleIdx="1" presStyleCnt="4"/>
      <dgm:spPr/>
      <dgm:t>
        <a:bodyPr/>
        <a:lstStyle/>
        <a:p>
          <a:endParaRPr lang="en-US"/>
        </a:p>
      </dgm:t>
    </dgm:pt>
    <dgm:pt modelId="{05D8E3E0-4B3D-47C3-B804-2DD7815961A8}" type="pres">
      <dgm:prSet presAssocID="{4297ED71-6EC5-4079-9C64-871C3FD300EF}" presName="node" presStyleLbl="node1" presStyleIdx="2" presStyleCnt="5" custScaleY="170798">
        <dgm:presLayoutVars>
          <dgm:bulletEnabled val="1"/>
        </dgm:presLayoutVars>
      </dgm:prSet>
      <dgm:spPr/>
      <dgm:t>
        <a:bodyPr/>
        <a:lstStyle/>
        <a:p>
          <a:endParaRPr lang="en-US"/>
        </a:p>
      </dgm:t>
    </dgm:pt>
    <dgm:pt modelId="{85D8D98D-0BE1-4139-ABEF-744D48F15FD4}" type="pres">
      <dgm:prSet presAssocID="{9E38F9EC-3651-4ECF-A343-B800379246F5}" presName="sibTrans" presStyleLbl="sibTrans2D1" presStyleIdx="2" presStyleCnt="4" custScaleX="210632" custScaleY="98933" custLinFactNeighborX="10611" custLinFactNeighborY="-12022"/>
      <dgm:spPr/>
      <dgm:t>
        <a:bodyPr/>
        <a:lstStyle/>
        <a:p>
          <a:endParaRPr lang="en-US"/>
        </a:p>
      </dgm:t>
    </dgm:pt>
    <dgm:pt modelId="{23C3D59F-CEB0-4444-B4E1-C98CE811FC05}" type="pres">
      <dgm:prSet presAssocID="{9E38F9EC-3651-4ECF-A343-B800379246F5}" presName="connectorText" presStyleLbl="sibTrans2D1" presStyleIdx="2" presStyleCnt="4"/>
      <dgm:spPr/>
      <dgm:t>
        <a:bodyPr/>
        <a:lstStyle/>
        <a:p>
          <a:endParaRPr lang="en-US"/>
        </a:p>
      </dgm:t>
    </dgm:pt>
    <dgm:pt modelId="{25E06C2C-6424-4D2D-9575-63E695474333}" type="pres">
      <dgm:prSet presAssocID="{C9B0939B-85B3-439D-B2DE-36C6DB573DE7}" presName="node" presStyleLbl="node1" presStyleIdx="3" presStyleCnt="5" custScaleY="142297" custLinFactNeighborY="10574">
        <dgm:presLayoutVars>
          <dgm:bulletEnabled val="1"/>
        </dgm:presLayoutVars>
      </dgm:prSet>
      <dgm:spPr/>
      <dgm:t>
        <a:bodyPr/>
        <a:lstStyle/>
        <a:p>
          <a:endParaRPr lang="en-US"/>
        </a:p>
      </dgm:t>
    </dgm:pt>
    <dgm:pt modelId="{F3C2D511-340F-4028-83BD-4CC3BB95F4D2}" type="pres">
      <dgm:prSet presAssocID="{9E5116C5-64C0-4C88-9E5A-300B43CC5D39}" presName="sibTrans" presStyleLbl="sibTrans2D1" presStyleIdx="3" presStyleCnt="4" custAng="21516868" custScaleX="187208" custLinFactNeighborX="-3534"/>
      <dgm:spPr/>
      <dgm:t>
        <a:bodyPr/>
        <a:lstStyle/>
        <a:p>
          <a:endParaRPr lang="en-US"/>
        </a:p>
      </dgm:t>
    </dgm:pt>
    <dgm:pt modelId="{E81C8854-A401-4E0A-A41E-E2F5DC292091}" type="pres">
      <dgm:prSet presAssocID="{9E5116C5-64C0-4C88-9E5A-300B43CC5D39}" presName="connectorText" presStyleLbl="sibTrans2D1" presStyleIdx="3" presStyleCnt="4"/>
      <dgm:spPr/>
      <dgm:t>
        <a:bodyPr/>
        <a:lstStyle/>
        <a:p>
          <a:endParaRPr lang="en-US"/>
        </a:p>
      </dgm:t>
    </dgm:pt>
    <dgm:pt modelId="{4E018482-9F63-4714-9F71-A73C6A7EB46C}" type="pres">
      <dgm:prSet presAssocID="{0449C10E-7CE2-4264-868D-DC01E296CEEE}" presName="node" presStyleLbl="node1" presStyleIdx="4" presStyleCnt="5" custScaleY="174927" custLinFactNeighborX="-2417" custLinFactNeighborY="4833">
        <dgm:presLayoutVars>
          <dgm:bulletEnabled val="1"/>
        </dgm:presLayoutVars>
      </dgm:prSet>
      <dgm:spPr/>
      <dgm:t>
        <a:bodyPr/>
        <a:lstStyle/>
        <a:p>
          <a:endParaRPr lang="en-US"/>
        </a:p>
      </dgm:t>
    </dgm:pt>
  </dgm:ptLst>
  <dgm:cxnLst>
    <dgm:cxn modelId="{9586570E-6167-44C6-A82B-A88A08687AD2}" srcId="{D8714371-322E-4C25-AB43-8EC2BA1146FC}" destId="{0449C10E-7CE2-4264-868D-DC01E296CEEE}" srcOrd="4" destOrd="0" parTransId="{A312AA49-B2FE-444E-9BB4-102D886C1B7A}" sibTransId="{FFCE70A7-23A2-44BE-A155-4329768547D3}"/>
    <dgm:cxn modelId="{CA7E89E4-DAF5-4DF0-9480-61D3F63060F2}" type="presOf" srcId="{47777062-6EDE-496B-BF37-9F6DCC7811B6}" destId="{7926DF87-D6CA-46CA-AF9E-86898566E0DF}" srcOrd="0" destOrd="0" presId="urn:microsoft.com/office/officeart/2005/8/layout/process5"/>
    <dgm:cxn modelId="{433CAD08-FFB3-491F-A8A7-666105515748}" type="presOf" srcId="{4297ED71-6EC5-4079-9C64-871C3FD300EF}" destId="{05D8E3E0-4B3D-47C3-B804-2DD7815961A8}" srcOrd="0" destOrd="0" presId="urn:microsoft.com/office/officeart/2005/8/layout/process5"/>
    <dgm:cxn modelId="{9C6740CC-084B-4D07-9DB0-1A78063E451E}" type="presOf" srcId="{FDC1FBAD-7ACE-4C06-AF1A-CC58A2D519BA}" destId="{30434F26-EEBB-45D4-ACCC-D69A23D4E91F}" srcOrd="1" destOrd="0" presId="urn:microsoft.com/office/officeart/2005/8/layout/process5"/>
    <dgm:cxn modelId="{540CA71A-3DBA-4F07-9DE0-E7A173C1421D}" type="presOf" srcId="{0449C10E-7CE2-4264-868D-DC01E296CEEE}" destId="{4E018482-9F63-4714-9F71-A73C6A7EB46C}" srcOrd="0" destOrd="0" presId="urn:microsoft.com/office/officeart/2005/8/layout/process5"/>
    <dgm:cxn modelId="{E51B3858-F592-4F15-8317-77D9BD94DC65}" type="presOf" srcId="{9E5116C5-64C0-4C88-9E5A-300B43CC5D39}" destId="{E81C8854-A401-4E0A-A41E-E2F5DC292091}" srcOrd="1" destOrd="0" presId="urn:microsoft.com/office/officeart/2005/8/layout/process5"/>
    <dgm:cxn modelId="{44B8CBE8-455D-4604-9A6C-A192D08FCB0A}" type="presOf" srcId="{FDC1FBAD-7ACE-4C06-AF1A-CC58A2D519BA}" destId="{D9802C05-0D23-4012-98E2-02718A6CA9C3}" srcOrd="0" destOrd="0" presId="urn:microsoft.com/office/officeart/2005/8/layout/process5"/>
    <dgm:cxn modelId="{CE4641E3-4546-47E3-BAD5-A6BDE9242B6A}" srcId="{D8714371-322E-4C25-AB43-8EC2BA1146FC}" destId="{057109C0-9408-4E0B-8617-26214E93EECA}" srcOrd="0" destOrd="0" parTransId="{E0D61994-6068-4BB5-A580-BD253B65B3F1}" sibTransId="{FDC1FBAD-7ACE-4C06-AF1A-CC58A2D519BA}"/>
    <dgm:cxn modelId="{FF92FC01-19D9-4079-A85A-0D827821F897}" type="presOf" srcId="{431BFD40-D1F7-49FF-8F94-BB62974F482C}" destId="{779CF766-50CD-4FEE-8FB9-79D1C4596C7B}" srcOrd="0" destOrd="0" presId="urn:microsoft.com/office/officeart/2005/8/layout/process5"/>
    <dgm:cxn modelId="{DD5CA0C3-0A1C-4181-8CAD-045C06DF439D}" srcId="{D8714371-322E-4C25-AB43-8EC2BA1146FC}" destId="{47777062-6EDE-496B-BF37-9F6DCC7811B6}" srcOrd="1" destOrd="0" parTransId="{088DF9C0-EE2F-40E2-85F7-15BD305FF812}" sibTransId="{431BFD40-D1F7-49FF-8F94-BB62974F482C}"/>
    <dgm:cxn modelId="{51ABE898-90E3-430A-8591-524D8D6FECA7}" type="presOf" srcId="{057109C0-9408-4E0B-8617-26214E93EECA}" destId="{2D8BB08B-1166-4410-B898-593988B23A47}" srcOrd="0" destOrd="0" presId="urn:microsoft.com/office/officeart/2005/8/layout/process5"/>
    <dgm:cxn modelId="{179831D9-6D6C-48B4-8FC6-09CEA21164C2}" type="presOf" srcId="{9E5116C5-64C0-4C88-9E5A-300B43CC5D39}" destId="{F3C2D511-340F-4028-83BD-4CC3BB95F4D2}" srcOrd="0" destOrd="0" presId="urn:microsoft.com/office/officeart/2005/8/layout/process5"/>
    <dgm:cxn modelId="{8C981AD0-12B3-42CF-B9CD-6F944FEBEC31}" type="presOf" srcId="{9E38F9EC-3651-4ECF-A343-B800379246F5}" destId="{23C3D59F-CEB0-4444-B4E1-C98CE811FC05}" srcOrd="1" destOrd="0" presId="urn:microsoft.com/office/officeart/2005/8/layout/process5"/>
    <dgm:cxn modelId="{F1041C15-6E5B-4C6C-BA08-AD85A0B711CD}" srcId="{D8714371-322E-4C25-AB43-8EC2BA1146FC}" destId="{C9B0939B-85B3-439D-B2DE-36C6DB573DE7}" srcOrd="3" destOrd="0" parTransId="{246AFDBB-3156-4D08-B256-1FB547CD334E}" sibTransId="{9E5116C5-64C0-4C88-9E5A-300B43CC5D39}"/>
    <dgm:cxn modelId="{7E22927B-4B8C-4766-B769-792AD3BCFDD5}" type="presOf" srcId="{D8714371-322E-4C25-AB43-8EC2BA1146FC}" destId="{A13B5A16-2A7F-4733-8440-016B584EB942}" srcOrd="0" destOrd="0" presId="urn:microsoft.com/office/officeart/2005/8/layout/process5"/>
    <dgm:cxn modelId="{DBC6B69C-DF49-4327-ACB5-FAABBB5B73CD}" type="presOf" srcId="{9E38F9EC-3651-4ECF-A343-B800379246F5}" destId="{85D8D98D-0BE1-4139-ABEF-744D48F15FD4}" srcOrd="0" destOrd="0" presId="urn:microsoft.com/office/officeart/2005/8/layout/process5"/>
    <dgm:cxn modelId="{9605637E-7312-4BB1-B1F2-25129CEA61F9}" type="presOf" srcId="{C9B0939B-85B3-439D-B2DE-36C6DB573DE7}" destId="{25E06C2C-6424-4D2D-9575-63E695474333}" srcOrd="0" destOrd="0" presId="urn:microsoft.com/office/officeart/2005/8/layout/process5"/>
    <dgm:cxn modelId="{04C8BCA3-F656-426D-9F77-0B21B7FF2561}" type="presOf" srcId="{431BFD40-D1F7-49FF-8F94-BB62974F482C}" destId="{7559C9F3-FF10-49E7-8FE2-920C30ADCDA1}" srcOrd="1" destOrd="0" presId="urn:microsoft.com/office/officeart/2005/8/layout/process5"/>
    <dgm:cxn modelId="{4CD482E7-1799-43D9-A3E5-ACE557973EB1}" srcId="{D8714371-322E-4C25-AB43-8EC2BA1146FC}" destId="{4297ED71-6EC5-4079-9C64-871C3FD300EF}" srcOrd="2" destOrd="0" parTransId="{8987C56A-E3A6-47BC-A57E-01948096DCF8}" sibTransId="{9E38F9EC-3651-4ECF-A343-B800379246F5}"/>
    <dgm:cxn modelId="{56B31E4D-F640-494E-973D-1A0FFA4B730A}" type="presParOf" srcId="{A13B5A16-2A7F-4733-8440-016B584EB942}" destId="{2D8BB08B-1166-4410-B898-593988B23A47}" srcOrd="0" destOrd="0" presId="urn:microsoft.com/office/officeart/2005/8/layout/process5"/>
    <dgm:cxn modelId="{9B589002-275C-4661-973D-C99D84D1AC22}" type="presParOf" srcId="{A13B5A16-2A7F-4733-8440-016B584EB942}" destId="{D9802C05-0D23-4012-98E2-02718A6CA9C3}" srcOrd="1" destOrd="0" presId="urn:microsoft.com/office/officeart/2005/8/layout/process5"/>
    <dgm:cxn modelId="{10DA948C-96DE-4C26-BE26-609BB78FC4B0}" type="presParOf" srcId="{D9802C05-0D23-4012-98E2-02718A6CA9C3}" destId="{30434F26-EEBB-45D4-ACCC-D69A23D4E91F}" srcOrd="0" destOrd="0" presId="urn:microsoft.com/office/officeart/2005/8/layout/process5"/>
    <dgm:cxn modelId="{42ABFA76-B6A6-4B01-928F-A4115518E058}" type="presParOf" srcId="{A13B5A16-2A7F-4733-8440-016B584EB942}" destId="{7926DF87-D6CA-46CA-AF9E-86898566E0DF}" srcOrd="2" destOrd="0" presId="urn:microsoft.com/office/officeart/2005/8/layout/process5"/>
    <dgm:cxn modelId="{B277C61E-D2E6-437E-BE03-AD78C3122127}" type="presParOf" srcId="{A13B5A16-2A7F-4733-8440-016B584EB942}" destId="{779CF766-50CD-4FEE-8FB9-79D1C4596C7B}" srcOrd="3" destOrd="0" presId="urn:microsoft.com/office/officeart/2005/8/layout/process5"/>
    <dgm:cxn modelId="{0A272956-4151-4943-AC70-6D717C0D919A}" type="presParOf" srcId="{779CF766-50CD-4FEE-8FB9-79D1C4596C7B}" destId="{7559C9F3-FF10-49E7-8FE2-920C30ADCDA1}" srcOrd="0" destOrd="0" presId="urn:microsoft.com/office/officeart/2005/8/layout/process5"/>
    <dgm:cxn modelId="{2181F23A-B8DC-441C-9D3B-8C005F5CD8C5}" type="presParOf" srcId="{A13B5A16-2A7F-4733-8440-016B584EB942}" destId="{05D8E3E0-4B3D-47C3-B804-2DD7815961A8}" srcOrd="4" destOrd="0" presId="urn:microsoft.com/office/officeart/2005/8/layout/process5"/>
    <dgm:cxn modelId="{04CE64BF-B1A1-493D-9700-957993627980}" type="presParOf" srcId="{A13B5A16-2A7F-4733-8440-016B584EB942}" destId="{85D8D98D-0BE1-4139-ABEF-744D48F15FD4}" srcOrd="5" destOrd="0" presId="urn:microsoft.com/office/officeart/2005/8/layout/process5"/>
    <dgm:cxn modelId="{614A1D06-78E4-4B91-90B9-1281FB86C4A0}" type="presParOf" srcId="{85D8D98D-0BE1-4139-ABEF-744D48F15FD4}" destId="{23C3D59F-CEB0-4444-B4E1-C98CE811FC05}" srcOrd="0" destOrd="0" presId="urn:microsoft.com/office/officeart/2005/8/layout/process5"/>
    <dgm:cxn modelId="{CEC70723-1466-4FC1-A437-EB4C6B9966C8}" type="presParOf" srcId="{A13B5A16-2A7F-4733-8440-016B584EB942}" destId="{25E06C2C-6424-4D2D-9575-63E695474333}" srcOrd="6" destOrd="0" presId="urn:microsoft.com/office/officeart/2005/8/layout/process5"/>
    <dgm:cxn modelId="{3982E2E5-AE9D-4892-A1EB-555811C516B5}" type="presParOf" srcId="{A13B5A16-2A7F-4733-8440-016B584EB942}" destId="{F3C2D511-340F-4028-83BD-4CC3BB95F4D2}" srcOrd="7" destOrd="0" presId="urn:microsoft.com/office/officeart/2005/8/layout/process5"/>
    <dgm:cxn modelId="{6D423F4A-8229-4E27-A841-885E22238331}" type="presParOf" srcId="{F3C2D511-340F-4028-83BD-4CC3BB95F4D2}" destId="{E81C8854-A401-4E0A-A41E-E2F5DC292091}" srcOrd="0" destOrd="0" presId="urn:microsoft.com/office/officeart/2005/8/layout/process5"/>
    <dgm:cxn modelId="{25C6D865-A46A-4184-B59B-EC6C9C5E5E04}" type="presParOf" srcId="{A13B5A16-2A7F-4733-8440-016B584EB942}" destId="{4E018482-9F63-4714-9F71-A73C6A7EB46C}"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D235972-73D0-4305-B674-6717506EF2D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BD6187D5-3184-4407-B8F0-99AB282BE218}">
      <dgm:prSet custT="1"/>
      <dgm:spPr/>
      <dgm:t>
        <a:bodyPr/>
        <a:lstStyle/>
        <a:p>
          <a:pPr rtl="0"/>
          <a:r>
            <a:rPr lang="en-US" sz="2800" dirty="0" smtClean="0"/>
            <a:t>Institution of Medicine Reports</a:t>
          </a:r>
          <a:endParaRPr lang="en-US" sz="2800" dirty="0"/>
        </a:p>
      </dgm:t>
    </dgm:pt>
    <dgm:pt modelId="{EF864A62-45D8-4840-9DB2-951878591645}" type="parTrans" cxnId="{512A5586-1775-42E9-98FD-A11CDD728D43}">
      <dgm:prSet/>
      <dgm:spPr/>
      <dgm:t>
        <a:bodyPr/>
        <a:lstStyle/>
        <a:p>
          <a:endParaRPr lang="en-US"/>
        </a:p>
      </dgm:t>
    </dgm:pt>
    <dgm:pt modelId="{00218398-FD0B-4675-849E-8CDE46A6F31B}" type="sibTrans" cxnId="{512A5586-1775-42E9-98FD-A11CDD728D43}">
      <dgm:prSet/>
      <dgm:spPr/>
      <dgm:t>
        <a:bodyPr/>
        <a:lstStyle/>
        <a:p>
          <a:endParaRPr lang="en-US"/>
        </a:p>
      </dgm:t>
    </dgm:pt>
    <dgm:pt modelId="{7A60800B-4A87-47CF-85BF-45342A1C4847}">
      <dgm:prSet custT="1"/>
      <dgm:spPr/>
      <dgm:t>
        <a:bodyPr/>
        <a:lstStyle/>
        <a:p>
          <a:pPr rtl="0"/>
          <a:r>
            <a:rPr lang="en-US" sz="2800" dirty="0" smtClean="0"/>
            <a:t>Joint Commission</a:t>
          </a:r>
          <a:endParaRPr lang="en-US" sz="2800" dirty="0"/>
        </a:p>
      </dgm:t>
    </dgm:pt>
    <dgm:pt modelId="{0980559D-3265-47D0-A301-080F9EB565F3}" type="parTrans" cxnId="{F73EE57A-11F1-4B66-B62F-C9D21040BA4E}">
      <dgm:prSet/>
      <dgm:spPr/>
      <dgm:t>
        <a:bodyPr/>
        <a:lstStyle/>
        <a:p>
          <a:endParaRPr lang="en-US"/>
        </a:p>
      </dgm:t>
    </dgm:pt>
    <dgm:pt modelId="{084599F9-3E38-4A2C-8CD2-D1C690BB89F7}" type="sibTrans" cxnId="{F73EE57A-11F1-4B66-B62F-C9D21040BA4E}">
      <dgm:prSet/>
      <dgm:spPr/>
      <dgm:t>
        <a:bodyPr/>
        <a:lstStyle/>
        <a:p>
          <a:endParaRPr lang="en-US"/>
        </a:p>
      </dgm:t>
    </dgm:pt>
    <dgm:pt modelId="{CB913A7C-9FC5-46F3-A9DF-D4B8DD7D0960}">
      <dgm:prSet custT="1"/>
      <dgm:spPr/>
      <dgm:t>
        <a:bodyPr/>
        <a:lstStyle/>
        <a:p>
          <a:pPr rtl="0"/>
          <a:r>
            <a:rPr lang="en-US" sz="2800" dirty="0" smtClean="0"/>
            <a:t>Industry’s  Response</a:t>
          </a:r>
          <a:endParaRPr lang="en-US" sz="2800" dirty="0"/>
        </a:p>
      </dgm:t>
    </dgm:pt>
    <dgm:pt modelId="{61012D88-74A6-41F7-BD64-CC0081AA619B}" type="parTrans" cxnId="{475FAE44-77CB-48CE-A256-C1DFDD3B4636}">
      <dgm:prSet/>
      <dgm:spPr/>
      <dgm:t>
        <a:bodyPr/>
        <a:lstStyle/>
        <a:p>
          <a:endParaRPr lang="en-US"/>
        </a:p>
      </dgm:t>
    </dgm:pt>
    <dgm:pt modelId="{766537E2-3145-47E1-AC2E-C9CCEF8B6B7F}" type="sibTrans" cxnId="{475FAE44-77CB-48CE-A256-C1DFDD3B4636}">
      <dgm:prSet/>
      <dgm:spPr/>
      <dgm:t>
        <a:bodyPr/>
        <a:lstStyle/>
        <a:p>
          <a:endParaRPr lang="en-US"/>
        </a:p>
      </dgm:t>
    </dgm:pt>
    <dgm:pt modelId="{C91D64E0-6656-4C55-AAE4-8B1CBC7EA8A8}">
      <dgm:prSet custT="1"/>
      <dgm:spPr/>
      <dgm:t>
        <a:bodyPr/>
        <a:lstStyle/>
        <a:p>
          <a:pPr rtl="0"/>
          <a:r>
            <a:rPr lang="en-US" sz="2800" dirty="0" smtClean="0"/>
            <a:t>Recent Modifications</a:t>
          </a:r>
          <a:endParaRPr lang="en-US" sz="2800" dirty="0"/>
        </a:p>
      </dgm:t>
    </dgm:pt>
    <dgm:pt modelId="{43D02276-2384-4BB5-A1B7-FC6B90B0ABAA}" type="parTrans" cxnId="{CB74D69F-D7AD-4D25-83DD-6F3842CA4DA1}">
      <dgm:prSet/>
      <dgm:spPr/>
      <dgm:t>
        <a:bodyPr/>
        <a:lstStyle/>
        <a:p>
          <a:endParaRPr lang="en-US"/>
        </a:p>
      </dgm:t>
    </dgm:pt>
    <dgm:pt modelId="{D8395004-72AE-4D55-BEA5-5A5C7D9230D4}" type="sibTrans" cxnId="{CB74D69F-D7AD-4D25-83DD-6F3842CA4DA1}">
      <dgm:prSet/>
      <dgm:spPr/>
      <dgm:t>
        <a:bodyPr/>
        <a:lstStyle/>
        <a:p>
          <a:endParaRPr lang="en-US"/>
        </a:p>
      </dgm:t>
    </dgm:pt>
    <dgm:pt modelId="{5D052963-529E-409A-AD3F-349FD7E9437D}" type="pres">
      <dgm:prSet presAssocID="{0D235972-73D0-4305-B674-6717506EF2D6}" presName="Name0" presStyleCnt="0">
        <dgm:presLayoutVars>
          <dgm:chMax val="7"/>
          <dgm:chPref val="7"/>
          <dgm:dir/>
          <dgm:animLvl val="lvl"/>
        </dgm:presLayoutVars>
      </dgm:prSet>
      <dgm:spPr/>
      <dgm:t>
        <a:bodyPr/>
        <a:lstStyle/>
        <a:p>
          <a:endParaRPr lang="en-US"/>
        </a:p>
      </dgm:t>
    </dgm:pt>
    <dgm:pt modelId="{DDFBEDEF-7005-4519-BF52-214AF4A1849E}" type="pres">
      <dgm:prSet presAssocID="{BD6187D5-3184-4407-B8F0-99AB282BE218}" presName="Accent1" presStyleCnt="0"/>
      <dgm:spPr/>
    </dgm:pt>
    <dgm:pt modelId="{30126C5A-4913-43F8-8CF2-C14B9D2360AA}" type="pres">
      <dgm:prSet presAssocID="{BD6187D5-3184-4407-B8F0-99AB282BE218}" presName="Accent" presStyleLbl="node1" presStyleIdx="0" presStyleCnt="4" custScaleX="212167"/>
      <dgm:spPr/>
    </dgm:pt>
    <dgm:pt modelId="{73FD5123-FC78-4B3A-95CC-DF4E0A77761D}" type="pres">
      <dgm:prSet presAssocID="{BD6187D5-3184-4407-B8F0-99AB282BE218}" presName="Parent1" presStyleLbl="revTx" presStyleIdx="0" presStyleCnt="4" custScaleX="204357">
        <dgm:presLayoutVars>
          <dgm:chMax val="1"/>
          <dgm:chPref val="1"/>
          <dgm:bulletEnabled val="1"/>
        </dgm:presLayoutVars>
      </dgm:prSet>
      <dgm:spPr/>
      <dgm:t>
        <a:bodyPr/>
        <a:lstStyle/>
        <a:p>
          <a:endParaRPr lang="en-US"/>
        </a:p>
      </dgm:t>
    </dgm:pt>
    <dgm:pt modelId="{B1793730-D51E-4BC5-8522-47733F49196F}" type="pres">
      <dgm:prSet presAssocID="{7A60800B-4A87-47CF-85BF-45342A1C4847}" presName="Accent2" presStyleCnt="0"/>
      <dgm:spPr/>
    </dgm:pt>
    <dgm:pt modelId="{A86D4361-1826-49FA-BEA6-80F8E4612490}" type="pres">
      <dgm:prSet presAssocID="{7A60800B-4A87-47CF-85BF-45342A1C4847}" presName="Accent" presStyleLbl="node1" presStyleIdx="1" presStyleCnt="4" custScaleX="196173"/>
      <dgm:spPr/>
    </dgm:pt>
    <dgm:pt modelId="{F4ECA465-21D9-4A78-B316-F33AF357F621}" type="pres">
      <dgm:prSet presAssocID="{7A60800B-4A87-47CF-85BF-45342A1C4847}" presName="Parent2" presStyleLbl="revTx" presStyleIdx="1" presStyleCnt="4" custScaleX="220559">
        <dgm:presLayoutVars>
          <dgm:chMax val="1"/>
          <dgm:chPref val="1"/>
          <dgm:bulletEnabled val="1"/>
        </dgm:presLayoutVars>
      </dgm:prSet>
      <dgm:spPr/>
      <dgm:t>
        <a:bodyPr/>
        <a:lstStyle/>
        <a:p>
          <a:endParaRPr lang="en-US"/>
        </a:p>
      </dgm:t>
    </dgm:pt>
    <dgm:pt modelId="{5E003F47-A138-4947-8404-F430CFCE3B6F}" type="pres">
      <dgm:prSet presAssocID="{CB913A7C-9FC5-46F3-A9DF-D4B8DD7D0960}" presName="Accent3" presStyleCnt="0"/>
      <dgm:spPr/>
    </dgm:pt>
    <dgm:pt modelId="{E18F4554-A392-4DA7-8178-BCE1DE02D4A5}" type="pres">
      <dgm:prSet presAssocID="{CB913A7C-9FC5-46F3-A9DF-D4B8DD7D0960}" presName="Accent" presStyleLbl="node1" presStyleIdx="2" presStyleCnt="4" custScaleX="210064"/>
      <dgm:spPr/>
    </dgm:pt>
    <dgm:pt modelId="{3CE387FC-A52A-4EA5-BD72-F36A512FF0B0}" type="pres">
      <dgm:prSet presAssocID="{CB913A7C-9FC5-46F3-A9DF-D4B8DD7D0960}" presName="Parent3" presStyleLbl="revTx" presStyleIdx="2" presStyleCnt="4" custScaleX="163365" custLinFactNeighborX="3593" custLinFactNeighborY="-5197">
        <dgm:presLayoutVars>
          <dgm:chMax val="1"/>
          <dgm:chPref val="1"/>
          <dgm:bulletEnabled val="1"/>
        </dgm:presLayoutVars>
      </dgm:prSet>
      <dgm:spPr/>
      <dgm:t>
        <a:bodyPr/>
        <a:lstStyle/>
        <a:p>
          <a:endParaRPr lang="en-US"/>
        </a:p>
      </dgm:t>
    </dgm:pt>
    <dgm:pt modelId="{6F0C6C95-F682-49CB-A98D-B423479B3532}" type="pres">
      <dgm:prSet presAssocID="{C91D64E0-6656-4C55-AAE4-8B1CBC7EA8A8}" presName="Accent4" presStyleCnt="0"/>
      <dgm:spPr/>
    </dgm:pt>
    <dgm:pt modelId="{28640DE7-4346-48FA-8FC0-5F6DB278B79A}" type="pres">
      <dgm:prSet presAssocID="{C91D64E0-6656-4C55-AAE4-8B1CBC7EA8A8}" presName="Accent" presStyleLbl="node1" presStyleIdx="3" presStyleCnt="4" custScaleX="219228"/>
      <dgm:spPr/>
    </dgm:pt>
    <dgm:pt modelId="{0EEBAD51-2C56-4DBC-A638-DD677DBC7E39}" type="pres">
      <dgm:prSet presAssocID="{C91D64E0-6656-4C55-AAE4-8B1CBC7EA8A8}" presName="Parent4" presStyleLbl="revTx" presStyleIdx="3" presStyleCnt="4" custScaleX="178316">
        <dgm:presLayoutVars>
          <dgm:chMax val="1"/>
          <dgm:chPref val="1"/>
          <dgm:bulletEnabled val="1"/>
        </dgm:presLayoutVars>
      </dgm:prSet>
      <dgm:spPr/>
      <dgm:t>
        <a:bodyPr/>
        <a:lstStyle/>
        <a:p>
          <a:endParaRPr lang="en-US"/>
        </a:p>
      </dgm:t>
    </dgm:pt>
  </dgm:ptLst>
  <dgm:cxnLst>
    <dgm:cxn modelId="{512A5586-1775-42E9-98FD-A11CDD728D43}" srcId="{0D235972-73D0-4305-B674-6717506EF2D6}" destId="{BD6187D5-3184-4407-B8F0-99AB282BE218}" srcOrd="0" destOrd="0" parTransId="{EF864A62-45D8-4840-9DB2-951878591645}" sibTransId="{00218398-FD0B-4675-849E-8CDE46A6F31B}"/>
    <dgm:cxn modelId="{B7D5B0E9-C25F-46D7-9F53-7145ACB1FF4B}" type="presOf" srcId="{0D235972-73D0-4305-B674-6717506EF2D6}" destId="{5D052963-529E-409A-AD3F-349FD7E9437D}" srcOrd="0" destOrd="0" presId="urn:microsoft.com/office/officeart/2009/layout/CircleArrowProcess"/>
    <dgm:cxn modelId="{F73EE57A-11F1-4B66-B62F-C9D21040BA4E}" srcId="{0D235972-73D0-4305-B674-6717506EF2D6}" destId="{7A60800B-4A87-47CF-85BF-45342A1C4847}" srcOrd="1" destOrd="0" parTransId="{0980559D-3265-47D0-A301-080F9EB565F3}" sibTransId="{084599F9-3E38-4A2C-8CD2-D1C690BB89F7}"/>
    <dgm:cxn modelId="{475FAE44-77CB-48CE-A256-C1DFDD3B4636}" srcId="{0D235972-73D0-4305-B674-6717506EF2D6}" destId="{CB913A7C-9FC5-46F3-A9DF-D4B8DD7D0960}" srcOrd="2" destOrd="0" parTransId="{61012D88-74A6-41F7-BD64-CC0081AA619B}" sibTransId="{766537E2-3145-47E1-AC2E-C9CCEF8B6B7F}"/>
    <dgm:cxn modelId="{EF904D29-2F7E-43D6-8FA8-1444FD7E5DDE}" type="presOf" srcId="{7A60800B-4A87-47CF-85BF-45342A1C4847}" destId="{F4ECA465-21D9-4A78-B316-F33AF357F621}" srcOrd="0" destOrd="0" presId="urn:microsoft.com/office/officeart/2009/layout/CircleArrowProcess"/>
    <dgm:cxn modelId="{4192AAAB-6B2E-422C-9DB3-C1576ECA7583}" type="presOf" srcId="{BD6187D5-3184-4407-B8F0-99AB282BE218}" destId="{73FD5123-FC78-4B3A-95CC-DF4E0A77761D}" srcOrd="0" destOrd="0" presId="urn:microsoft.com/office/officeart/2009/layout/CircleArrowProcess"/>
    <dgm:cxn modelId="{C9C6327F-A37F-45EF-9FB7-99FA5952F8F0}" type="presOf" srcId="{CB913A7C-9FC5-46F3-A9DF-D4B8DD7D0960}" destId="{3CE387FC-A52A-4EA5-BD72-F36A512FF0B0}" srcOrd="0" destOrd="0" presId="urn:microsoft.com/office/officeart/2009/layout/CircleArrowProcess"/>
    <dgm:cxn modelId="{31B872AB-983D-47FA-9939-EF95554F100A}" type="presOf" srcId="{C91D64E0-6656-4C55-AAE4-8B1CBC7EA8A8}" destId="{0EEBAD51-2C56-4DBC-A638-DD677DBC7E39}" srcOrd="0" destOrd="0" presId="urn:microsoft.com/office/officeart/2009/layout/CircleArrowProcess"/>
    <dgm:cxn modelId="{CB74D69F-D7AD-4D25-83DD-6F3842CA4DA1}" srcId="{0D235972-73D0-4305-B674-6717506EF2D6}" destId="{C91D64E0-6656-4C55-AAE4-8B1CBC7EA8A8}" srcOrd="3" destOrd="0" parTransId="{43D02276-2384-4BB5-A1B7-FC6B90B0ABAA}" sibTransId="{D8395004-72AE-4D55-BEA5-5A5C7D9230D4}"/>
    <dgm:cxn modelId="{9705C65B-562D-47FE-A58F-B1706BE28045}" type="presParOf" srcId="{5D052963-529E-409A-AD3F-349FD7E9437D}" destId="{DDFBEDEF-7005-4519-BF52-214AF4A1849E}" srcOrd="0" destOrd="0" presId="urn:microsoft.com/office/officeart/2009/layout/CircleArrowProcess"/>
    <dgm:cxn modelId="{D0D64B74-307E-439A-98B2-2F6C35E22A25}" type="presParOf" srcId="{DDFBEDEF-7005-4519-BF52-214AF4A1849E}" destId="{30126C5A-4913-43F8-8CF2-C14B9D2360AA}" srcOrd="0" destOrd="0" presId="urn:microsoft.com/office/officeart/2009/layout/CircleArrowProcess"/>
    <dgm:cxn modelId="{D62051A9-E6C3-46F8-B4D4-5E578F4911F7}" type="presParOf" srcId="{5D052963-529E-409A-AD3F-349FD7E9437D}" destId="{73FD5123-FC78-4B3A-95CC-DF4E0A77761D}" srcOrd="1" destOrd="0" presId="urn:microsoft.com/office/officeart/2009/layout/CircleArrowProcess"/>
    <dgm:cxn modelId="{77EEBB0B-6E98-41B4-B9CE-3C4B25AA564C}" type="presParOf" srcId="{5D052963-529E-409A-AD3F-349FD7E9437D}" destId="{B1793730-D51E-4BC5-8522-47733F49196F}" srcOrd="2" destOrd="0" presId="urn:microsoft.com/office/officeart/2009/layout/CircleArrowProcess"/>
    <dgm:cxn modelId="{8DB0B0B4-CF20-48D5-A786-FA8B49214BD4}" type="presParOf" srcId="{B1793730-D51E-4BC5-8522-47733F49196F}" destId="{A86D4361-1826-49FA-BEA6-80F8E4612490}" srcOrd="0" destOrd="0" presId="urn:microsoft.com/office/officeart/2009/layout/CircleArrowProcess"/>
    <dgm:cxn modelId="{2C8D29E5-ED2D-439E-8033-FC05C54B903E}" type="presParOf" srcId="{5D052963-529E-409A-AD3F-349FD7E9437D}" destId="{F4ECA465-21D9-4A78-B316-F33AF357F621}" srcOrd="3" destOrd="0" presId="urn:microsoft.com/office/officeart/2009/layout/CircleArrowProcess"/>
    <dgm:cxn modelId="{BB2A927B-77A0-45C7-9B0C-54F934EA6F51}" type="presParOf" srcId="{5D052963-529E-409A-AD3F-349FD7E9437D}" destId="{5E003F47-A138-4947-8404-F430CFCE3B6F}" srcOrd="4" destOrd="0" presId="urn:microsoft.com/office/officeart/2009/layout/CircleArrowProcess"/>
    <dgm:cxn modelId="{D3FC00C4-4635-48A0-A024-C33F517AD7CF}" type="presParOf" srcId="{5E003F47-A138-4947-8404-F430CFCE3B6F}" destId="{E18F4554-A392-4DA7-8178-BCE1DE02D4A5}" srcOrd="0" destOrd="0" presId="urn:microsoft.com/office/officeart/2009/layout/CircleArrowProcess"/>
    <dgm:cxn modelId="{5DA5F630-CC66-48C7-AC8F-521E04824439}" type="presParOf" srcId="{5D052963-529E-409A-AD3F-349FD7E9437D}" destId="{3CE387FC-A52A-4EA5-BD72-F36A512FF0B0}" srcOrd="5" destOrd="0" presId="urn:microsoft.com/office/officeart/2009/layout/CircleArrowProcess"/>
    <dgm:cxn modelId="{BA1931B9-E596-4117-A5E2-B01E2B2AAF8A}" type="presParOf" srcId="{5D052963-529E-409A-AD3F-349FD7E9437D}" destId="{6F0C6C95-F682-49CB-A98D-B423479B3532}" srcOrd="6" destOrd="0" presId="urn:microsoft.com/office/officeart/2009/layout/CircleArrowProcess"/>
    <dgm:cxn modelId="{B052CFCF-0E0C-4CD7-BA84-0D1C7B4A06FD}" type="presParOf" srcId="{6F0C6C95-F682-49CB-A98D-B423479B3532}" destId="{28640DE7-4346-48FA-8FC0-5F6DB278B79A}" srcOrd="0" destOrd="0" presId="urn:microsoft.com/office/officeart/2009/layout/CircleArrowProcess"/>
    <dgm:cxn modelId="{697506D9-6C95-4F13-93CD-BCD53338E956}" type="presParOf" srcId="{5D052963-529E-409A-AD3F-349FD7E9437D}" destId="{0EEBAD51-2C56-4DBC-A638-DD677DBC7E39}"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594620F-84DB-4C06-A38B-3A229C40F9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5733555-3CCE-4E2A-B920-C4196714EB85}">
      <dgm:prSet custT="1"/>
      <dgm:spPr>
        <a:solidFill>
          <a:schemeClr val="accent1">
            <a:lumMod val="75000"/>
          </a:schemeClr>
        </a:solidFill>
      </dgm:spPr>
      <dgm:t>
        <a:bodyPr/>
        <a:lstStyle/>
        <a:p>
          <a:pPr rtl="0"/>
          <a:r>
            <a:rPr lang="en-US" sz="3600" dirty="0" smtClean="0"/>
            <a:t>Medication Misadventure</a:t>
          </a:r>
          <a:endParaRPr lang="en-US" sz="3600" dirty="0"/>
        </a:p>
      </dgm:t>
    </dgm:pt>
    <dgm:pt modelId="{E979C47E-AAF7-4B34-8F4E-2F51A8D030F8}" type="parTrans" cxnId="{924BA134-C325-487C-B2DE-E0AB862B58DC}">
      <dgm:prSet/>
      <dgm:spPr/>
      <dgm:t>
        <a:bodyPr/>
        <a:lstStyle/>
        <a:p>
          <a:endParaRPr lang="en-US"/>
        </a:p>
      </dgm:t>
    </dgm:pt>
    <dgm:pt modelId="{5F58F611-47D8-4C76-9293-4716ED1A5A34}" type="sibTrans" cxnId="{924BA134-C325-487C-B2DE-E0AB862B58DC}">
      <dgm:prSet/>
      <dgm:spPr/>
      <dgm:t>
        <a:bodyPr/>
        <a:lstStyle/>
        <a:p>
          <a:endParaRPr lang="en-US"/>
        </a:p>
      </dgm:t>
    </dgm:pt>
    <dgm:pt modelId="{447806D0-82C8-45A5-A5AF-2274023CFB60}">
      <dgm:prSet custT="1"/>
      <dgm:spPr/>
      <dgm:t>
        <a:bodyPr/>
        <a:lstStyle/>
        <a:p>
          <a:pPr rtl="0"/>
          <a:r>
            <a:rPr lang="en-US" sz="2800" dirty="0" smtClean="0"/>
            <a:t>Harm</a:t>
          </a:r>
          <a:endParaRPr lang="en-US" sz="2800" dirty="0"/>
        </a:p>
      </dgm:t>
    </dgm:pt>
    <dgm:pt modelId="{39F8329E-242A-449D-9972-ECC52F8D5EFF}" type="parTrans" cxnId="{71B1BECD-8455-402E-BC86-55C7339156ED}">
      <dgm:prSet/>
      <dgm:spPr/>
      <dgm:t>
        <a:bodyPr/>
        <a:lstStyle/>
        <a:p>
          <a:endParaRPr lang="en-US"/>
        </a:p>
      </dgm:t>
    </dgm:pt>
    <dgm:pt modelId="{7FA5892D-FC34-462A-A286-D7D26FAB03E7}" type="sibTrans" cxnId="{71B1BECD-8455-402E-BC86-55C7339156ED}">
      <dgm:prSet/>
      <dgm:spPr/>
      <dgm:t>
        <a:bodyPr/>
        <a:lstStyle/>
        <a:p>
          <a:endParaRPr lang="en-US"/>
        </a:p>
      </dgm:t>
    </dgm:pt>
    <dgm:pt modelId="{4E28D2BF-1820-42E9-8C30-A788669B9B10}">
      <dgm:prSet custT="1"/>
      <dgm:spPr/>
      <dgm:t>
        <a:bodyPr/>
        <a:lstStyle/>
        <a:p>
          <a:pPr rtl="0"/>
          <a:r>
            <a:rPr lang="en-US" sz="2800" dirty="0" smtClean="0"/>
            <a:t>ADEs</a:t>
          </a:r>
          <a:endParaRPr lang="en-US" sz="2800" dirty="0"/>
        </a:p>
      </dgm:t>
    </dgm:pt>
    <dgm:pt modelId="{45A40302-4285-47EB-B054-6CB0EBDBC0F7}" type="parTrans" cxnId="{0256F782-40D1-4AEB-A00A-D0AD63552475}">
      <dgm:prSet/>
      <dgm:spPr/>
      <dgm:t>
        <a:bodyPr/>
        <a:lstStyle/>
        <a:p>
          <a:endParaRPr lang="en-US"/>
        </a:p>
      </dgm:t>
    </dgm:pt>
    <dgm:pt modelId="{F577BE67-226C-4EDD-B87C-5CCDBC7A924C}" type="sibTrans" cxnId="{0256F782-40D1-4AEB-A00A-D0AD63552475}">
      <dgm:prSet/>
      <dgm:spPr/>
      <dgm:t>
        <a:bodyPr/>
        <a:lstStyle/>
        <a:p>
          <a:endParaRPr lang="en-US"/>
        </a:p>
      </dgm:t>
    </dgm:pt>
    <dgm:pt modelId="{03C13B4F-EB04-4D42-9F34-AB6D10DE1B8F}">
      <dgm:prSet custT="1"/>
      <dgm:spPr/>
      <dgm:t>
        <a:bodyPr/>
        <a:lstStyle/>
        <a:p>
          <a:pPr rtl="0"/>
          <a:r>
            <a:rPr lang="en-US" sz="2800" dirty="0" smtClean="0"/>
            <a:t>ADRs</a:t>
          </a:r>
          <a:endParaRPr lang="en-US" sz="2800" dirty="0"/>
        </a:p>
      </dgm:t>
    </dgm:pt>
    <dgm:pt modelId="{84F7BAA9-FCA1-44D7-B4CE-C2E7F17FA3C0}" type="parTrans" cxnId="{DFF6C556-8D96-4E9D-8AB4-6611A21908FB}">
      <dgm:prSet/>
      <dgm:spPr/>
      <dgm:t>
        <a:bodyPr/>
        <a:lstStyle/>
        <a:p>
          <a:endParaRPr lang="en-US"/>
        </a:p>
      </dgm:t>
    </dgm:pt>
    <dgm:pt modelId="{3EA5551F-06D4-48DF-AE32-E1093E56EA82}" type="sibTrans" cxnId="{DFF6C556-8D96-4E9D-8AB4-6611A21908FB}">
      <dgm:prSet/>
      <dgm:spPr/>
      <dgm:t>
        <a:bodyPr/>
        <a:lstStyle/>
        <a:p>
          <a:endParaRPr lang="en-US"/>
        </a:p>
      </dgm:t>
    </dgm:pt>
    <dgm:pt modelId="{5712924C-C578-4CDD-ABD4-F7DA9C29E6B6}">
      <dgm:prSet custT="1"/>
      <dgm:spPr>
        <a:solidFill>
          <a:schemeClr val="accent1">
            <a:lumMod val="75000"/>
          </a:schemeClr>
        </a:solidFill>
      </dgm:spPr>
      <dgm:t>
        <a:bodyPr/>
        <a:lstStyle/>
        <a:p>
          <a:pPr rtl="0"/>
          <a:r>
            <a:rPr lang="en-US" sz="3600" dirty="0" smtClean="0"/>
            <a:t>Missed Opportunities</a:t>
          </a:r>
          <a:endParaRPr lang="en-US" sz="3600" dirty="0"/>
        </a:p>
      </dgm:t>
    </dgm:pt>
    <dgm:pt modelId="{E03D7174-4F62-4969-BBD9-4F67E0596EEB}" type="parTrans" cxnId="{7DD731F5-BAE1-4E2D-94D3-5A7F0CCA3883}">
      <dgm:prSet/>
      <dgm:spPr/>
      <dgm:t>
        <a:bodyPr/>
        <a:lstStyle/>
        <a:p>
          <a:endParaRPr lang="en-US"/>
        </a:p>
      </dgm:t>
    </dgm:pt>
    <dgm:pt modelId="{92D4CC12-DCA5-40BE-9587-267CFBCB96EA}" type="sibTrans" cxnId="{7DD731F5-BAE1-4E2D-94D3-5A7F0CCA3883}">
      <dgm:prSet/>
      <dgm:spPr/>
      <dgm:t>
        <a:bodyPr/>
        <a:lstStyle/>
        <a:p>
          <a:endParaRPr lang="en-US"/>
        </a:p>
      </dgm:t>
    </dgm:pt>
    <dgm:pt modelId="{09C81C77-320D-4EA8-A9C5-2C1AFFC27E94}">
      <dgm:prSet custT="1"/>
      <dgm:spPr>
        <a:solidFill>
          <a:schemeClr val="accent1">
            <a:lumMod val="75000"/>
          </a:schemeClr>
        </a:solidFill>
      </dgm:spPr>
      <dgm:t>
        <a:bodyPr/>
        <a:lstStyle/>
        <a:p>
          <a:pPr rtl="0"/>
          <a:r>
            <a:rPr lang="en-US" sz="3600" dirty="0" smtClean="0"/>
            <a:t>The Disconnect</a:t>
          </a:r>
          <a:endParaRPr lang="en-US" sz="3600" dirty="0"/>
        </a:p>
      </dgm:t>
    </dgm:pt>
    <dgm:pt modelId="{1597FC73-0CF5-4DAB-9902-784760D11458}" type="parTrans" cxnId="{8664323C-8C1F-4DC2-BABB-6A89B29D83AE}">
      <dgm:prSet/>
      <dgm:spPr/>
      <dgm:t>
        <a:bodyPr/>
        <a:lstStyle/>
        <a:p>
          <a:endParaRPr lang="en-US"/>
        </a:p>
      </dgm:t>
    </dgm:pt>
    <dgm:pt modelId="{FA80FABA-67B6-430B-A200-466B1353ED01}" type="sibTrans" cxnId="{8664323C-8C1F-4DC2-BABB-6A89B29D83AE}">
      <dgm:prSet/>
      <dgm:spPr/>
      <dgm:t>
        <a:bodyPr/>
        <a:lstStyle/>
        <a:p>
          <a:endParaRPr lang="en-US"/>
        </a:p>
      </dgm:t>
    </dgm:pt>
    <dgm:pt modelId="{D5A7A850-775A-4CEF-BB72-8E5370956502}">
      <dgm:prSet custT="1"/>
      <dgm:spPr/>
      <dgm:t>
        <a:bodyPr/>
        <a:lstStyle/>
        <a:p>
          <a:pPr rtl="0"/>
          <a:r>
            <a:rPr lang="en-US" sz="2800" dirty="0" smtClean="0"/>
            <a:t>Veteran, Caregiver, and Healthcare teams </a:t>
          </a:r>
          <a:endParaRPr lang="en-US" sz="2800" dirty="0"/>
        </a:p>
      </dgm:t>
    </dgm:pt>
    <dgm:pt modelId="{554842F3-5AE4-415E-BB28-9E44D8F92182}" type="parTrans" cxnId="{1F687DD9-4CCE-45D4-A5DE-1A7A4707DD06}">
      <dgm:prSet/>
      <dgm:spPr/>
      <dgm:t>
        <a:bodyPr/>
        <a:lstStyle/>
        <a:p>
          <a:endParaRPr lang="en-US"/>
        </a:p>
      </dgm:t>
    </dgm:pt>
    <dgm:pt modelId="{391A6DD5-3CE4-41D3-837E-2028AC26B04F}" type="sibTrans" cxnId="{1F687DD9-4CCE-45D4-A5DE-1A7A4707DD06}">
      <dgm:prSet/>
      <dgm:spPr/>
      <dgm:t>
        <a:bodyPr/>
        <a:lstStyle/>
        <a:p>
          <a:endParaRPr lang="en-US"/>
        </a:p>
      </dgm:t>
    </dgm:pt>
    <dgm:pt modelId="{08586B0B-7461-4460-BE00-172E10258A31}">
      <dgm:prSet custT="1"/>
      <dgm:spPr>
        <a:solidFill>
          <a:schemeClr val="accent1">
            <a:lumMod val="75000"/>
          </a:schemeClr>
        </a:solidFill>
      </dgm:spPr>
      <dgm:t>
        <a:bodyPr/>
        <a:lstStyle/>
        <a:p>
          <a:pPr rtl="0"/>
          <a:r>
            <a:rPr lang="en-US" sz="3600" dirty="0" smtClean="0"/>
            <a:t>Disruption of therapeutic relationship</a:t>
          </a:r>
          <a:endParaRPr lang="en-US" sz="3600" dirty="0"/>
        </a:p>
      </dgm:t>
    </dgm:pt>
    <dgm:pt modelId="{458F27B5-7429-4158-B813-349F49221DA7}" type="parTrans" cxnId="{300390E4-EFD0-450A-AF16-93A7AE590688}">
      <dgm:prSet/>
      <dgm:spPr/>
      <dgm:t>
        <a:bodyPr/>
        <a:lstStyle/>
        <a:p>
          <a:endParaRPr lang="en-US"/>
        </a:p>
      </dgm:t>
    </dgm:pt>
    <dgm:pt modelId="{2A4E8FA6-5487-460B-B9F3-4583A2E0C6D3}" type="sibTrans" cxnId="{300390E4-EFD0-450A-AF16-93A7AE590688}">
      <dgm:prSet/>
      <dgm:spPr/>
      <dgm:t>
        <a:bodyPr/>
        <a:lstStyle/>
        <a:p>
          <a:endParaRPr lang="en-US"/>
        </a:p>
      </dgm:t>
    </dgm:pt>
    <dgm:pt modelId="{CEAA438E-872E-4D39-BA21-4CF193C0B8F0}" type="pres">
      <dgm:prSet presAssocID="{1594620F-84DB-4C06-A38B-3A229C40F937}" presName="linear" presStyleCnt="0">
        <dgm:presLayoutVars>
          <dgm:animLvl val="lvl"/>
          <dgm:resizeHandles val="exact"/>
        </dgm:presLayoutVars>
      </dgm:prSet>
      <dgm:spPr/>
      <dgm:t>
        <a:bodyPr/>
        <a:lstStyle/>
        <a:p>
          <a:endParaRPr lang="en-US"/>
        </a:p>
      </dgm:t>
    </dgm:pt>
    <dgm:pt modelId="{61BB8314-9CA9-4CFD-9FE5-73C493CC1C6A}" type="pres">
      <dgm:prSet presAssocID="{B5733555-3CCE-4E2A-B920-C4196714EB85}" presName="parentText" presStyleLbl="node1" presStyleIdx="0" presStyleCnt="4">
        <dgm:presLayoutVars>
          <dgm:chMax val="0"/>
          <dgm:bulletEnabled val="1"/>
        </dgm:presLayoutVars>
      </dgm:prSet>
      <dgm:spPr/>
      <dgm:t>
        <a:bodyPr/>
        <a:lstStyle/>
        <a:p>
          <a:endParaRPr lang="en-US"/>
        </a:p>
      </dgm:t>
    </dgm:pt>
    <dgm:pt modelId="{E423718F-51FD-40E4-A5B1-DF2FC6BA4531}" type="pres">
      <dgm:prSet presAssocID="{B5733555-3CCE-4E2A-B920-C4196714EB85}" presName="childText" presStyleLbl="revTx" presStyleIdx="0" presStyleCnt="2">
        <dgm:presLayoutVars>
          <dgm:bulletEnabled val="1"/>
        </dgm:presLayoutVars>
      </dgm:prSet>
      <dgm:spPr/>
      <dgm:t>
        <a:bodyPr/>
        <a:lstStyle/>
        <a:p>
          <a:endParaRPr lang="en-US"/>
        </a:p>
      </dgm:t>
    </dgm:pt>
    <dgm:pt modelId="{6799F910-1493-4E85-8172-FA1F7676DE60}" type="pres">
      <dgm:prSet presAssocID="{5712924C-C578-4CDD-ABD4-F7DA9C29E6B6}" presName="parentText" presStyleLbl="node1" presStyleIdx="1" presStyleCnt="4">
        <dgm:presLayoutVars>
          <dgm:chMax val="0"/>
          <dgm:bulletEnabled val="1"/>
        </dgm:presLayoutVars>
      </dgm:prSet>
      <dgm:spPr/>
      <dgm:t>
        <a:bodyPr/>
        <a:lstStyle/>
        <a:p>
          <a:endParaRPr lang="en-US"/>
        </a:p>
      </dgm:t>
    </dgm:pt>
    <dgm:pt modelId="{3F579498-173F-4165-8F3D-E4A883018483}" type="pres">
      <dgm:prSet presAssocID="{92D4CC12-DCA5-40BE-9587-267CFBCB96EA}" presName="spacer" presStyleCnt="0"/>
      <dgm:spPr/>
    </dgm:pt>
    <dgm:pt modelId="{EDDDFBA2-7A9E-491F-922F-FAAEC3A45BED}" type="pres">
      <dgm:prSet presAssocID="{09C81C77-320D-4EA8-A9C5-2C1AFFC27E94}" presName="parentText" presStyleLbl="node1" presStyleIdx="2" presStyleCnt="4">
        <dgm:presLayoutVars>
          <dgm:chMax val="0"/>
          <dgm:bulletEnabled val="1"/>
        </dgm:presLayoutVars>
      </dgm:prSet>
      <dgm:spPr/>
      <dgm:t>
        <a:bodyPr/>
        <a:lstStyle/>
        <a:p>
          <a:endParaRPr lang="en-US"/>
        </a:p>
      </dgm:t>
    </dgm:pt>
    <dgm:pt modelId="{138616D7-990E-4AAF-8D1D-972DD8E20692}" type="pres">
      <dgm:prSet presAssocID="{09C81C77-320D-4EA8-A9C5-2C1AFFC27E94}" presName="childText" presStyleLbl="revTx" presStyleIdx="1" presStyleCnt="2">
        <dgm:presLayoutVars>
          <dgm:bulletEnabled val="1"/>
        </dgm:presLayoutVars>
      </dgm:prSet>
      <dgm:spPr/>
      <dgm:t>
        <a:bodyPr/>
        <a:lstStyle/>
        <a:p>
          <a:endParaRPr lang="en-US"/>
        </a:p>
      </dgm:t>
    </dgm:pt>
    <dgm:pt modelId="{24B82AAE-AB2F-4387-A964-49073D534B63}" type="pres">
      <dgm:prSet presAssocID="{08586B0B-7461-4460-BE00-172E10258A31}" presName="parentText" presStyleLbl="node1" presStyleIdx="3" presStyleCnt="4">
        <dgm:presLayoutVars>
          <dgm:chMax val="0"/>
          <dgm:bulletEnabled val="1"/>
        </dgm:presLayoutVars>
      </dgm:prSet>
      <dgm:spPr/>
      <dgm:t>
        <a:bodyPr/>
        <a:lstStyle/>
        <a:p>
          <a:endParaRPr lang="en-US"/>
        </a:p>
      </dgm:t>
    </dgm:pt>
  </dgm:ptLst>
  <dgm:cxnLst>
    <dgm:cxn modelId="{057726F2-1CCE-4239-BAAA-A4F4A9D9CBC8}" type="presOf" srcId="{08586B0B-7461-4460-BE00-172E10258A31}" destId="{24B82AAE-AB2F-4387-A964-49073D534B63}" srcOrd="0" destOrd="0" presId="urn:microsoft.com/office/officeart/2005/8/layout/vList2"/>
    <dgm:cxn modelId="{D9D0710D-F57D-46BE-AC1B-8B3783980349}" type="presOf" srcId="{03C13B4F-EB04-4D42-9F34-AB6D10DE1B8F}" destId="{E423718F-51FD-40E4-A5B1-DF2FC6BA4531}" srcOrd="0" destOrd="2" presId="urn:microsoft.com/office/officeart/2005/8/layout/vList2"/>
    <dgm:cxn modelId="{1F687DD9-4CCE-45D4-A5DE-1A7A4707DD06}" srcId="{09C81C77-320D-4EA8-A9C5-2C1AFFC27E94}" destId="{D5A7A850-775A-4CEF-BB72-8E5370956502}" srcOrd="0" destOrd="0" parTransId="{554842F3-5AE4-415E-BB28-9E44D8F92182}" sibTransId="{391A6DD5-3CE4-41D3-837E-2028AC26B04F}"/>
    <dgm:cxn modelId="{0256F782-40D1-4AEB-A00A-D0AD63552475}" srcId="{B5733555-3CCE-4E2A-B920-C4196714EB85}" destId="{4E28D2BF-1820-42E9-8C30-A788669B9B10}" srcOrd="1" destOrd="0" parTransId="{45A40302-4285-47EB-B054-6CB0EBDBC0F7}" sibTransId="{F577BE67-226C-4EDD-B87C-5CCDBC7A924C}"/>
    <dgm:cxn modelId="{7DD731F5-BAE1-4E2D-94D3-5A7F0CCA3883}" srcId="{1594620F-84DB-4C06-A38B-3A229C40F937}" destId="{5712924C-C578-4CDD-ABD4-F7DA9C29E6B6}" srcOrd="1" destOrd="0" parTransId="{E03D7174-4F62-4969-BBD9-4F67E0596EEB}" sibTransId="{92D4CC12-DCA5-40BE-9587-267CFBCB96EA}"/>
    <dgm:cxn modelId="{DFF6C556-8D96-4E9D-8AB4-6611A21908FB}" srcId="{B5733555-3CCE-4E2A-B920-C4196714EB85}" destId="{03C13B4F-EB04-4D42-9F34-AB6D10DE1B8F}" srcOrd="2" destOrd="0" parTransId="{84F7BAA9-FCA1-44D7-B4CE-C2E7F17FA3C0}" sibTransId="{3EA5551F-06D4-48DF-AE32-E1093E56EA82}"/>
    <dgm:cxn modelId="{AE5AAAB6-30B5-4ECE-9104-8B7A15635D56}" type="presOf" srcId="{447806D0-82C8-45A5-A5AF-2274023CFB60}" destId="{E423718F-51FD-40E4-A5B1-DF2FC6BA4531}" srcOrd="0" destOrd="0" presId="urn:microsoft.com/office/officeart/2005/8/layout/vList2"/>
    <dgm:cxn modelId="{5CF14995-8534-4EF0-8A5A-DC4FC7E9970F}" type="presOf" srcId="{1594620F-84DB-4C06-A38B-3A229C40F937}" destId="{CEAA438E-872E-4D39-BA21-4CF193C0B8F0}" srcOrd="0" destOrd="0" presId="urn:microsoft.com/office/officeart/2005/8/layout/vList2"/>
    <dgm:cxn modelId="{71B1BECD-8455-402E-BC86-55C7339156ED}" srcId="{B5733555-3CCE-4E2A-B920-C4196714EB85}" destId="{447806D0-82C8-45A5-A5AF-2274023CFB60}" srcOrd="0" destOrd="0" parTransId="{39F8329E-242A-449D-9972-ECC52F8D5EFF}" sibTransId="{7FA5892D-FC34-462A-A286-D7D26FAB03E7}"/>
    <dgm:cxn modelId="{96E88802-7A87-432E-A689-A4E7E37BBD06}" type="presOf" srcId="{D5A7A850-775A-4CEF-BB72-8E5370956502}" destId="{138616D7-990E-4AAF-8D1D-972DD8E20692}" srcOrd="0" destOrd="0" presId="urn:microsoft.com/office/officeart/2005/8/layout/vList2"/>
    <dgm:cxn modelId="{8664323C-8C1F-4DC2-BABB-6A89B29D83AE}" srcId="{1594620F-84DB-4C06-A38B-3A229C40F937}" destId="{09C81C77-320D-4EA8-A9C5-2C1AFFC27E94}" srcOrd="2" destOrd="0" parTransId="{1597FC73-0CF5-4DAB-9902-784760D11458}" sibTransId="{FA80FABA-67B6-430B-A200-466B1353ED01}"/>
    <dgm:cxn modelId="{9D512A05-E455-4C78-B108-171F957369B7}" type="presOf" srcId="{4E28D2BF-1820-42E9-8C30-A788669B9B10}" destId="{E423718F-51FD-40E4-A5B1-DF2FC6BA4531}" srcOrd="0" destOrd="1" presId="urn:microsoft.com/office/officeart/2005/8/layout/vList2"/>
    <dgm:cxn modelId="{924BA134-C325-487C-B2DE-E0AB862B58DC}" srcId="{1594620F-84DB-4C06-A38B-3A229C40F937}" destId="{B5733555-3CCE-4E2A-B920-C4196714EB85}" srcOrd="0" destOrd="0" parTransId="{E979C47E-AAF7-4B34-8F4E-2F51A8D030F8}" sibTransId="{5F58F611-47D8-4C76-9293-4716ED1A5A34}"/>
    <dgm:cxn modelId="{D40C41AA-B912-4838-8C53-908AFA74E68C}" type="presOf" srcId="{5712924C-C578-4CDD-ABD4-F7DA9C29E6B6}" destId="{6799F910-1493-4E85-8172-FA1F7676DE60}" srcOrd="0" destOrd="0" presId="urn:microsoft.com/office/officeart/2005/8/layout/vList2"/>
    <dgm:cxn modelId="{639DED98-14B4-49F2-9D80-2B9F4192E2C0}" type="presOf" srcId="{B5733555-3CCE-4E2A-B920-C4196714EB85}" destId="{61BB8314-9CA9-4CFD-9FE5-73C493CC1C6A}" srcOrd="0" destOrd="0" presId="urn:microsoft.com/office/officeart/2005/8/layout/vList2"/>
    <dgm:cxn modelId="{300390E4-EFD0-450A-AF16-93A7AE590688}" srcId="{1594620F-84DB-4C06-A38B-3A229C40F937}" destId="{08586B0B-7461-4460-BE00-172E10258A31}" srcOrd="3" destOrd="0" parTransId="{458F27B5-7429-4158-B813-349F49221DA7}" sibTransId="{2A4E8FA6-5487-460B-B9F3-4583A2E0C6D3}"/>
    <dgm:cxn modelId="{E51CA241-02DB-49A4-B12B-70CC9097DAD7}" type="presOf" srcId="{09C81C77-320D-4EA8-A9C5-2C1AFFC27E94}" destId="{EDDDFBA2-7A9E-491F-922F-FAAEC3A45BED}" srcOrd="0" destOrd="0" presId="urn:microsoft.com/office/officeart/2005/8/layout/vList2"/>
    <dgm:cxn modelId="{52D50045-87E5-4809-94D8-7CEF01603DCF}" type="presParOf" srcId="{CEAA438E-872E-4D39-BA21-4CF193C0B8F0}" destId="{61BB8314-9CA9-4CFD-9FE5-73C493CC1C6A}" srcOrd="0" destOrd="0" presId="urn:microsoft.com/office/officeart/2005/8/layout/vList2"/>
    <dgm:cxn modelId="{9D2BBD09-125D-4ED9-82A0-0C553F449885}" type="presParOf" srcId="{CEAA438E-872E-4D39-BA21-4CF193C0B8F0}" destId="{E423718F-51FD-40E4-A5B1-DF2FC6BA4531}" srcOrd="1" destOrd="0" presId="urn:microsoft.com/office/officeart/2005/8/layout/vList2"/>
    <dgm:cxn modelId="{8A2FD6A1-77E4-419E-94FD-6497ABF6631B}" type="presParOf" srcId="{CEAA438E-872E-4D39-BA21-4CF193C0B8F0}" destId="{6799F910-1493-4E85-8172-FA1F7676DE60}" srcOrd="2" destOrd="0" presId="urn:microsoft.com/office/officeart/2005/8/layout/vList2"/>
    <dgm:cxn modelId="{3F01137D-FE74-49D7-84F5-6F996DCF4A58}" type="presParOf" srcId="{CEAA438E-872E-4D39-BA21-4CF193C0B8F0}" destId="{3F579498-173F-4165-8F3D-E4A883018483}" srcOrd="3" destOrd="0" presId="urn:microsoft.com/office/officeart/2005/8/layout/vList2"/>
    <dgm:cxn modelId="{AFFFFD34-59AA-4811-B27B-11FC5624A92A}" type="presParOf" srcId="{CEAA438E-872E-4D39-BA21-4CF193C0B8F0}" destId="{EDDDFBA2-7A9E-491F-922F-FAAEC3A45BED}" srcOrd="4" destOrd="0" presId="urn:microsoft.com/office/officeart/2005/8/layout/vList2"/>
    <dgm:cxn modelId="{457CF68E-C381-4626-B9FB-1C2BDA78D4EE}" type="presParOf" srcId="{CEAA438E-872E-4D39-BA21-4CF193C0B8F0}" destId="{138616D7-990E-4AAF-8D1D-972DD8E20692}" srcOrd="5" destOrd="0" presId="urn:microsoft.com/office/officeart/2005/8/layout/vList2"/>
    <dgm:cxn modelId="{CEA528EA-2D9D-4B2E-914C-66BC76056021}" type="presParOf" srcId="{CEAA438E-872E-4D39-BA21-4CF193C0B8F0}" destId="{24B82AAE-AB2F-4387-A964-49073D534B6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E95370B-E6C1-4E63-A54F-B24FA75DACB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EF5D7412-E465-4667-86EB-AA081F582B7C}">
      <dgm:prSet/>
      <dgm:spPr>
        <a:solidFill>
          <a:schemeClr val="accent1">
            <a:lumMod val="75000"/>
          </a:schemeClr>
        </a:solidFill>
      </dgm:spPr>
      <dgm:t>
        <a:bodyPr/>
        <a:lstStyle/>
        <a:p>
          <a:pPr rtl="0"/>
          <a:r>
            <a:rPr lang="en-US" dirty="0" smtClean="0"/>
            <a:t>At your VA Facility ensure </a:t>
          </a:r>
          <a:r>
            <a:rPr lang="en-US" dirty="0" err="1" smtClean="0"/>
            <a:t>MedRecon</a:t>
          </a:r>
          <a:r>
            <a:rPr lang="en-US" dirty="0" smtClean="0"/>
            <a:t>:</a:t>
          </a:r>
          <a:endParaRPr lang="en-US" dirty="0"/>
        </a:p>
      </dgm:t>
    </dgm:pt>
    <dgm:pt modelId="{2B075C2D-DAB6-45BF-832E-EF964AE40B98}" type="parTrans" cxnId="{BD9E80EE-A349-4AC0-96DB-126230268BBF}">
      <dgm:prSet/>
      <dgm:spPr/>
      <dgm:t>
        <a:bodyPr/>
        <a:lstStyle/>
        <a:p>
          <a:endParaRPr lang="en-US"/>
        </a:p>
      </dgm:t>
    </dgm:pt>
    <dgm:pt modelId="{DC59668B-9E4A-4CA7-B558-84C35E4FB81D}" type="sibTrans" cxnId="{BD9E80EE-A349-4AC0-96DB-126230268BBF}">
      <dgm:prSet/>
      <dgm:spPr/>
      <dgm:t>
        <a:bodyPr/>
        <a:lstStyle/>
        <a:p>
          <a:endParaRPr lang="en-US"/>
        </a:p>
      </dgm:t>
    </dgm:pt>
    <dgm:pt modelId="{ED9A9C6B-A70D-416E-BF78-3B785C00F4AF}">
      <dgm:prSet custT="1"/>
      <dgm:spPr>
        <a:solidFill>
          <a:schemeClr val="accent1">
            <a:lumMod val="75000"/>
          </a:schemeClr>
        </a:solidFill>
      </dgm:spPr>
      <dgm:t>
        <a:bodyPr/>
        <a:lstStyle/>
        <a:p>
          <a:pPr rtl="0"/>
          <a:r>
            <a:rPr lang="en-US" sz="2800" dirty="0" smtClean="0"/>
            <a:t>Is initiated at every episode or transition in level of care where medications may influence care</a:t>
          </a:r>
          <a:endParaRPr lang="en-US" sz="2800" dirty="0"/>
        </a:p>
      </dgm:t>
    </dgm:pt>
    <dgm:pt modelId="{ADF00640-0C32-41DD-8041-779C5575089B}" type="parTrans" cxnId="{63088408-6430-4BB0-8537-0FD2FE6771A1}">
      <dgm:prSet/>
      <dgm:spPr/>
      <dgm:t>
        <a:bodyPr/>
        <a:lstStyle/>
        <a:p>
          <a:endParaRPr lang="en-US"/>
        </a:p>
      </dgm:t>
    </dgm:pt>
    <dgm:pt modelId="{DC692E83-5A83-4428-833D-44790D91A2C6}" type="sibTrans" cxnId="{63088408-6430-4BB0-8537-0FD2FE6771A1}">
      <dgm:prSet/>
      <dgm:spPr/>
      <dgm:t>
        <a:bodyPr/>
        <a:lstStyle/>
        <a:p>
          <a:endParaRPr lang="en-US"/>
        </a:p>
      </dgm:t>
    </dgm:pt>
    <dgm:pt modelId="{7D53FC2B-BD30-46EA-BD23-5D8E91AEB1D5}" type="pres">
      <dgm:prSet presAssocID="{3E95370B-E6C1-4E63-A54F-B24FA75DACB7}" presName="layout" presStyleCnt="0">
        <dgm:presLayoutVars>
          <dgm:chMax/>
          <dgm:chPref/>
          <dgm:dir/>
          <dgm:animOne val="branch"/>
          <dgm:animLvl val="lvl"/>
          <dgm:resizeHandles/>
        </dgm:presLayoutVars>
      </dgm:prSet>
      <dgm:spPr/>
      <dgm:t>
        <a:bodyPr/>
        <a:lstStyle/>
        <a:p>
          <a:endParaRPr lang="en-US"/>
        </a:p>
      </dgm:t>
    </dgm:pt>
    <dgm:pt modelId="{37805DF5-7E92-4CD0-96AD-01797A7B7C2E}" type="pres">
      <dgm:prSet presAssocID="{EF5D7412-E465-4667-86EB-AA081F582B7C}" presName="root" presStyleCnt="0">
        <dgm:presLayoutVars>
          <dgm:chMax/>
          <dgm:chPref val="4"/>
        </dgm:presLayoutVars>
      </dgm:prSet>
      <dgm:spPr/>
    </dgm:pt>
    <dgm:pt modelId="{0D62B2BF-4024-4064-96A7-ED6EF8195F2C}" type="pres">
      <dgm:prSet presAssocID="{EF5D7412-E465-4667-86EB-AA081F582B7C}" presName="rootComposite" presStyleCnt="0">
        <dgm:presLayoutVars/>
      </dgm:prSet>
      <dgm:spPr/>
    </dgm:pt>
    <dgm:pt modelId="{D60DFFF5-1C93-4899-B7E5-7025B03989CC}" type="pres">
      <dgm:prSet presAssocID="{EF5D7412-E465-4667-86EB-AA081F582B7C}" presName="rootText" presStyleLbl="node0" presStyleIdx="0" presStyleCnt="1">
        <dgm:presLayoutVars>
          <dgm:chMax/>
          <dgm:chPref val="4"/>
        </dgm:presLayoutVars>
      </dgm:prSet>
      <dgm:spPr/>
      <dgm:t>
        <a:bodyPr/>
        <a:lstStyle/>
        <a:p>
          <a:endParaRPr lang="en-US"/>
        </a:p>
      </dgm:t>
    </dgm:pt>
    <dgm:pt modelId="{F8A7D6C0-9EB9-4F92-B383-757CC8D797CC}" type="pres">
      <dgm:prSet presAssocID="{EF5D7412-E465-4667-86EB-AA081F582B7C}" presName="childShape" presStyleCnt="0">
        <dgm:presLayoutVars>
          <dgm:chMax val="0"/>
          <dgm:chPref val="0"/>
        </dgm:presLayoutVars>
      </dgm:prSet>
      <dgm:spPr/>
    </dgm:pt>
    <dgm:pt modelId="{4AFDF0FC-C2C6-41E3-A518-D3987596A974}" type="pres">
      <dgm:prSet presAssocID="{ED9A9C6B-A70D-416E-BF78-3B785C00F4AF}" presName="childComposite" presStyleCnt="0">
        <dgm:presLayoutVars>
          <dgm:chMax val="0"/>
          <dgm:chPref val="0"/>
        </dgm:presLayoutVars>
      </dgm:prSet>
      <dgm:spPr/>
    </dgm:pt>
    <dgm:pt modelId="{7DE9EFCB-960E-4B9F-9DDE-1969BF8F8D41}" type="pres">
      <dgm:prSet presAssocID="{ED9A9C6B-A70D-416E-BF78-3B785C00F4AF}" presName="Image" presStyleLbl="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Stethoscope laying across colored folders."/>
        </a:ext>
      </dgm:extLst>
    </dgm:pt>
    <dgm:pt modelId="{FA595044-150A-4601-BDC2-16568E5E1979}" type="pres">
      <dgm:prSet presAssocID="{ED9A9C6B-A70D-416E-BF78-3B785C00F4AF}" presName="childText" presStyleLbl="lnNode1" presStyleIdx="0" presStyleCnt="1" custScaleY="103053">
        <dgm:presLayoutVars>
          <dgm:chMax val="0"/>
          <dgm:chPref val="0"/>
          <dgm:bulletEnabled val="1"/>
        </dgm:presLayoutVars>
      </dgm:prSet>
      <dgm:spPr/>
      <dgm:t>
        <a:bodyPr/>
        <a:lstStyle/>
        <a:p>
          <a:endParaRPr lang="en-US"/>
        </a:p>
      </dgm:t>
    </dgm:pt>
  </dgm:ptLst>
  <dgm:cxnLst>
    <dgm:cxn modelId="{63088408-6430-4BB0-8537-0FD2FE6771A1}" srcId="{EF5D7412-E465-4667-86EB-AA081F582B7C}" destId="{ED9A9C6B-A70D-416E-BF78-3B785C00F4AF}" srcOrd="0" destOrd="0" parTransId="{ADF00640-0C32-41DD-8041-779C5575089B}" sibTransId="{DC692E83-5A83-4428-833D-44790D91A2C6}"/>
    <dgm:cxn modelId="{BD9E80EE-A349-4AC0-96DB-126230268BBF}" srcId="{3E95370B-E6C1-4E63-A54F-B24FA75DACB7}" destId="{EF5D7412-E465-4667-86EB-AA081F582B7C}" srcOrd="0" destOrd="0" parTransId="{2B075C2D-DAB6-45BF-832E-EF964AE40B98}" sibTransId="{DC59668B-9E4A-4CA7-B558-84C35E4FB81D}"/>
    <dgm:cxn modelId="{892EEAF7-7648-4418-B74D-2080570BA556}" type="presOf" srcId="{EF5D7412-E465-4667-86EB-AA081F582B7C}" destId="{D60DFFF5-1C93-4899-B7E5-7025B03989CC}" srcOrd="0" destOrd="0" presId="urn:microsoft.com/office/officeart/2008/layout/PictureAccentList"/>
    <dgm:cxn modelId="{B5969D48-42B7-419E-835C-DCEEB014DC68}" type="presOf" srcId="{3E95370B-E6C1-4E63-A54F-B24FA75DACB7}" destId="{7D53FC2B-BD30-46EA-BD23-5D8E91AEB1D5}" srcOrd="0" destOrd="0" presId="urn:microsoft.com/office/officeart/2008/layout/PictureAccentList"/>
    <dgm:cxn modelId="{2A5F4C78-F5A0-4269-8B96-91870B653990}" type="presOf" srcId="{ED9A9C6B-A70D-416E-BF78-3B785C00F4AF}" destId="{FA595044-150A-4601-BDC2-16568E5E1979}" srcOrd="0" destOrd="0" presId="urn:microsoft.com/office/officeart/2008/layout/PictureAccentList"/>
    <dgm:cxn modelId="{573D9E16-7228-4852-9E7F-7D58E61D167D}" type="presParOf" srcId="{7D53FC2B-BD30-46EA-BD23-5D8E91AEB1D5}" destId="{37805DF5-7E92-4CD0-96AD-01797A7B7C2E}" srcOrd="0" destOrd="0" presId="urn:microsoft.com/office/officeart/2008/layout/PictureAccentList"/>
    <dgm:cxn modelId="{7D15A968-8A12-4FD4-A8EC-A09F0D91DD5C}" type="presParOf" srcId="{37805DF5-7E92-4CD0-96AD-01797A7B7C2E}" destId="{0D62B2BF-4024-4064-96A7-ED6EF8195F2C}" srcOrd="0" destOrd="0" presId="urn:microsoft.com/office/officeart/2008/layout/PictureAccentList"/>
    <dgm:cxn modelId="{A11CF518-E98C-4E85-B593-D50707D5E649}" type="presParOf" srcId="{0D62B2BF-4024-4064-96A7-ED6EF8195F2C}" destId="{D60DFFF5-1C93-4899-B7E5-7025B03989CC}" srcOrd="0" destOrd="0" presId="urn:microsoft.com/office/officeart/2008/layout/PictureAccentList"/>
    <dgm:cxn modelId="{D1291DF8-745B-4D10-A1AF-22C0DF5234E9}" type="presParOf" srcId="{37805DF5-7E92-4CD0-96AD-01797A7B7C2E}" destId="{F8A7D6C0-9EB9-4F92-B383-757CC8D797CC}" srcOrd="1" destOrd="0" presId="urn:microsoft.com/office/officeart/2008/layout/PictureAccentList"/>
    <dgm:cxn modelId="{7C806C26-F7BB-42D6-B22C-A774121AF6BB}" type="presParOf" srcId="{F8A7D6C0-9EB9-4F92-B383-757CC8D797CC}" destId="{4AFDF0FC-C2C6-41E3-A518-D3987596A974}" srcOrd="0" destOrd="0" presId="urn:microsoft.com/office/officeart/2008/layout/PictureAccentList"/>
    <dgm:cxn modelId="{D8F31D64-6349-4D44-8367-CCC5097F02DA}" type="presParOf" srcId="{4AFDF0FC-C2C6-41E3-A518-D3987596A974}" destId="{7DE9EFCB-960E-4B9F-9DDE-1969BF8F8D41}" srcOrd="0" destOrd="0" presId="urn:microsoft.com/office/officeart/2008/layout/PictureAccentList"/>
    <dgm:cxn modelId="{ECA09C10-327D-45A0-90CF-9BA79BAD7A3A}" type="presParOf" srcId="{4AFDF0FC-C2C6-41E3-A518-D3987596A974}" destId="{FA595044-150A-4601-BDC2-16568E5E197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FCFF33A-DAA5-4E58-8CF7-97CAEA2BC2A3}"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4C3EC867-2AD8-4062-AEE2-5F9D6929D3F8}">
      <dgm:prSet/>
      <dgm:spPr>
        <a:solidFill>
          <a:srgbClr val="647D33"/>
        </a:solidFill>
      </dgm:spPr>
      <dgm:t>
        <a:bodyPr/>
        <a:lstStyle/>
        <a:p>
          <a:pPr rtl="0"/>
          <a:r>
            <a:rPr lang="en-US" dirty="0" smtClean="0"/>
            <a:t>Define processes to be used when medications are outside of the scope of the health care team</a:t>
          </a:r>
          <a:endParaRPr lang="en-US" dirty="0"/>
        </a:p>
      </dgm:t>
    </dgm:pt>
    <dgm:pt modelId="{17E23D68-735F-4D84-B30E-C2398B057715}" type="parTrans" cxnId="{A8E9C460-6F1D-40CF-8F52-4F1018FE7827}">
      <dgm:prSet/>
      <dgm:spPr/>
      <dgm:t>
        <a:bodyPr/>
        <a:lstStyle/>
        <a:p>
          <a:endParaRPr lang="en-US"/>
        </a:p>
      </dgm:t>
    </dgm:pt>
    <dgm:pt modelId="{FA0AA75B-10FB-4DA8-BA21-F14E1DE1B448}" type="sibTrans" cxnId="{A8E9C460-6F1D-40CF-8F52-4F1018FE7827}">
      <dgm:prSet/>
      <dgm:spPr/>
      <dgm:t>
        <a:bodyPr/>
        <a:lstStyle/>
        <a:p>
          <a:endParaRPr lang="en-US"/>
        </a:p>
      </dgm:t>
    </dgm:pt>
    <dgm:pt modelId="{4098585E-FA1B-4B04-8EE7-04FC48A8AEFE}">
      <dgm:prSet/>
      <dgm:spPr/>
      <dgm:t>
        <a:bodyPr/>
        <a:lstStyle/>
        <a:p>
          <a:pPr rtl="0"/>
          <a:r>
            <a:rPr lang="en-US" dirty="0" smtClean="0"/>
            <a:t>NOTE: Addressing a discrepancy does not always require managing a medication or changing the medication order</a:t>
          </a:r>
          <a:endParaRPr lang="en-US" dirty="0"/>
        </a:p>
      </dgm:t>
    </dgm:pt>
    <dgm:pt modelId="{15C5E184-30C1-427F-AC0B-C5975A3E5D9E}" type="parTrans" cxnId="{788126BE-466B-476B-AC42-094509360434}">
      <dgm:prSet/>
      <dgm:spPr/>
      <dgm:t>
        <a:bodyPr/>
        <a:lstStyle/>
        <a:p>
          <a:endParaRPr lang="en-US"/>
        </a:p>
      </dgm:t>
    </dgm:pt>
    <dgm:pt modelId="{28A9B7FA-4C1D-4842-9FAC-F20DF43C11AB}" type="sibTrans" cxnId="{788126BE-466B-476B-AC42-094509360434}">
      <dgm:prSet/>
      <dgm:spPr/>
      <dgm:t>
        <a:bodyPr/>
        <a:lstStyle/>
        <a:p>
          <a:endParaRPr lang="en-US"/>
        </a:p>
      </dgm:t>
    </dgm:pt>
    <dgm:pt modelId="{32298826-42F3-4793-ACA0-0C8B28C36601}">
      <dgm:prSet/>
      <dgm:spPr>
        <a:solidFill>
          <a:schemeClr val="accent3"/>
        </a:solidFill>
      </dgm:spPr>
      <dgm:t>
        <a:bodyPr/>
        <a:lstStyle/>
        <a:p>
          <a:pPr rtl="0"/>
          <a:r>
            <a:rPr lang="en-US" dirty="0" smtClean="0">
              <a:solidFill>
                <a:schemeClr val="bg1"/>
              </a:solidFill>
            </a:rPr>
            <a:t>Appoint a Facility and VISN Point of Contact to help disseminate timely MedRecon info</a:t>
          </a:r>
          <a:endParaRPr lang="en-US" dirty="0">
            <a:solidFill>
              <a:schemeClr val="bg1"/>
            </a:solidFill>
          </a:endParaRPr>
        </a:p>
      </dgm:t>
    </dgm:pt>
    <dgm:pt modelId="{99F1CC9B-8785-4DBA-A81D-766D82C671B0}" type="parTrans" cxnId="{225BD852-F60A-4804-A64C-FC836BCBA706}">
      <dgm:prSet/>
      <dgm:spPr/>
      <dgm:t>
        <a:bodyPr/>
        <a:lstStyle/>
        <a:p>
          <a:endParaRPr lang="en-US"/>
        </a:p>
      </dgm:t>
    </dgm:pt>
    <dgm:pt modelId="{7FEEBAE0-5BEB-44A4-9738-81229023D356}" type="sibTrans" cxnId="{225BD852-F60A-4804-A64C-FC836BCBA706}">
      <dgm:prSet/>
      <dgm:spPr/>
      <dgm:t>
        <a:bodyPr/>
        <a:lstStyle/>
        <a:p>
          <a:endParaRPr lang="en-US"/>
        </a:p>
      </dgm:t>
    </dgm:pt>
    <dgm:pt modelId="{ED4065AE-6073-4A91-925B-96F6E3997828}" type="pres">
      <dgm:prSet presAssocID="{9FCFF33A-DAA5-4E58-8CF7-97CAEA2BC2A3}" presName="linear" presStyleCnt="0">
        <dgm:presLayoutVars>
          <dgm:animLvl val="lvl"/>
          <dgm:resizeHandles val="exact"/>
        </dgm:presLayoutVars>
      </dgm:prSet>
      <dgm:spPr/>
      <dgm:t>
        <a:bodyPr/>
        <a:lstStyle/>
        <a:p>
          <a:endParaRPr lang="en-US"/>
        </a:p>
      </dgm:t>
    </dgm:pt>
    <dgm:pt modelId="{11AD89B4-9170-4DBA-9649-61C2FD78E401}" type="pres">
      <dgm:prSet presAssocID="{4C3EC867-2AD8-4062-AEE2-5F9D6929D3F8}" presName="parentText" presStyleLbl="node1" presStyleIdx="0" presStyleCnt="2">
        <dgm:presLayoutVars>
          <dgm:chMax val="0"/>
          <dgm:bulletEnabled val="1"/>
        </dgm:presLayoutVars>
      </dgm:prSet>
      <dgm:spPr/>
      <dgm:t>
        <a:bodyPr/>
        <a:lstStyle/>
        <a:p>
          <a:endParaRPr lang="en-US"/>
        </a:p>
      </dgm:t>
    </dgm:pt>
    <dgm:pt modelId="{F066B9C6-3762-4FC8-9015-168AA4B5A1EF}" type="pres">
      <dgm:prSet presAssocID="{4C3EC867-2AD8-4062-AEE2-5F9D6929D3F8}" presName="childText" presStyleLbl="revTx" presStyleIdx="0" presStyleCnt="1">
        <dgm:presLayoutVars>
          <dgm:bulletEnabled val="1"/>
        </dgm:presLayoutVars>
      </dgm:prSet>
      <dgm:spPr/>
      <dgm:t>
        <a:bodyPr/>
        <a:lstStyle/>
        <a:p>
          <a:endParaRPr lang="en-US"/>
        </a:p>
      </dgm:t>
    </dgm:pt>
    <dgm:pt modelId="{2145EFEC-B250-4BA3-873F-98DCECB5F852}" type="pres">
      <dgm:prSet presAssocID="{32298826-42F3-4793-ACA0-0C8B28C36601}" presName="parentText" presStyleLbl="node1" presStyleIdx="1" presStyleCnt="2" custLinFactNeighborY="14702">
        <dgm:presLayoutVars>
          <dgm:chMax val="0"/>
          <dgm:bulletEnabled val="1"/>
        </dgm:presLayoutVars>
      </dgm:prSet>
      <dgm:spPr/>
      <dgm:t>
        <a:bodyPr/>
        <a:lstStyle/>
        <a:p>
          <a:endParaRPr lang="en-US"/>
        </a:p>
      </dgm:t>
    </dgm:pt>
  </dgm:ptLst>
  <dgm:cxnLst>
    <dgm:cxn modelId="{225BD852-F60A-4804-A64C-FC836BCBA706}" srcId="{9FCFF33A-DAA5-4E58-8CF7-97CAEA2BC2A3}" destId="{32298826-42F3-4793-ACA0-0C8B28C36601}" srcOrd="1" destOrd="0" parTransId="{99F1CC9B-8785-4DBA-A81D-766D82C671B0}" sibTransId="{7FEEBAE0-5BEB-44A4-9738-81229023D356}"/>
    <dgm:cxn modelId="{14314E6D-8341-4C21-A3FE-6B19DB9045F3}" type="presOf" srcId="{4C3EC867-2AD8-4062-AEE2-5F9D6929D3F8}" destId="{11AD89B4-9170-4DBA-9649-61C2FD78E401}" srcOrd="0" destOrd="0" presId="urn:microsoft.com/office/officeart/2005/8/layout/vList2"/>
    <dgm:cxn modelId="{43DC8383-15A8-4046-AE09-F3FBBAD68550}" type="presOf" srcId="{32298826-42F3-4793-ACA0-0C8B28C36601}" destId="{2145EFEC-B250-4BA3-873F-98DCECB5F852}" srcOrd="0" destOrd="0" presId="urn:microsoft.com/office/officeart/2005/8/layout/vList2"/>
    <dgm:cxn modelId="{A8E9C460-6F1D-40CF-8F52-4F1018FE7827}" srcId="{9FCFF33A-DAA5-4E58-8CF7-97CAEA2BC2A3}" destId="{4C3EC867-2AD8-4062-AEE2-5F9D6929D3F8}" srcOrd="0" destOrd="0" parTransId="{17E23D68-735F-4D84-B30E-C2398B057715}" sibTransId="{FA0AA75B-10FB-4DA8-BA21-F14E1DE1B448}"/>
    <dgm:cxn modelId="{37FD302A-BADF-4B24-84AF-2C3E1C5642BA}" type="presOf" srcId="{4098585E-FA1B-4B04-8EE7-04FC48A8AEFE}" destId="{F066B9C6-3762-4FC8-9015-168AA4B5A1EF}" srcOrd="0" destOrd="0" presId="urn:microsoft.com/office/officeart/2005/8/layout/vList2"/>
    <dgm:cxn modelId="{94D86119-5197-4524-B085-149276E8BAFF}" type="presOf" srcId="{9FCFF33A-DAA5-4E58-8CF7-97CAEA2BC2A3}" destId="{ED4065AE-6073-4A91-925B-96F6E3997828}" srcOrd="0" destOrd="0" presId="urn:microsoft.com/office/officeart/2005/8/layout/vList2"/>
    <dgm:cxn modelId="{788126BE-466B-476B-AC42-094509360434}" srcId="{4C3EC867-2AD8-4062-AEE2-5F9D6929D3F8}" destId="{4098585E-FA1B-4B04-8EE7-04FC48A8AEFE}" srcOrd="0" destOrd="0" parTransId="{15C5E184-30C1-427F-AC0B-C5975A3E5D9E}" sibTransId="{28A9B7FA-4C1D-4842-9FAC-F20DF43C11AB}"/>
    <dgm:cxn modelId="{A0A29AAA-56C3-4974-AFE3-60E99F6BC327}" type="presParOf" srcId="{ED4065AE-6073-4A91-925B-96F6E3997828}" destId="{11AD89B4-9170-4DBA-9649-61C2FD78E401}" srcOrd="0" destOrd="0" presId="urn:microsoft.com/office/officeart/2005/8/layout/vList2"/>
    <dgm:cxn modelId="{D403C693-B0EB-4CC1-B2D8-948EACFE5D7F}" type="presParOf" srcId="{ED4065AE-6073-4A91-925B-96F6E3997828}" destId="{F066B9C6-3762-4FC8-9015-168AA4B5A1EF}" srcOrd="1" destOrd="0" presId="urn:microsoft.com/office/officeart/2005/8/layout/vList2"/>
    <dgm:cxn modelId="{F3CF1E15-22CB-41E0-9627-74F4B0E9634E}" type="presParOf" srcId="{ED4065AE-6073-4A91-925B-96F6E3997828}" destId="{2145EFEC-B250-4BA3-873F-98DCECB5F8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1323C9-2DCD-4FBA-9C0B-C0FC2C80ED8B}" type="doc">
      <dgm:prSet loTypeId="urn:diagrams.loki3.com/VaryingWidthList+Icon" loCatId="list" qsTypeId="urn:microsoft.com/office/officeart/2005/8/quickstyle/simple1" qsCatId="simple" csTypeId="urn:microsoft.com/office/officeart/2005/8/colors/accent3_3" csCatId="accent3" phldr="1"/>
      <dgm:spPr/>
      <dgm:t>
        <a:bodyPr/>
        <a:lstStyle/>
        <a:p>
          <a:endParaRPr lang="en-US"/>
        </a:p>
      </dgm:t>
    </dgm:pt>
    <dgm:pt modelId="{2186267C-0B47-4F8B-9DFE-8EC47BF1DBD5}">
      <dgm:prSet/>
      <dgm:spPr>
        <a:solidFill>
          <a:srgbClr val="48582A"/>
        </a:solidFill>
      </dgm:spPr>
      <dgm:t>
        <a:bodyPr/>
        <a:lstStyle/>
        <a:p>
          <a:pPr rtl="0"/>
          <a:r>
            <a:rPr lang="en-US" dirty="0" smtClean="0"/>
            <a:t>Collect  </a:t>
          </a:r>
          <a:endParaRPr lang="en-US" dirty="0"/>
        </a:p>
      </dgm:t>
    </dgm:pt>
    <dgm:pt modelId="{EEC3CA62-8CB8-4D7C-AF8A-AE205FE9368B}" type="parTrans" cxnId="{D3C68881-D2EB-4A06-9AAD-0B0748B0AC52}">
      <dgm:prSet/>
      <dgm:spPr/>
      <dgm:t>
        <a:bodyPr/>
        <a:lstStyle/>
        <a:p>
          <a:endParaRPr lang="en-US"/>
        </a:p>
      </dgm:t>
    </dgm:pt>
    <dgm:pt modelId="{49A95F0B-FFF2-458A-8AA2-0EC64139EB02}" type="sibTrans" cxnId="{D3C68881-D2EB-4A06-9AAD-0B0748B0AC52}">
      <dgm:prSet/>
      <dgm:spPr/>
      <dgm:t>
        <a:bodyPr/>
        <a:lstStyle/>
        <a:p>
          <a:endParaRPr lang="en-US"/>
        </a:p>
      </dgm:t>
    </dgm:pt>
    <dgm:pt modelId="{445492C1-1C10-4812-A921-5005797F8886}">
      <dgm:prSet/>
      <dgm:spPr>
        <a:solidFill>
          <a:srgbClr val="647D33"/>
        </a:solidFill>
      </dgm:spPr>
      <dgm:t>
        <a:bodyPr/>
        <a:lstStyle/>
        <a:p>
          <a:pPr rtl="0"/>
          <a:r>
            <a:rPr lang="en-US" dirty="0" smtClean="0"/>
            <a:t>Compare</a:t>
          </a:r>
          <a:endParaRPr lang="en-US" dirty="0"/>
        </a:p>
      </dgm:t>
    </dgm:pt>
    <dgm:pt modelId="{55966FDC-8940-4727-A5F5-563D48751F66}" type="parTrans" cxnId="{929CEDD4-B23F-417E-A467-F1F1ED04A4EA}">
      <dgm:prSet/>
      <dgm:spPr/>
      <dgm:t>
        <a:bodyPr/>
        <a:lstStyle/>
        <a:p>
          <a:endParaRPr lang="en-US"/>
        </a:p>
      </dgm:t>
    </dgm:pt>
    <dgm:pt modelId="{89C5E24E-1C9D-4173-A9F1-87AA226E9CB2}" type="sibTrans" cxnId="{929CEDD4-B23F-417E-A467-F1F1ED04A4EA}">
      <dgm:prSet/>
      <dgm:spPr/>
      <dgm:t>
        <a:bodyPr/>
        <a:lstStyle/>
        <a:p>
          <a:endParaRPr lang="en-US"/>
        </a:p>
      </dgm:t>
    </dgm:pt>
    <dgm:pt modelId="{FCE4A4D3-1FF7-4667-A3C6-F9F44663C5C7}">
      <dgm:prSet/>
      <dgm:spPr>
        <a:solidFill>
          <a:schemeClr val="accent3"/>
        </a:solidFill>
        <a:ln>
          <a:noFill/>
        </a:ln>
      </dgm:spPr>
      <dgm:t>
        <a:bodyPr/>
        <a:lstStyle/>
        <a:p>
          <a:pPr rtl="0"/>
          <a:r>
            <a:rPr lang="en-US" dirty="0" smtClean="0"/>
            <a:t>Collaborate</a:t>
          </a:r>
          <a:endParaRPr lang="en-US" dirty="0">
            <a:ln w="25400">
              <a:solidFill>
                <a:schemeClr val="accent1">
                  <a:lumMod val="50000"/>
                </a:schemeClr>
              </a:solidFill>
            </a:ln>
          </a:endParaRPr>
        </a:p>
      </dgm:t>
    </dgm:pt>
    <dgm:pt modelId="{2A019893-013E-44A5-B85F-2A8E60EE2297}" type="parTrans" cxnId="{96B1C821-15C4-4686-8671-AC6EAAD64176}">
      <dgm:prSet/>
      <dgm:spPr/>
      <dgm:t>
        <a:bodyPr/>
        <a:lstStyle/>
        <a:p>
          <a:endParaRPr lang="en-US"/>
        </a:p>
      </dgm:t>
    </dgm:pt>
    <dgm:pt modelId="{B9405957-674D-4BD6-A661-2BE75A234519}" type="sibTrans" cxnId="{96B1C821-15C4-4686-8671-AC6EAAD64176}">
      <dgm:prSet/>
      <dgm:spPr/>
      <dgm:t>
        <a:bodyPr/>
        <a:lstStyle/>
        <a:p>
          <a:endParaRPr lang="en-US"/>
        </a:p>
      </dgm:t>
    </dgm:pt>
    <dgm:pt modelId="{4D2C692C-63C8-46BB-9401-8B509CDC411E}" type="pres">
      <dgm:prSet presAssocID="{E81323C9-2DCD-4FBA-9C0B-C0FC2C80ED8B}" presName="Name0" presStyleCnt="0">
        <dgm:presLayoutVars>
          <dgm:resizeHandles/>
        </dgm:presLayoutVars>
      </dgm:prSet>
      <dgm:spPr/>
      <dgm:t>
        <a:bodyPr/>
        <a:lstStyle/>
        <a:p>
          <a:endParaRPr lang="en-US"/>
        </a:p>
      </dgm:t>
    </dgm:pt>
    <dgm:pt modelId="{1292FB56-8466-4860-9478-1BFE29C96FDA}" type="pres">
      <dgm:prSet presAssocID="{2186267C-0B47-4F8B-9DFE-8EC47BF1DBD5}" presName="text" presStyleLbl="node1" presStyleIdx="0" presStyleCnt="3">
        <dgm:presLayoutVars>
          <dgm:bulletEnabled val="1"/>
        </dgm:presLayoutVars>
      </dgm:prSet>
      <dgm:spPr/>
      <dgm:t>
        <a:bodyPr/>
        <a:lstStyle/>
        <a:p>
          <a:endParaRPr lang="en-US"/>
        </a:p>
      </dgm:t>
    </dgm:pt>
    <dgm:pt modelId="{F9AE7B39-85BC-4924-A171-4610689A5B64}" type="pres">
      <dgm:prSet presAssocID="{49A95F0B-FFF2-458A-8AA2-0EC64139EB02}" presName="space" presStyleCnt="0"/>
      <dgm:spPr/>
    </dgm:pt>
    <dgm:pt modelId="{3FECC4EA-0491-4DCE-98B8-8FA5DBBE62E2}" type="pres">
      <dgm:prSet presAssocID="{445492C1-1C10-4812-A921-5005797F8886}" presName="text" presStyleLbl="node1" presStyleIdx="1" presStyleCnt="3">
        <dgm:presLayoutVars>
          <dgm:bulletEnabled val="1"/>
        </dgm:presLayoutVars>
      </dgm:prSet>
      <dgm:spPr/>
      <dgm:t>
        <a:bodyPr/>
        <a:lstStyle/>
        <a:p>
          <a:endParaRPr lang="en-US"/>
        </a:p>
      </dgm:t>
    </dgm:pt>
    <dgm:pt modelId="{6D80AA92-2E52-4B1A-A7FB-9827DD74C845}" type="pres">
      <dgm:prSet presAssocID="{89C5E24E-1C9D-4173-A9F1-87AA226E9CB2}" presName="space" presStyleCnt="0"/>
      <dgm:spPr/>
    </dgm:pt>
    <dgm:pt modelId="{A5DA1082-76EC-4209-B242-CBFE90D54D1C}" type="pres">
      <dgm:prSet presAssocID="{FCE4A4D3-1FF7-4667-A3C6-F9F44663C5C7}" presName="text" presStyleLbl="node1" presStyleIdx="2" presStyleCnt="3">
        <dgm:presLayoutVars>
          <dgm:bulletEnabled val="1"/>
        </dgm:presLayoutVars>
      </dgm:prSet>
      <dgm:spPr/>
      <dgm:t>
        <a:bodyPr/>
        <a:lstStyle/>
        <a:p>
          <a:endParaRPr lang="en-US"/>
        </a:p>
      </dgm:t>
    </dgm:pt>
  </dgm:ptLst>
  <dgm:cxnLst>
    <dgm:cxn modelId="{D3C68881-D2EB-4A06-9AAD-0B0748B0AC52}" srcId="{E81323C9-2DCD-4FBA-9C0B-C0FC2C80ED8B}" destId="{2186267C-0B47-4F8B-9DFE-8EC47BF1DBD5}" srcOrd="0" destOrd="0" parTransId="{EEC3CA62-8CB8-4D7C-AF8A-AE205FE9368B}" sibTransId="{49A95F0B-FFF2-458A-8AA2-0EC64139EB02}"/>
    <dgm:cxn modelId="{B83DD9F0-9C6A-418D-8A1A-C2D613831B44}" type="presOf" srcId="{E81323C9-2DCD-4FBA-9C0B-C0FC2C80ED8B}" destId="{4D2C692C-63C8-46BB-9401-8B509CDC411E}" srcOrd="0" destOrd="0" presId="urn:diagrams.loki3.com/VaryingWidthList+Icon"/>
    <dgm:cxn modelId="{A869D6AA-3787-4359-BEAE-9B13D70AD5C8}" type="presOf" srcId="{2186267C-0B47-4F8B-9DFE-8EC47BF1DBD5}" destId="{1292FB56-8466-4860-9478-1BFE29C96FDA}" srcOrd="0" destOrd="0" presId="urn:diagrams.loki3.com/VaryingWidthList+Icon"/>
    <dgm:cxn modelId="{C1AE74B6-E817-41FB-B244-58026B4114E8}" type="presOf" srcId="{FCE4A4D3-1FF7-4667-A3C6-F9F44663C5C7}" destId="{A5DA1082-76EC-4209-B242-CBFE90D54D1C}" srcOrd="0" destOrd="0" presId="urn:diagrams.loki3.com/VaryingWidthList+Icon"/>
    <dgm:cxn modelId="{5237EAE5-CFF1-40B1-925D-38B602B3A9D5}" type="presOf" srcId="{445492C1-1C10-4812-A921-5005797F8886}" destId="{3FECC4EA-0491-4DCE-98B8-8FA5DBBE62E2}" srcOrd="0" destOrd="0" presId="urn:diagrams.loki3.com/VaryingWidthList+Icon"/>
    <dgm:cxn modelId="{929CEDD4-B23F-417E-A467-F1F1ED04A4EA}" srcId="{E81323C9-2DCD-4FBA-9C0B-C0FC2C80ED8B}" destId="{445492C1-1C10-4812-A921-5005797F8886}" srcOrd="1" destOrd="0" parTransId="{55966FDC-8940-4727-A5F5-563D48751F66}" sibTransId="{89C5E24E-1C9D-4173-A9F1-87AA226E9CB2}"/>
    <dgm:cxn modelId="{96B1C821-15C4-4686-8671-AC6EAAD64176}" srcId="{E81323C9-2DCD-4FBA-9C0B-C0FC2C80ED8B}" destId="{FCE4A4D3-1FF7-4667-A3C6-F9F44663C5C7}" srcOrd="2" destOrd="0" parTransId="{2A019893-013E-44A5-B85F-2A8E60EE2297}" sibTransId="{B9405957-674D-4BD6-A661-2BE75A234519}"/>
    <dgm:cxn modelId="{3917AD7A-ECCD-43BE-AA3D-2C80FFF8C218}" type="presParOf" srcId="{4D2C692C-63C8-46BB-9401-8B509CDC411E}" destId="{1292FB56-8466-4860-9478-1BFE29C96FDA}" srcOrd="0" destOrd="0" presId="urn:diagrams.loki3.com/VaryingWidthList+Icon"/>
    <dgm:cxn modelId="{1713AD84-7D35-42B9-9D5B-4B945BD72941}" type="presParOf" srcId="{4D2C692C-63C8-46BB-9401-8B509CDC411E}" destId="{F9AE7B39-85BC-4924-A171-4610689A5B64}" srcOrd="1" destOrd="0" presId="urn:diagrams.loki3.com/VaryingWidthList+Icon"/>
    <dgm:cxn modelId="{AE091002-49E0-4C34-A7EC-A3FC5D877DE5}" type="presParOf" srcId="{4D2C692C-63C8-46BB-9401-8B509CDC411E}" destId="{3FECC4EA-0491-4DCE-98B8-8FA5DBBE62E2}" srcOrd="2" destOrd="0" presId="urn:diagrams.loki3.com/VaryingWidthList+Icon"/>
    <dgm:cxn modelId="{49D099A5-F2D4-4293-96C7-E65B1AAE9279}" type="presParOf" srcId="{4D2C692C-63C8-46BB-9401-8B509CDC411E}" destId="{6D80AA92-2E52-4B1A-A7FB-9827DD74C845}" srcOrd="3" destOrd="0" presId="urn:diagrams.loki3.com/VaryingWidthList+Icon"/>
    <dgm:cxn modelId="{638CA7D9-0C71-45C3-800B-5E9F9FDA956E}" type="presParOf" srcId="{4D2C692C-63C8-46BB-9401-8B509CDC411E}" destId="{A5DA1082-76EC-4209-B242-CBFE90D54D1C}"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1323C9-2DCD-4FBA-9C0B-C0FC2C80ED8B}" type="doc">
      <dgm:prSet loTypeId="urn:diagrams.loki3.com/VaryingWidthList+Icon" loCatId="list" qsTypeId="urn:microsoft.com/office/officeart/2005/8/quickstyle/simple1" qsCatId="simple" csTypeId="urn:microsoft.com/office/officeart/2005/8/colors/accent3_3" csCatId="accent3" phldr="1"/>
      <dgm:spPr/>
      <dgm:t>
        <a:bodyPr/>
        <a:lstStyle/>
        <a:p>
          <a:endParaRPr lang="en-US"/>
        </a:p>
      </dgm:t>
    </dgm:pt>
    <dgm:pt modelId="{D2E73456-EDF5-4457-B375-4FC6A15A6161}">
      <dgm:prSet/>
      <dgm:spPr>
        <a:solidFill>
          <a:srgbClr val="48582A"/>
        </a:solidFill>
      </dgm:spPr>
      <dgm:t>
        <a:bodyPr/>
        <a:lstStyle/>
        <a:p>
          <a:pPr rtl="0"/>
          <a:r>
            <a:rPr lang="en-US" dirty="0" smtClean="0"/>
            <a:t>Correct   </a:t>
          </a:r>
          <a:endParaRPr lang="en-US" dirty="0"/>
        </a:p>
      </dgm:t>
    </dgm:pt>
    <dgm:pt modelId="{554F9BE2-2507-4F89-800A-6EA7CD8611A9}" type="parTrans" cxnId="{0E9C4A78-E2F4-451C-A7A6-B6488618D140}">
      <dgm:prSet/>
      <dgm:spPr/>
      <dgm:t>
        <a:bodyPr/>
        <a:lstStyle/>
        <a:p>
          <a:endParaRPr lang="en-US"/>
        </a:p>
      </dgm:t>
    </dgm:pt>
    <dgm:pt modelId="{2D4138F1-5499-46F8-B432-E565587F23A0}" type="sibTrans" cxnId="{0E9C4A78-E2F4-451C-A7A6-B6488618D140}">
      <dgm:prSet/>
      <dgm:spPr/>
      <dgm:t>
        <a:bodyPr/>
        <a:lstStyle/>
        <a:p>
          <a:endParaRPr lang="en-US"/>
        </a:p>
      </dgm:t>
    </dgm:pt>
    <dgm:pt modelId="{E638A0FA-D667-4E17-8AB3-BB0BB70923AB}">
      <dgm:prSet/>
      <dgm:spPr>
        <a:solidFill>
          <a:srgbClr val="647D33"/>
        </a:solidFill>
      </dgm:spPr>
      <dgm:t>
        <a:bodyPr/>
        <a:lstStyle/>
        <a:p>
          <a:pPr rtl="0"/>
          <a:r>
            <a:rPr lang="en-US" dirty="0" smtClean="0"/>
            <a:t>Communicate  </a:t>
          </a:r>
          <a:endParaRPr lang="en-US" dirty="0"/>
        </a:p>
      </dgm:t>
    </dgm:pt>
    <dgm:pt modelId="{C40868F7-4F49-43C0-A6A6-5A19E0BBF1D8}" type="parTrans" cxnId="{40B863EE-2919-4FB2-83DA-081E751467E1}">
      <dgm:prSet/>
      <dgm:spPr/>
      <dgm:t>
        <a:bodyPr/>
        <a:lstStyle/>
        <a:p>
          <a:endParaRPr lang="en-US"/>
        </a:p>
      </dgm:t>
    </dgm:pt>
    <dgm:pt modelId="{3798878F-3E32-4EA7-A689-7FC6EDF65476}" type="sibTrans" cxnId="{40B863EE-2919-4FB2-83DA-081E751467E1}">
      <dgm:prSet/>
      <dgm:spPr/>
      <dgm:t>
        <a:bodyPr/>
        <a:lstStyle/>
        <a:p>
          <a:endParaRPr lang="en-US"/>
        </a:p>
      </dgm:t>
    </dgm:pt>
    <dgm:pt modelId="{89315238-AE91-4409-9606-8562138E5DDB}">
      <dgm:prSet/>
      <dgm:spPr>
        <a:solidFill>
          <a:schemeClr val="accent3"/>
        </a:solidFill>
      </dgm:spPr>
      <dgm:t>
        <a:bodyPr/>
        <a:lstStyle/>
        <a:p>
          <a:pPr rtl="0"/>
          <a:r>
            <a:rPr lang="en-US" dirty="0" smtClean="0"/>
            <a:t>Counsel  </a:t>
          </a:r>
          <a:endParaRPr lang="en-US" dirty="0"/>
        </a:p>
      </dgm:t>
    </dgm:pt>
    <dgm:pt modelId="{C217827C-CA4F-4A9C-A7C1-E7F472A9B219}" type="parTrans" cxnId="{BF60576F-F9AF-4F6A-BCEE-67DDFA95FF17}">
      <dgm:prSet/>
      <dgm:spPr/>
      <dgm:t>
        <a:bodyPr/>
        <a:lstStyle/>
        <a:p>
          <a:endParaRPr lang="en-US"/>
        </a:p>
      </dgm:t>
    </dgm:pt>
    <dgm:pt modelId="{3D094E64-FBA7-43A3-BEA7-3FF75407BB13}" type="sibTrans" cxnId="{BF60576F-F9AF-4F6A-BCEE-67DDFA95FF17}">
      <dgm:prSet/>
      <dgm:spPr/>
      <dgm:t>
        <a:bodyPr/>
        <a:lstStyle/>
        <a:p>
          <a:endParaRPr lang="en-US"/>
        </a:p>
      </dgm:t>
    </dgm:pt>
    <dgm:pt modelId="{4D2C692C-63C8-46BB-9401-8B509CDC411E}" type="pres">
      <dgm:prSet presAssocID="{E81323C9-2DCD-4FBA-9C0B-C0FC2C80ED8B}" presName="Name0" presStyleCnt="0">
        <dgm:presLayoutVars>
          <dgm:resizeHandles/>
        </dgm:presLayoutVars>
      </dgm:prSet>
      <dgm:spPr/>
      <dgm:t>
        <a:bodyPr/>
        <a:lstStyle/>
        <a:p>
          <a:endParaRPr lang="en-US"/>
        </a:p>
      </dgm:t>
    </dgm:pt>
    <dgm:pt modelId="{584EB432-DE19-42A5-8412-479C8E376448}" type="pres">
      <dgm:prSet presAssocID="{D2E73456-EDF5-4457-B375-4FC6A15A6161}" presName="text" presStyleLbl="node1" presStyleIdx="0" presStyleCnt="3">
        <dgm:presLayoutVars>
          <dgm:bulletEnabled val="1"/>
        </dgm:presLayoutVars>
      </dgm:prSet>
      <dgm:spPr/>
      <dgm:t>
        <a:bodyPr/>
        <a:lstStyle/>
        <a:p>
          <a:endParaRPr lang="en-US"/>
        </a:p>
      </dgm:t>
    </dgm:pt>
    <dgm:pt modelId="{39776933-663F-4239-851A-7203F38FFD72}" type="pres">
      <dgm:prSet presAssocID="{2D4138F1-5499-46F8-B432-E565587F23A0}" presName="space" presStyleCnt="0"/>
      <dgm:spPr/>
    </dgm:pt>
    <dgm:pt modelId="{18FFF154-D653-451F-A904-DC6228EAE299}" type="pres">
      <dgm:prSet presAssocID="{E638A0FA-D667-4E17-8AB3-BB0BB70923AB}" presName="text" presStyleLbl="node1" presStyleIdx="1" presStyleCnt="3">
        <dgm:presLayoutVars>
          <dgm:bulletEnabled val="1"/>
        </dgm:presLayoutVars>
      </dgm:prSet>
      <dgm:spPr/>
      <dgm:t>
        <a:bodyPr/>
        <a:lstStyle/>
        <a:p>
          <a:endParaRPr lang="en-US"/>
        </a:p>
      </dgm:t>
    </dgm:pt>
    <dgm:pt modelId="{071F9169-D083-4F2F-8610-A2479DFD67C5}" type="pres">
      <dgm:prSet presAssocID="{3798878F-3E32-4EA7-A689-7FC6EDF65476}" presName="space" presStyleCnt="0"/>
      <dgm:spPr/>
    </dgm:pt>
    <dgm:pt modelId="{46BEA5FF-519B-4C9C-AB1F-66DEA88813E6}" type="pres">
      <dgm:prSet presAssocID="{89315238-AE91-4409-9606-8562138E5DDB}" presName="text" presStyleLbl="node1" presStyleIdx="2" presStyleCnt="3">
        <dgm:presLayoutVars>
          <dgm:bulletEnabled val="1"/>
        </dgm:presLayoutVars>
      </dgm:prSet>
      <dgm:spPr/>
      <dgm:t>
        <a:bodyPr/>
        <a:lstStyle/>
        <a:p>
          <a:endParaRPr lang="en-US"/>
        </a:p>
      </dgm:t>
    </dgm:pt>
  </dgm:ptLst>
  <dgm:cxnLst>
    <dgm:cxn modelId="{EEEBFC00-D03C-43B1-BB1C-35B4A6228F42}" type="presOf" srcId="{E638A0FA-D667-4E17-8AB3-BB0BB70923AB}" destId="{18FFF154-D653-451F-A904-DC6228EAE299}" srcOrd="0" destOrd="0" presId="urn:diagrams.loki3.com/VaryingWidthList+Icon"/>
    <dgm:cxn modelId="{BF60576F-F9AF-4F6A-BCEE-67DDFA95FF17}" srcId="{E81323C9-2DCD-4FBA-9C0B-C0FC2C80ED8B}" destId="{89315238-AE91-4409-9606-8562138E5DDB}" srcOrd="2" destOrd="0" parTransId="{C217827C-CA4F-4A9C-A7C1-E7F472A9B219}" sibTransId="{3D094E64-FBA7-43A3-BEA7-3FF75407BB13}"/>
    <dgm:cxn modelId="{CF73DF57-5A8B-4F31-A38D-19CA91071FCC}" type="presOf" srcId="{89315238-AE91-4409-9606-8562138E5DDB}" destId="{46BEA5FF-519B-4C9C-AB1F-66DEA88813E6}" srcOrd="0" destOrd="0" presId="urn:diagrams.loki3.com/VaryingWidthList+Icon"/>
    <dgm:cxn modelId="{0E9C4A78-E2F4-451C-A7A6-B6488618D140}" srcId="{E81323C9-2DCD-4FBA-9C0B-C0FC2C80ED8B}" destId="{D2E73456-EDF5-4457-B375-4FC6A15A6161}" srcOrd="0" destOrd="0" parTransId="{554F9BE2-2507-4F89-800A-6EA7CD8611A9}" sibTransId="{2D4138F1-5499-46F8-B432-E565587F23A0}"/>
    <dgm:cxn modelId="{9FBA3263-F8C4-4398-AAD0-C6A26A3FE6A7}" type="presOf" srcId="{D2E73456-EDF5-4457-B375-4FC6A15A6161}" destId="{584EB432-DE19-42A5-8412-479C8E376448}" srcOrd="0" destOrd="0" presId="urn:diagrams.loki3.com/VaryingWidthList+Icon"/>
    <dgm:cxn modelId="{F2E3B1E0-43F2-435A-BEFB-F14B99346F4A}" type="presOf" srcId="{E81323C9-2DCD-4FBA-9C0B-C0FC2C80ED8B}" destId="{4D2C692C-63C8-46BB-9401-8B509CDC411E}" srcOrd="0" destOrd="0" presId="urn:diagrams.loki3.com/VaryingWidthList+Icon"/>
    <dgm:cxn modelId="{40B863EE-2919-4FB2-83DA-081E751467E1}" srcId="{E81323C9-2DCD-4FBA-9C0B-C0FC2C80ED8B}" destId="{E638A0FA-D667-4E17-8AB3-BB0BB70923AB}" srcOrd="1" destOrd="0" parTransId="{C40868F7-4F49-43C0-A6A6-5A19E0BBF1D8}" sibTransId="{3798878F-3E32-4EA7-A689-7FC6EDF65476}"/>
    <dgm:cxn modelId="{BD5B241C-C4A9-4C19-B14F-6738C1D5C3D8}" type="presParOf" srcId="{4D2C692C-63C8-46BB-9401-8B509CDC411E}" destId="{584EB432-DE19-42A5-8412-479C8E376448}" srcOrd="0" destOrd="0" presId="urn:diagrams.loki3.com/VaryingWidthList+Icon"/>
    <dgm:cxn modelId="{2D531662-84FF-4268-A662-C72783D9F545}" type="presParOf" srcId="{4D2C692C-63C8-46BB-9401-8B509CDC411E}" destId="{39776933-663F-4239-851A-7203F38FFD72}" srcOrd="1" destOrd="0" presId="urn:diagrams.loki3.com/VaryingWidthList+Icon"/>
    <dgm:cxn modelId="{478FE077-43F9-4C47-ABDE-24E0E8940E91}" type="presParOf" srcId="{4D2C692C-63C8-46BB-9401-8B509CDC411E}" destId="{18FFF154-D653-451F-A904-DC6228EAE299}" srcOrd="2" destOrd="0" presId="urn:diagrams.loki3.com/VaryingWidthList+Icon"/>
    <dgm:cxn modelId="{386DD619-098E-47E6-8B49-9C4E00269A81}" type="presParOf" srcId="{4D2C692C-63C8-46BB-9401-8B509CDC411E}" destId="{071F9169-D083-4F2F-8610-A2479DFD67C5}" srcOrd="3" destOrd="0" presId="urn:diagrams.loki3.com/VaryingWidthList+Icon"/>
    <dgm:cxn modelId="{EC247142-025B-49FA-9173-754B91C0972A}" type="presParOf" srcId="{4D2C692C-63C8-46BB-9401-8B509CDC411E}" destId="{46BEA5FF-519B-4C9C-AB1F-66DEA88813E6}" srcOrd="4"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3B7FE48-A2CE-4F6F-966C-B35C54BA10B2}" type="doc">
      <dgm:prSet loTypeId="urn:diagrams.loki3.com/VaryingWidthList+Icon" loCatId="list" qsTypeId="urn:microsoft.com/office/officeart/2005/8/quickstyle/simple4" qsCatId="simple" csTypeId="urn:microsoft.com/office/officeart/2005/8/colors/accent1_2" csCatId="accent1" phldr="1"/>
      <dgm:spPr/>
      <dgm:t>
        <a:bodyPr/>
        <a:lstStyle/>
        <a:p>
          <a:endParaRPr lang="en-US"/>
        </a:p>
      </dgm:t>
    </dgm:pt>
    <dgm:pt modelId="{FA3FFB53-C9BD-4815-8E5A-06A4BBAEC216}">
      <dgm:prSet/>
      <dgm:spPr/>
      <dgm:t>
        <a:bodyPr/>
        <a:lstStyle/>
        <a:p>
          <a:pPr rtl="0"/>
          <a:r>
            <a:rPr lang="en-US" smtClean="0"/>
            <a:t>VHA Directive 2010-025 Peer Review for Quality Management</a:t>
          </a:r>
          <a:endParaRPr lang="en-US"/>
        </a:p>
      </dgm:t>
    </dgm:pt>
    <dgm:pt modelId="{206E78ED-DA41-4DC1-90D2-BD9ED81DFD97}" type="parTrans" cxnId="{BDC2CD00-D09E-4875-A972-CED00F150D52}">
      <dgm:prSet/>
      <dgm:spPr/>
      <dgm:t>
        <a:bodyPr/>
        <a:lstStyle/>
        <a:p>
          <a:endParaRPr lang="en-US"/>
        </a:p>
      </dgm:t>
    </dgm:pt>
    <dgm:pt modelId="{C3685777-7DCB-40E0-8A36-E215800DEDAB}" type="sibTrans" cxnId="{BDC2CD00-D09E-4875-A972-CED00F150D52}">
      <dgm:prSet/>
      <dgm:spPr/>
      <dgm:t>
        <a:bodyPr/>
        <a:lstStyle/>
        <a:p>
          <a:endParaRPr lang="en-US"/>
        </a:p>
      </dgm:t>
    </dgm:pt>
    <dgm:pt modelId="{F0FC17AC-165F-466C-919A-19CA4D4B5A4F}">
      <dgm:prSet/>
      <dgm:spPr/>
      <dgm:t>
        <a:bodyPr/>
        <a:lstStyle/>
        <a:p>
          <a:pPr rtl="0"/>
          <a:r>
            <a:rPr lang="en-US" dirty="0" smtClean="0"/>
            <a:t>VHA contracts with West Virginia Medical Institute* </a:t>
          </a:r>
          <a:endParaRPr lang="en-US" dirty="0"/>
        </a:p>
      </dgm:t>
    </dgm:pt>
    <dgm:pt modelId="{15B8F81A-2E71-48F7-A864-1F3AED9A339C}" type="parTrans" cxnId="{8985C478-263D-4D49-8B75-CA634969C713}">
      <dgm:prSet/>
      <dgm:spPr/>
      <dgm:t>
        <a:bodyPr/>
        <a:lstStyle/>
        <a:p>
          <a:endParaRPr lang="en-US"/>
        </a:p>
      </dgm:t>
    </dgm:pt>
    <dgm:pt modelId="{1B3C3CF8-21F1-4D60-BF20-0CF15A4FC931}" type="sibTrans" cxnId="{8985C478-263D-4D49-8B75-CA634969C713}">
      <dgm:prSet/>
      <dgm:spPr/>
      <dgm:t>
        <a:bodyPr/>
        <a:lstStyle/>
        <a:p>
          <a:endParaRPr lang="en-US"/>
        </a:p>
      </dgm:t>
    </dgm:pt>
    <dgm:pt modelId="{6E12BE2E-BE4B-4D5B-BFD0-C751006D5E93}">
      <dgm:prSet/>
      <dgm:spPr/>
      <dgm:t>
        <a:bodyPr/>
        <a:lstStyle/>
        <a:p>
          <a:pPr rtl="0"/>
          <a:r>
            <a:rPr lang="en-US" dirty="0" smtClean="0"/>
            <a:t>Quality Indicators (QIs) </a:t>
          </a:r>
          <a:endParaRPr lang="en-US" dirty="0"/>
        </a:p>
      </dgm:t>
    </dgm:pt>
    <dgm:pt modelId="{4C386E66-804A-443C-B74F-6CAEF65C5FE7}" type="parTrans" cxnId="{0F8E4356-C98C-4C31-9EA1-B255824188DE}">
      <dgm:prSet/>
      <dgm:spPr/>
      <dgm:t>
        <a:bodyPr/>
        <a:lstStyle/>
        <a:p>
          <a:endParaRPr lang="en-US"/>
        </a:p>
      </dgm:t>
    </dgm:pt>
    <dgm:pt modelId="{78E61C66-397C-46A1-B749-EE31C1521A9E}" type="sibTrans" cxnId="{0F8E4356-C98C-4C31-9EA1-B255824188DE}">
      <dgm:prSet/>
      <dgm:spPr/>
      <dgm:t>
        <a:bodyPr/>
        <a:lstStyle/>
        <a:p>
          <a:endParaRPr lang="en-US"/>
        </a:p>
      </dgm:t>
    </dgm:pt>
    <dgm:pt modelId="{BF01D250-569A-4F05-BDE0-636C5FC216CF}">
      <dgm:prSet/>
      <dgm:spPr/>
      <dgm:t>
        <a:bodyPr/>
        <a:lstStyle/>
        <a:p>
          <a:pPr rtl="0"/>
          <a:r>
            <a:rPr lang="en-US" dirty="0" smtClean="0"/>
            <a:t>Med Recon EPRP QIs: evolving since 2009</a:t>
          </a:r>
          <a:endParaRPr lang="en-US" dirty="0"/>
        </a:p>
      </dgm:t>
    </dgm:pt>
    <dgm:pt modelId="{FAD32A50-C4CE-470C-AAEE-737D31F5474F}" type="parTrans" cxnId="{48BB2662-6710-41F9-8A18-72B11D0E8EC9}">
      <dgm:prSet/>
      <dgm:spPr/>
      <dgm:t>
        <a:bodyPr/>
        <a:lstStyle/>
        <a:p>
          <a:endParaRPr lang="en-US"/>
        </a:p>
      </dgm:t>
    </dgm:pt>
    <dgm:pt modelId="{2A468F4D-71DE-4163-9EF4-E7F3C205975D}" type="sibTrans" cxnId="{48BB2662-6710-41F9-8A18-72B11D0E8EC9}">
      <dgm:prSet/>
      <dgm:spPr/>
      <dgm:t>
        <a:bodyPr/>
        <a:lstStyle/>
        <a:p>
          <a:endParaRPr lang="en-US"/>
        </a:p>
      </dgm:t>
    </dgm:pt>
    <dgm:pt modelId="{E7C2A915-D7C0-4C0E-B9B8-224FD1142DEA}" type="pres">
      <dgm:prSet presAssocID="{F3B7FE48-A2CE-4F6F-966C-B35C54BA10B2}" presName="Name0" presStyleCnt="0">
        <dgm:presLayoutVars>
          <dgm:resizeHandles/>
        </dgm:presLayoutVars>
      </dgm:prSet>
      <dgm:spPr/>
      <dgm:t>
        <a:bodyPr/>
        <a:lstStyle/>
        <a:p>
          <a:endParaRPr lang="en-US"/>
        </a:p>
      </dgm:t>
    </dgm:pt>
    <dgm:pt modelId="{5C9A0603-8E3B-4086-A15F-6D92DDAD923A}" type="pres">
      <dgm:prSet presAssocID="{FA3FFB53-C9BD-4815-8E5A-06A4BBAEC216}" presName="text" presStyleLbl="node1" presStyleIdx="0" presStyleCnt="4">
        <dgm:presLayoutVars>
          <dgm:bulletEnabled val="1"/>
        </dgm:presLayoutVars>
      </dgm:prSet>
      <dgm:spPr/>
      <dgm:t>
        <a:bodyPr/>
        <a:lstStyle/>
        <a:p>
          <a:endParaRPr lang="en-US"/>
        </a:p>
      </dgm:t>
    </dgm:pt>
    <dgm:pt modelId="{46FD4BA8-5783-4CEF-A6A9-C4828DCDDE69}" type="pres">
      <dgm:prSet presAssocID="{C3685777-7DCB-40E0-8A36-E215800DEDAB}" presName="space" presStyleCnt="0"/>
      <dgm:spPr/>
      <dgm:t>
        <a:bodyPr/>
        <a:lstStyle/>
        <a:p>
          <a:endParaRPr lang="en-US"/>
        </a:p>
      </dgm:t>
    </dgm:pt>
    <dgm:pt modelId="{E06BA4A4-11A5-4061-9F5F-9B47674AEE0C}" type="pres">
      <dgm:prSet presAssocID="{F0FC17AC-165F-466C-919A-19CA4D4B5A4F}" presName="text" presStyleLbl="node1" presStyleIdx="1" presStyleCnt="4">
        <dgm:presLayoutVars>
          <dgm:bulletEnabled val="1"/>
        </dgm:presLayoutVars>
      </dgm:prSet>
      <dgm:spPr/>
      <dgm:t>
        <a:bodyPr/>
        <a:lstStyle/>
        <a:p>
          <a:endParaRPr lang="en-US"/>
        </a:p>
      </dgm:t>
    </dgm:pt>
    <dgm:pt modelId="{ED0A69DD-F3B8-45FF-80F1-A2A29E8C79F0}" type="pres">
      <dgm:prSet presAssocID="{1B3C3CF8-21F1-4D60-BF20-0CF15A4FC931}" presName="space" presStyleCnt="0"/>
      <dgm:spPr/>
      <dgm:t>
        <a:bodyPr/>
        <a:lstStyle/>
        <a:p>
          <a:endParaRPr lang="en-US"/>
        </a:p>
      </dgm:t>
    </dgm:pt>
    <dgm:pt modelId="{BF2D555A-AAAD-4C9E-92A4-0415113EAAC1}" type="pres">
      <dgm:prSet presAssocID="{6E12BE2E-BE4B-4D5B-BFD0-C751006D5E93}" presName="text" presStyleLbl="node1" presStyleIdx="2" presStyleCnt="4">
        <dgm:presLayoutVars>
          <dgm:bulletEnabled val="1"/>
        </dgm:presLayoutVars>
      </dgm:prSet>
      <dgm:spPr/>
      <dgm:t>
        <a:bodyPr/>
        <a:lstStyle/>
        <a:p>
          <a:endParaRPr lang="en-US"/>
        </a:p>
      </dgm:t>
    </dgm:pt>
    <dgm:pt modelId="{8AB65A1B-4B39-4B7B-87A3-253FC6F35BD9}" type="pres">
      <dgm:prSet presAssocID="{78E61C66-397C-46A1-B749-EE31C1521A9E}" presName="space" presStyleCnt="0"/>
      <dgm:spPr/>
      <dgm:t>
        <a:bodyPr/>
        <a:lstStyle/>
        <a:p>
          <a:endParaRPr lang="en-US"/>
        </a:p>
      </dgm:t>
    </dgm:pt>
    <dgm:pt modelId="{38D73B24-9577-4FD1-9F15-333B765091EC}" type="pres">
      <dgm:prSet presAssocID="{BF01D250-569A-4F05-BDE0-636C5FC216CF}" presName="text" presStyleLbl="node1" presStyleIdx="3" presStyleCnt="4">
        <dgm:presLayoutVars>
          <dgm:bulletEnabled val="1"/>
        </dgm:presLayoutVars>
      </dgm:prSet>
      <dgm:spPr/>
      <dgm:t>
        <a:bodyPr/>
        <a:lstStyle/>
        <a:p>
          <a:endParaRPr lang="en-US"/>
        </a:p>
      </dgm:t>
    </dgm:pt>
  </dgm:ptLst>
  <dgm:cxnLst>
    <dgm:cxn modelId="{0F8E4356-C98C-4C31-9EA1-B255824188DE}" srcId="{F3B7FE48-A2CE-4F6F-966C-B35C54BA10B2}" destId="{6E12BE2E-BE4B-4D5B-BFD0-C751006D5E93}" srcOrd="2" destOrd="0" parTransId="{4C386E66-804A-443C-B74F-6CAEF65C5FE7}" sibTransId="{78E61C66-397C-46A1-B749-EE31C1521A9E}"/>
    <dgm:cxn modelId="{5EA2C24B-5EE1-44FF-8041-44AD8A7D91B9}" type="presOf" srcId="{FA3FFB53-C9BD-4815-8E5A-06A4BBAEC216}" destId="{5C9A0603-8E3B-4086-A15F-6D92DDAD923A}" srcOrd="0" destOrd="0" presId="urn:diagrams.loki3.com/VaryingWidthList+Icon"/>
    <dgm:cxn modelId="{BDC2CD00-D09E-4875-A972-CED00F150D52}" srcId="{F3B7FE48-A2CE-4F6F-966C-B35C54BA10B2}" destId="{FA3FFB53-C9BD-4815-8E5A-06A4BBAEC216}" srcOrd="0" destOrd="0" parTransId="{206E78ED-DA41-4DC1-90D2-BD9ED81DFD97}" sibTransId="{C3685777-7DCB-40E0-8A36-E215800DEDAB}"/>
    <dgm:cxn modelId="{48BB2662-6710-41F9-8A18-72B11D0E8EC9}" srcId="{F3B7FE48-A2CE-4F6F-966C-B35C54BA10B2}" destId="{BF01D250-569A-4F05-BDE0-636C5FC216CF}" srcOrd="3" destOrd="0" parTransId="{FAD32A50-C4CE-470C-AAEE-737D31F5474F}" sibTransId="{2A468F4D-71DE-4163-9EF4-E7F3C205975D}"/>
    <dgm:cxn modelId="{8985C478-263D-4D49-8B75-CA634969C713}" srcId="{F3B7FE48-A2CE-4F6F-966C-B35C54BA10B2}" destId="{F0FC17AC-165F-466C-919A-19CA4D4B5A4F}" srcOrd="1" destOrd="0" parTransId="{15B8F81A-2E71-48F7-A864-1F3AED9A339C}" sibTransId="{1B3C3CF8-21F1-4D60-BF20-0CF15A4FC931}"/>
    <dgm:cxn modelId="{2062248A-3682-4255-9650-F5FA8B57942E}" type="presOf" srcId="{6E12BE2E-BE4B-4D5B-BFD0-C751006D5E93}" destId="{BF2D555A-AAAD-4C9E-92A4-0415113EAAC1}" srcOrd="0" destOrd="0" presId="urn:diagrams.loki3.com/VaryingWidthList+Icon"/>
    <dgm:cxn modelId="{21917BE2-BC3A-49CB-998B-70A4C3838456}" type="presOf" srcId="{F3B7FE48-A2CE-4F6F-966C-B35C54BA10B2}" destId="{E7C2A915-D7C0-4C0E-B9B8-224FD1142DEA}" srcOrd="0" destOrd="0" presId="urn:diagrams.loki3.com/VaryingWidthList+Icon"/>
    <dgm:cxn modelId="{9DB4DAC4-AF13-4977-A7A3-334C59D94BD5}" type="presOf" srcId="{BF01D250-569A-4F05-BDE0-636C5FC216CF}" destId="{38D73B24-9577-4FD1-9F15-333B765091EC}" srcOrd="0" destOrd="0" presId="urn:diagrams.loki3.com/VaryingWidthList+Icon"/>
    <dgm:cxn modelId="{5979D32F-A474-4FF4-96DA-7ABB76FC38D0}" type="presOf" srcId="{F0FC17AC-165F-466C-919A-19CA4D4B5A4F}" destId="{E06BA4A4-11A5-4061-9F5F-9B47674AEE0C}" srcOrd="0" destOrd="0" presId="urn:diagrams.loki3.com/VaryingWidthList+Icon"/>
    <dgm:cxn modelId="{EC0C8073-413B-4987-84FC-1B46BB92FB15}" type="presParOf" srcId="{E7C2A915-D7C0-4C0E-B9B8-224FD1142DEA}" destId="{5C9A0603-8E3B-4086-A15F-6D92DDAD923A}" srcOrd="0" destOrd="0" presId="urn:diagrams.loki3.com/VaryingWidthList+Icon"/>
    <dgm:cxn modelId="{26541F1A-3D71-4AC7-B810-A6E2D47D94FC}" type="presParOf" srcId="{E7C2A915-D7C0-4C0E-B9B8-224FD1142DEA}" destId="{46FD4BA8-5783-4CEF-A6A9-C4828DCDDE69}" srcOrd="1" destOrd="0" presId="urn:diagrams.loki3.com/VaryingWidthList+Icon"/>
    <dgm:cxn modelId="{19D80877-F029-47E9-A868-B677FD76E943}" type="presParOf" srcId="{E7C2A915-D7C0-4C0E-B9B8-224FD1142DEA}" destId="{E06BA4A4-11A5-4061-9F5F-9B47674AEE0C}" srcOrd="2" destOrd="0" presId="urn:diagrams.loki3.com/VaryingWidthList+Icon"/>
    <dgm:cxn modelId="{8FE0BA57-8950-4B65-B6E0-E40E05C63F44}" type="presParOf" srcId="{E7C2A915-D7C0-4C0E-B9B8-224FD1142DEA}" destId="{ED0A69DD-F3B8-45FF-80F1-A2A29E8C79F0}" srcOrd="3" destOrd="0" presId="urn:diagrams.loki3.com/VaryingWidthList+Icon"/>
    <dgm:cxn modelId="{0A9033F3-3770-451E-9E6B-75A58B044EAF}" type="presParOf" srcId="{E7C2A915-D7C0-4C0E-B9B8-224FD1142DEA}" destId="{BF2D555A-AAAD-4C9E-92A4-0415113EAAC1}" srcOrd="4" destOrd="0" presId="urn:diagrams.loki3.com/VaryingWidthList+Icon"/>
    <dgm:cxn modelId="{3EF18D9F-674D-4F8E-A2F1-7D7E9309D6DD}" type="presParOf" srcId="{E7C2A915-D7C0-4C0E-B9B8-224FD1142DEA}" destId="{8AB65A1B-4B39-4B7B-87A3-253FC6F35BD9}" srcOrd="5" destOrd="0" presId="urn:diagrams.loki3.com/VaryingWidthList+Icon"/>
    <dgm:cxn modelId="{5EE234A3-CA6A-438E-891E-3579F72A3C0F}" type="presParOf" srcId="{E7C2A915-D7C0-4C0E-B9B8-224FD1142DEA}" destId="{38D73B24-9577-4FD1-9F15-333B765091EC}" srcOrd="6"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9E91A2-3BDB-4564-9FE8-CBD297EA76B9}"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6DED488A-1578-4036-A3EA-1FAC9BC7D19E}">
      <dgm:prSet/>
      <dgm:spPr>
        <a:solidFill>
          <a:schemeClr val="accent1">
            <a:lumMod val="75000"/>
          </a:schemeClr>
        </a:solidFill>
      </dgm:spPr>
      <dgm:t>
        <a:bodyPr/>
        <a:lstStyle/>
        <a:p>
          <a:pPr rtl="0"/>
          <a:r>
            <a:rPr lang="en-US" dirty="0" smtClean="0"/>
            <a:t>Advocate</a:t>
          </a:r>
          <a:endParaRPr lang="en-US" dirty="0"/>
        </a:p>
      </dgm:t>
    </dgm:pt>
    <dgm:pt modelId="{16A77ED3-B4D4-4865-9697-2FA335E8B03D}" type="parTrans" cxnId="{E94A3D43-C0C5-4667-BD1D-FD105BF0C65E}">
      <dgm:prSet/>
      <dgm:spPr/>
      <dgm:t>
        <a:bodyPr/>
        <a:lstStyle/>
        <a:p>
          <a:endParaRPr lang="en-US"/>
        </a:p>
      </dgm:t>
    </dgm:pt>
    <dgm:pt modelId="{8D321EF2-0300-470D-9531-D79202CC4D31}" type="sibTrans" cxnId="{E94A3D43-C0C5-4667-BD1D-FD105BF0C65E}">
      <dgm:prSet/>
      <dgm:spPr/>
      <dgm:t>
        <a:bodyPr/>
        <a:lstStyle/>
        <a:p>
          <a:endParaRPr lang="en-US"/>
        </a:p>
      </dgm:t>
    </dgm:pt>
    <dgm:pt modelId="{D7F5A2E8-4B8E-4F6B-877E-6F7EF695F1E6}">
      <dgm:prSet/>
      <dgm:spPr>
        <a:solidFill>
          <a:schemeClr val="accent1">
            <a:lumMod val="75000"/>
          </a:schemeClr>
        </a:solidFill>
      </dgm:spPr>
      <dgm:t>
        <a:bodyPr/>
        <a:lstStyle/>
        <a:p>
          <a:pPr rtl="0"/>
          <a:r>
            <a:rPr lang="en-US" smtClean="0"/>
            <a:t>Educate</a:t>
          </a:r>
          <a:endParaRPr lang="en-US"/>
        </a:p>
      </dgm:t>
    </dgm:pt>
    <dgm:pt modelId="{A0217F54-39C7-4034-B8EE-203A43F89124}" type="parTrans" cxnId="{274E8140-E2E5-4BC2-9EAA-180C679AFA76}">
      <dgm:prSet/>
      <dgm:spPr/>
      <dgm:t>
        <a:bodyPr/>
        <a:lstStyle/>
        <a:p>
          <a:endParaRPr lang="en-US"/>
        </a:p>
      </dgm:t>
    </dgm:pt>
    <dgm:pt modelId="{068BC9BD-A250-4BBB-BE80-7AB81F3286A1}" type="sibTrans" cxnId="{274E8140-E2E5-4BC2-9EAA-180C679AFA76}">
      <dgm:prSet/>
      <dgm:spPr/>
      <dgm:t>
        <a:bodyPr/>
        <a:lstStyle/>
        <a:p>
          <a:endParaRPr lang="en-US"/>
        </a:p>
      </dgm:t>
    </dgm:pt>
    <dgm:pt modelId="{BCAE4386-C6CD-45EC-957C-70AC99A7DF75}">
      <dgm:prSet/>
      <dgm:spPr>
        <a:solidFill>
          <a:schemeClr val="accent1">
            <a:lumMod val="75000"/>
          </a:schemeClr>
        </a:solidFill>
      </dgm:spPr>
      <dgm:t>
        <a:bodyPr/>
        <a:lstStyle/>
        <a:p>
          <a:pPr rtl="0"/>
          <a:r>
            <a:rPr lang="en-US" smtClean="0"/>
            <a:t>Motivate</a:t>
          </a:r>
          <a:endParaRPr lang="en-US"/>
        </a:p>
      </dgm:t>
    </dgm:pt>
    <dgm:pt modelId="{A66CBF3D-EA99-494F-AE39-80FDA2D1B402}" type="parTrans" cxnId="{F6266A60-4376-45BB-BC4A-2DF9BF0DDCBF}">
      <dgm:prSet/>
      <dgm:spPr/>
      <dgm:t>
        <a:bodyPr/>
        <a:lstStyle/>
        <a:p>
          <a:endParaRPr lang="en-US"/>
        </a:p>
      </dgm:t>
    </dgm:pt>
    <dgm:pt modelId="{A696585B-1C7D-48E8-9BA4-E5A2CCC6ECD3}" type="sibTrans" cxnId="{F6266A60-4376-45BB-BC4A-2DF9BF0DDCBF}">
      <dgm:prSet/>
      <dgm:spPr/>
      <dgm:t>
        <a:bodyPr/>
        <a:lstStyle/>
        <a:p>
          <a:endParaRPr lang="en-US"/>
        </a:p>
      </dgm:t>
    </dgm:pt>
    <dgm:pt modelId="{3E5FE355-9A34-4907-A37E-423A14EF32D0}">
      <dgm:prSet/>
      <dgm:spPr>
        <a:solidFill>
          <a:schemeClr val="accent1">
            <a:lumMod val="75000"/>
          </a:schemeClr>
        </a:solidFill>
      </dgm:spPr>
      <dgm:t>
        <a:bodyPr/>
        <a:lstStyle/>
        <a:p>
          <a:pPr rtl="0"/>
          <a:r>
            <a:rPr lang="en-US" smtClean="0"/>
            <a:t>Communicate</a:t>
          </a:r>
          <a:endParaRPr lang="en-US"/>
        </a:p>
      </dgm:t>
    </dgm:pt>
    <dgm:pt modelId="{49BAB857-A350-469E-88CA-74B6D7187B75}" type="parTrans" cxnId="{453433FF-46CD-40D8-B444-74828647FFA4}">
      <dgm:prSet/>
      <dgm:spPr/>
      <dgm:t>
        <a:bodyPr/>
        <a:lstStyle/>
        <a:p>
          <a:endParaRPr lang="en-US"/>
        </a:p>
      </dgm:t>
    </dgm:pt>
    <dgm:pt modelId="{4F643DAB-B91E-40A6-96D9-C37DBF4FF2E6}" type="sibTrans" cxnId="{453433FF-46CD-40D8-B444-74828647FFA4}">
      <dgm:prSet/>
      <dgm:spPr/>
      <dgm:t>
        <a:bodyPr/>
        <a:lstStyle/>
        <a:p>
          <a:endParaRPr lang="en-US"/>
        </a:p>
      </dgm:t>
    </dgm:pt>
    <dgm:pt modelId="{190A2094-052D-43A5-A33C-5DFEEFD6F62D}" type="pres">
      <dgm:prSet presAssocID="{409E91A2-3BDB-4564-9FE8-CBD297EA76B9}" presName="linear" presStyleCnt="0">
        <dgm:presLayoutVars>
          <dgm:dir/>
          <dgm:resizeHandles val="exact"/>
        </dgm:presLayoutVars>
      </dgm:prSet>
      <dgm:spPr/>
      <dgm:t>
        <a:bodyPr/>
        <a:lstStyle/>
        <a:p>
          <a:endParaRPr lang="en-US"/>
        </a:p>
      </dgm:t>
    </dgm:pt>
    <dgm:pt modelId="{9452F103-FE15-406B-BC5A-65667B336FFE}" type="pres">
      <dgm:prSet presAssocID="{6DED488A-1578-4036-A3EA-1FAC9BC7D19E}" presName="comp" presStyleCnt="0"/>
      <dgm:spPr/>
    </dgm:pt>
    <dgm:pt modelId="{52C0827D-96DB-41A0-81B2-28667C76AA42}" type="pres">
      <dgm:prSet presAssocID="{6DED488A-1578-4036-A3EA-1FAC9BC7D19E}" presName="box" presStyleLbl="node1" presStyleIdx="0" presStyleCnt="4" custScaleX="75926"/>
      <dgm:spPr/>
      <dgm:t>
        <a:bodyPr/>
        <a:lstStyle/>
        <a:p>
          <a:endParaRPr lang="en-US"/>
        </a:p>
      </dgm:t>
    </dgm:pt>
    <dgm:pt modelId="{F18270B1-A675-495C-8222-D51068DF825C}" type="pres">
      <dgm:prSet presAssocID="{6DED488A-1578-4036-A3EA-1FAC9BC7D19E}" presName="img" presStyleLbl="fgImgPlace1" presStyleIdx="0" presStyleCnt="4" custScaleY="12340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dgm:spPr>
      <dgm:t>
        <a:bodyPr/>
        <a:lstStyle/>
        <a:p>
          <a:endParaRPr lang="en-US"/>
        </a:p>
      </dgm:t>
      <dgm:extLst>
        <a:ext uri="{E40237B7-FDA0-4F09-8148-C483321AD2D9}">
          <dgm14:cNvPr xmlns:dgm14="http://schemas.microsoft.com/office/drawing/2010/diagram" id="0" name="" descr="Woman handing a folder to another person who isn't in the picture."/>
        </a:ext>
      </dgm:extLst>
    </dgm:pt>
    <dgm:pt modelId="{6C3D670C-C5E2-46AD-A327-53C345855222}" type="pres">
      <dgm:prSet presAssocID="{6DED488A-1578-4036-A3EA-1FAC9BC7D19E}" presName="text" presStyleLbl="node1" presStyleIdx="0" presStyleCnt="4">
        <dgm:presLayoutVars>
          <dgm:bulletEnabled val="1"/>
        </dgm:presLayoutVars>
      </dgm:prSet>
      <dgm:spPr/>
      <dgm:t>
        <a:bodyPr/>
        <a:lstStyle/>
        <a:p>
          <a:endParaRPr lang="en-US"/>
        </a:p>
      </dgm:t>
    </dgm:pt>
    <dgm:pt modelId="{4CAE61A5-C97D-4587-863D-86BD9B00B52C}" type="pres">
      <dgm:prSet presAssocID="{8D321EF2-0300-470D-9531-D79202CC4D31}" presName="spacer" presStyleCnt="0"/>
      <dgm:spPr/>
    </dgm:pt>
    <dgm:pt modelId="{B1C8B44F-0AA1-4AE2-A392-41061553F044}" type="pres">
      <dgm:prSet presAssocID="{D7F5A2E8-4B8E-4F6B-877E-6F7EF695F1E6}" presName="comp" presStyleCnt="0"/>
      <dgm:spPr/>
    </dgm:pt>
    <dgm:pt modelId="{03E56E1F-2A92-411E-828B-E29B14381470}" type="pres">
      <dgm:prSet presAssocID="{D7F5A2E8-4B8E-4F6B-877E-6F7EF695F1E6}" presName="box" presStyleLbl="node1" presStyleIdx="1" presStyleCnt="4" custScaleX="75926"/>
      <dgm:spPr/>
      <dgm:t>
        <a:bodyPr/>
        <a:lstStyle/>
        <a:p>
          <a:endParaRPr lang="en-US"/>
        </a:p>
      </dgm:t>
    </dgm:pt>
    <dgm:pt modelId="{0F8AEBDD-696C-4505-BBA2-B5CCB8925862}" type="pres">
      <dgm:prSet presAssocID="{D7F5A2E8-4B8E-4F6B-877E-6F7EF695F1E6}" presName="img" presStyleLbl="fgImgPlace1" presStyleIdx="1" presStyleCnt="4" custScaleY="12340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51000" b="-51000"/>
          </a:stretch>
        </a:blipFill>
      </dgm:spPr>
      <dgm:t>
        <a:bodyPr/>
        <a:lstStyle/>
        <a:p>
          <a:endParaRPr lang="en-US"/>
        </a:p>
      </dgm:t>
      <dgm:extLst>
        <a:ext uri="{E40237B7-FDA0-4F09-8148-C483321AD2D9}">
          <dgm14:cNvPr xmlns:dgm14="http://schemas.microsoft.com/office/drawing/2010/diagram" id="0" name="" descr="Stethoscope draped over stacked books"/>
        </a:ext>
      </dgm:extLst>
    </dgm:pt>
    <dgm:pt modelId="{A93EAC62-35F9-4BBA-AD91-31FFD73C6CC8}" type="pres">
      <dgm:prSet presAssocID="{D7F5A2E8-4B8E-4F6B-877E-6F7EF695F1E6}" presName="text" presStyleLbl="node1" presStyleIdx="1" presStyleCnt="4">
        <dgm:presLayoutVars>
          <dgm:bulletEnabled val="1"/>
        </dgm:presLayoutVars>
      </dgm:prSet>
      <dgm:spPr/>
      <dgm:t>
        <a:bodyPr/>
        <a:lstStyle/>
        <a:p>
          <a:endParaRPr lang="en-US"/>
        </a:p>
      </dgm:t>
    </dgm:pt>
    <dgm:pt modelId="{BD57DF3D-98AD-4441-BA42-161DD6C96EB0}" type="pres">
      <dgm:prSet presAssocID="{068BC9BD-A250-4BBB-BE80-7AB81F3286A1}" presName="spacer" presStyleCnt="0"/>
      <dgm:spPr/>
    </dgm:pt>
    <dgm:pt modelId="{BFFF4BAC-81E9-4CBB-8065-6FD6C94E457C}" type="pres">
      <dgm:prSet presAssocID="{BCAE4386-C6CD-45EC-957C-70AC99A7DF75}" presName="comp" presStyleCnt="0"/>
      <dgm:spPr/>
    </dgm:pt>
    <dgm:pt modelId="{27A19760-BF49-45A4-A4A9-EE9F0D6CDAAD}" type="pres">
      <dgm:prSet presAssocID="{BCAE4386-C6CD-45EC-957C-70AC99A7DF75}" presName="box" presStyleLbl="node1" presStyleIdx="2" presStyleCnt="4" custScaleX="75926"/>
      <dgm:spPr/>
      <dgm:t>
        <a:bodyPr/>
        <a:lstStyle/>
        <a:p>
          <a:endParaRPr lang="en-US"/>
        </a:p>
      </dgm:t>
    </dgm:pt>
    <dgm:pt modelId="{E9919E31-CEC9-47B9-B93C-CE8D56CC0BF0}" type="pres">
      <dgm:prSet presAssocID="{BCAE4386-C6CD-45EC-957C-70AC99A7DF75}" presName="img" presStyleLbl="fgImgPlace1" presStyleIdx="2" presStyleCnt="4" custScaleY="12340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extLst>
        <a:ext uri="{E40237B7-FDA0-4F09-8148-C483321AD2D9}">
          <dgm14:cNvPr xmlns:dgm14="http://schemas.microsoft.com/office/drawing/2010/diagram" id="0" name="" descr="Clinician in scrubs giving the thumbs up."/>
        </a:ext>
      </dgm:extLst>
    </dgm:pt>
    <dgm:pt modelId="{63315AD2-4B34-498A-A8AD-38BA83F443F8}" type="pres">
      <dgm:prSet presAssocID="{BCAE4386-C6CD-45EC-957C-70AC99A7DF75}" presName="text" presStyleLbl="node1" presStyleIdx="2" presStyleCnt="4">
        <dgm:presLayoutVars>
          <dgm:bulletEnabled val="1"/>
        </dgm:presLayoutVars>
      </dgm:prSet>
      <dgm:spPr/>
      <dgm:t>
        <a:bodyPr/>
        <a:lstStyle/>
        <a:p>
          <a:endParaRPr lang="en-US"/>
        </a:p>
      </dgm:t>
    </dgm:pt>
    <dgm:pt modelId="{0A02EAEB-5AA6-49FC-8D16-2D2A3691F7B4}" type="pres">
      <dgm:prSet presAssocID="{A696585B-1C7D-48E8-9BA4-E5A2CCC6ECD3}" presName="spacer" presStyleCnt="0"/>
      <dgm:spPr/>
    </dgm:pt>
    <dgm:pt modelId="{162A4206-C8ED-48DA-9D17-4A64E9F59FF6}" type="pres">
      <dgm:prSet presAssocID="{3E5FE355-9A34-4907-A37E-423A14EF32D0}" presName="comp" presStyleCnt="0"/>
      <dgm:spPr/>
    </dgm:pt>
    <dgm:pt modelId="{29B9BC54-063E-4999-BB4A-665BABAF83E8}" type="pres">
      <dgm:prSet presAssocID="{3E5FE355-9A34-4907-A37E-423A14EF32D0}" presName="box" presStyleLbl="node1" presStyleIdx="3" presStyleCnt="4" custScaleX="75926"/>
      <dgm:spPr/>
      <dgm:t>
        <a:bodyPr/>
        <a:lstStyle/>
        <a:p>
          <a:endParaRPr lang="en-US"/>
        </a:p>
      </dgm:t>
    </dgm:pt>
    <dgm:pt modelId="{9730D661-A63F-4E55-90CA-8AA5588B903C}" type="pres">
      <dgm:prSet presAssocID="{3E5FE355-9A34-4907-A37E-423A14EF32D0}" presName="img" presStyleLbl="fgImgPlace1" presStyleIdx="3" presStyleCnt="4" custScaleY="123409"/>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33000" b="-33000"/>
          </a:stretch>
        </a:blipFill>
      </dgm:spPr>
      <dgm:t>
        <a:bodyPr/>
        <a:lstStyle/>
        <a:p>
          <a:endParaRPr lang="en-US"/>
        </a:p>
      </dgm:t>
      <dgm:extLst>
        <a:ext uri="{E40237B7-FDA0-4F09-8148-C483321AD2D9}">
          <dgm14:cNvPr xmlns:dgm14="http://schemas.microsoft.com/office/drawing/2010/diagram" id="0" name="" descr="Clinician on the phone. "/>
        </a:ext>
      </dgm:extLst>
    </dgm:pt>
    <dgm:pt modelId="{F7291A62-D4B1-437D-91A2-8A35484BFA75}" type="pres">
      <dgm:prSet presAssocID="{3E5FE355-9A34-4907-A37E-423A14EF32D0}" presName="text" presStyleLbl="node1" presStyleIdx="3" presStyleCnt="4">
        <dgm:presLayoutVars>
          <dgm:bulletEnabled val="1"/>
        </dgm:presLayoutVars>
      </dgm:prSet>
      <dgm:spPr/>
      <dgm:t>
        <a:bodyPr/>
        <a:lstStyle/>
        <a:p>
          <a:endParaRPr lang="en-US"/>
        </a:p>
      </dgm:t>
    </dgm:pt>
  </dgm:ptLst>
  <dgm:cxnLst>
    <dgm:cxn modelId="{F6266A60-4376-45BB-BC4A-2DF9BF0DDCBF}" srcId="{409E91A2-3BDB-4564-9FE8-CBD297EA76B9}" destId="{BCAE4386-C6CD-45EC-957C-70AC99A7DF75}" srcOrd="2" destOrd="0" parTransId="{A66CBF3D-EA99-494F-AE39-80FDA2D1B402}" sibTransId="{A696585B-1C7D-48E8-9BA4-E5A2CCC6ECD3}"/>
    <dgm:cxn modelId="{8FF9B021-2344-44FE-BC2F-470424B8B67A}" type="presOf" srcId="{3E5FE355-9A34-4907-A37E-423A14EF32D0}" destId="{29B9BC54-063E-4999-BB4A-665BABAF83E8}" srcOrd="0" destOrd="0" presId="urn:microsoft.com/office/officeart/2005/8/layout/vList4#1"/>
    <dgm:cxn modelId="{E761D400-F3A1-47DA-833C-7CBC83D4967E}" type="presOf" srcId="{D7F5A2E8-4B8E-4F6B-877E-6F7EF695F1E6}" destId="{03E56E1F-2A92-411E-828B-E29B14381470}" srcOrd="0" destOrd="0" presId="urn:microsoft.com/office/officeart/2005/8/layout/vList4#1"/>
    <dgm:cxn modelId="{E94A3D43-C0C5-4667-BD1D-FD105BF0C65E}" srcId="{409E91A2-3BDB-4564-9FE8-CBD297EA76B9}" destId="{6DED488A-1578-4036-A3EA-1FAC9BC7D19E}" srcOrd="0" destOrd="0" parTransId="{16A77ED3-B4D4-4865-9697-2FA335E8B03D}" sibTransId="{8D321EF2-0300-470D-9531-D79202CC4D31}"/>
    <dgm:cxn modelId="{49CB51A5-E222-4213-A302-7FAA12626FDB}" type="presOf" srcId="{3E5FE355-9A34-4907-A37E-423A14EF32D0}" destId="{F7291A62-D4B1-437D-91A2-8A35484BFA75}" srcOrd="1" destOrd="0" presId="urn:microsoft.com/office/officeart/2005/8/layout/vList4#1"/>
    <dgm:cxn modelId="{274E8140-E2E5-4BC2-9EAA-180C679AFA76}" srcId="{409E91A2-3BDB-4564-9FE8-CBD297EA76B9}" destId="{D7F5A2E8-4B8E-4F6B-877E-6F7EF695F1E6}" srcOrd="1" destOrd="0" parTransId="{A0217F54-39C7-4034-B8EE-203A43F89124}" sibTransId="{068BC9BD-A250-4BBB-BE80-7AB81F3286A1}"/>
    <dgm:cxn modelId="{B2B1A19C-3B82-491F-9075-F37866C25CDC}" type="presOf" srcId="{6DED488A-1578-4036-A3EA-1FAC9BC7D19E}" destId="{6C3D670C-C5E2-46AD-A327-53C345855222}" srcOrd="1" destOrd="0" presId="urn:microsoft.com/office/officeart/2005/8/layout/vList4#1"/>
    <dgm:cxn modelId="{14AB3956-7F0D-4FB8-ADBA-CB9C9424C792}" type="presOf" srcId="{BCAE4386-C6CD-45EC-957C-70AC99A7DF75}" destId="{27A19760-BF49-45A4-A4A9-EE9F0D6CDAAD}" srcOrd="0" destOrd="0" presId="urn:microsoft.com/office/officeart/2005/8/layout/vList4#1"/>
    <dgm:cxn modelId="{453433FF-46CD-40D8-B444-74828647FFA4}" srcId="{409E91A2-3BDB-4564-9FE8-CBD297EA76B9}" destId="{3E5FE355-9A34-4907-A37E-423A14EF32D0}" srcOrd="3" destOrd="0" parTransId="{49BAB857-A350-469E-88CA-74B6D7187B75}" sibTransId="{4F643DAB-B91E-40A6-96D9-C37DBF4FF2E6}"/>
    <dgm:cxn modelId="{62740E1D-2C28-4C11-B1ED-784E87F71C78}" type="presOf" srcId="{D7F5A2E8-4B8E-4F6B-877E-6F7EF695F1E6}" destId="{A93EAC62-35F9-4BBA-AD91-31FFD73C6CC8}" srcOrd="1" destOrd="0" presId="urn:microsoft.com/office/officeart/2005/8/layout/vList4#1"/>
    <dgm:cxn modelId="{C0963858-BD64-45D7-855D-2A63D492C82E}" type="presOf" srcId="{6DED488A-1578-4036-A3EA-1FAC9BC7D19E}" destId="{52C0827D-96DB-41A0-81B2-28667C76AA42}" srcOrd="0" destOrd="0" presId="urn:microsoft.com/office/officeart/2005/8/layout/vList4#1"/>
    <dgm:cxn modelId="{F00BB82A-3C1E-4D2E-B39F-4D516ABCB23A}" type="presOf" srcId="{BCAE4386-C6CD-45EC-957C-70AC99A7DF75}" destId="{63315AD2-4B34-498A-A8AD-38BA83F443F8}" srcOrd="1" destOrd="0" presId="urn:microsoft.com/office/officeart/2005/8/layout/vList4#1"/>
    <dgm:cxn modelId="{C0958E90-6507-446D-B053-46CA2EAC416D}" type="presOf" srcId="{409E91A2-3BDB-4564-9FE8-CBD297EA76B9}" destId="{190A2094-052D-43A5-A33C-5DFEEFD6F62D}" srcOrd="0" destOrd="0" presId="urn:microsoft.com/office/officeart/2005/8/layout/vList4#1"/>
    <dgm:cxn modelId="{2A8174C7-E8BE-4139-BC86-59F936EE85DD}" type="presParOf" srcId="{190A2094-052D-43A5-A33C-5DFEEFD6F62D}" destId="{9452F103-FE15-406B-BC5A-65667B336FFE}" srcOrd="0" destOrd="0" presId="urn:microsoft.com/office/officeart/2005/8/layout/vList4#1"/>
    <dgm:cxn modelId="{4497918B-E399-439D-AE0F-AD96C23B6E51}" type="presParOf" srcId="{9452F103-FE15-406B-BC5A-65667B336FFE}" destId="{52C0827D-96DB-41A0-81B2-28667C76AA42}" srcOrd="0" destOrd="0" presId="urn:microsoft.com/office/officeart/2005/8/layout/vList4#1"/>
    <dgm:cxn modelId="{D99BF45D-4F50-4BDF-83D1-AC3FD7904AD5}" type="presParOf" srcId="{9452F103-FE15-406B-BC5A-65667B336FFE}" destId="{F18270B1-A675-495C-8222-D51068DF825C}" srcOrd="1" destOrd="0" presId="urn:microsoft.com/office/officeart/2005/8/layout/vList4#1"/>
    <dgm:cxn modelId="{63754AAD-5E5C-41E3-8D0F-FAECB151AAA1}" type="presParOf" srcId="{9452F103-FE15-406B-BC5A-65667B336FFE}" destId="{6C3D670C-C5E2-46AD-A327-53C345855222}" srcOrd="2" destOrd="0" presId="urn:microsoft.com/office/officeart/2005/8/layout/vList4#1"/>
    <dgm:cxn modelId="{88BE85CF-8AA4-451E-B3D6-0CEB022B8E0B}" type="presParOf" srcId="{190A2094-052D-43A5-A33C-5DFEEFD6F62D}" destId="{4CAE61A5-C97D-4587-863D-86BD9B00B52C}" srcOrd="1" destOrd="0" presId="urn:microsoft.com/office/officeart/2005/8/layout/vList4#1"/>
    <dgm:cxn modelId="{BA98F737-E4ED-43D1-8F39-33B6047B04B3}" type="presParOf" srcId="{190A2094-052D-43A5-A33C-5DFEEFD6F62D}" destId="{B1C8B44F-0AA1-4AE2-A392-41061553F044}" srcOrd="2" destOrd="0" presId="urn:microsoft.com/office/officeart/2005/8/layout/vList4#1"/>
    <dgm:cxn modelId="{29FC4840-0D58-4121-A69D-29B813360358}" type="presParOf" srcId="{B1C8B44F-0AA1-4AE2-A392-41061553F044}" destId="{03E56E1F-2A92-411E-828B-E29B14381470}" srcOrd="0" destOrd="0" presId="urn:microsoft.com/office/officeart/2005/8/layout/vList4#1"/>
    <dgm:cxn modelId="{B9030576-D462-4D2F-9A5D-0F3FF8268D3D}" type="presParOf" srcId="{B1C8B44F-0AA1-4AE2-A392-41061553F044}" destId="{0F8AEBDD-696C-4505-BBA2-B5CCB8925862}" srcOrd="1" destOrd="0" presId="urn:microsoft.com/office/officeart/2005/8/layout/vList4#1"/>
    <dgm:cxn modelId="{B34B62D4-5635-4F75-9615-5750DF2E4FFE}" type="presParOf" srcId="{B1C8B44F-0AA1-4AE2-A392-41061553F044}" destId="{A93EAC62-35F9-4BBA-AD91-31FFD73C6CC8}" srcOrd="2" destOrd="0" presId="urn:microsoft.com/office/officeart/2005/8/layout/vList4#1"/>
    <dgm:cxn modelId="{5AC159CE-61BB-4829-85B5-13F7C0420E0B}" type="presParOf" srcId="{190A2094-052D-43A5-A33C-5DFEEFD6F62D}" destId="{BD57DF3D-98AD-4441-BA42-161DD6C96EB0}" srcOrd="3" destOrd="0" presId="urn:microsoft.com/office/officeart/2005/8/layout/vList4#1"/>
    <dgm:cxn modelId="{B905554C-9FF0-48ED-9605-44F77F900B84}" type="presParOf" srcId="{190A2094-052D-43A5-A33C-5DFEEFD6F62D}" destId="{BFFF4BAC-81E9-4CBB-8065-6FD6C94E457C}" srcOrd="4" destOrd="0" presId="urn:microsoft.com/office/officeart/2005/8/layout/vList4#1"/>
    <dgm:cxn modelId="{587BA1C2-6A73-47EF-A1FA-230B8D13E479}" type="presParOf" srcId="{BFFF4BAC-81E9-4CBB-8065-6FD6C94E457C}" destId="{27A19760-BF49-45A4-A4A9-EE9F0D6CDAAD}" srcOrd="0" destOrd="0" presId="urn:microsoft.com/office/officeart/2005/8/layout/vList4#1"/>
    <dgm:cxn modelId="{2101AF15-A5C4-4AFF-A529-957BF8344C3E}" type="presParOf" srcId="{BFFF4BAC-81E9-4CBB-8065-6FD6C94E457C}" destId="{E9919E31-CEC9-47B9-B93C-CE8D56CC0BF0}" srcOrd="1" destOrd="0" presId="urn:microsoft.com/office/officeart/2005/8/layout/vList4#1"/>
    <dgm:cxn modelId="{D139483A-828B-4B3B-8FDC-D7B600D678C8}" type="presParOf" srcId="{BFFF4BAC-81E9-4CBB-8065-6FD6C94E457C}" destId="{63315AD2-4B34-498A-A8AD-38BA83F443F8}" srcOrd="2" destOrd="0" presId="urn:microsoft.com/office/officeart/2005/8/layout/vList4#1"/>
    <dgm:cxn modelId="{11A4B34C-3239-4C07-9565-12D60E783334}" type="presParOf" srcId="{190A2094-052D-43A5-A33C-5DFEEFD6F62D}" destId="{0A02EAEB-5AA6-49FC-8D16-2D2A3691F7B4}" srcOrd="5" destOrd="0" presId="urn:microsoft.com/office/officeart/2005/8/layout/vList4#1"/>
    <dgm:cxn modelId="{A36CA35C-D18D-4249-A8B1-161E649395B2}" type="presParOf" srcId="{190A2094-052D-43A5-A33C-5DFEEFD6F62D}" destId="{162A4206-C8ED-48DA-9D17-4A64E9F59FF6}" srcOrd="6" destOrd="0" presId="urn:microsoft.com/office/officeart/2005/8/layout/vList4#1"/>
    <dgm:cxn modelId="{BE7B9971-210D-4B7C-AF03-237595ECA262}" type="presParOf" srcId="{162A4206-C8ED-48DA-9D17-4A64E9F59FF6}" destId="{29B9BC54-063E-4999-BB4A-665BABAF83E8}" srcOrd="0" destOrd="0" presId="urn:microsoft.com/office/officeart/2005/8/layout/vList4#1"/>
    <dgm:cxn modelId="{DA71B282-8BB3-4C67-AF84-F08BB6C8CB57}" type="presParOf" srcId="{162A4206-C8ED-48DA-9D17-4A64E9F59FF6}" destId="{9730D661-A63F-4E55-90CA-8AA5588B903C}" srcOrd="1" destOrd="0" presId="urn:microsoft.com/office/officeart/2005/8/layout/vList4#1"/>
    <dgm:cxn modelId="{54569669-2A8D-4C93-9A8E-306E896C5405}" type="presParOf" srcId="{162A4206-C8ED-48DA-9D17-4A64E9F59FF6}" destId="{F7291A62-D4B1-437D-91A2-8A35484BFA75}"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50BE5DF-B34C-47AE-8CEB-64396D6025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9255326-3CB8-4F6C-AABE-313F1DFD936F}">
      <dgm:prSet/>
      <dgm:spPr>
        <a:solidFill>
          <a:schemeClr val="accent1">
            <a:lumMod val="75000"/>
          </a:schemeClr>
        </a:solidFill>
      </dgm:spPr>
      <dgm:t>
        <a:bodyPr/>
        <a:lstStyle/>
        <a:p>
          <a:pPr rtl="0"/>
          <a:r>
            <a:rPr lang="en-US" b="0" dirty="0" err="1" smtClean="0"/>
            <a:t>mrec</a:t>
          </a:r>
          <a:r>
            <a:rPr lang="en-US" b="0" dirty="0" smtClean="0"/>
            <a:t> 42</a:t>
          </a:r>
          <a:endParaRPr lang="en-US" b="0" dirty="0"/>
        </a:p>
      </dgm:t>
    </dgm:pt>
    <dgm:pt modelId="{BE81A614-6373-422E-A804-4B179B0BD0D3}" type="parTrans" cxnId="{0D390DB4-2A69-4B75-9F7D-73E13339E5B7}">
      <dgm:prSet/>
      <dgm:spPr/>
      <dgm:t>
        <a:bodyPr/>
        <a:lstStyle/>
        <a:p>
          <a:endParaRPr lang="en-US"/>
        </a:p>
      </dgm:t>
    </dgm:pt>
    <dgm:pt modelId="{BD6E99B5-9880-4B60-A62A-AF8393CB5AD3}" type="sibTrans" cxnId="{0D390DB4-2A69-4B75-9F7D-73E13339E5B7}">
      <dgm:prSet/>
      <dgm:spPr/>
      <dgm:t>
        <a:bodyPr/>
        <a:lstStyle/>
        <a:p>
          <a:endParaRPr lang="en-US"/>
        </a:p>
      </dgm:t>
    </dgm:pt>
    <dgm:pt modelId="{84ECF661-1F84-46F1-88F6-FFB087F44B57}">
      <dgm:prSet/>
      <dgm:spPr>
        <a:solidFill>
          <a:schemeClr val="accent1">
            <a:lumMod val="75000"/>
          </a:schemeClr>
        </a:solidFill>
      </dgm:spPr>
      <dgm:t>
        <a:bodyPr/>
        <a:lstStyle/>
        <a:p>
          <a:pPr rtl="0"/>
          <a:r>
            <a:rPr lang="en-US" b="0" dirty="0" err="1" smtClean="0"/>
            <a:t>mrec</a:t>
          </a:r>
          <a:r>
            <a:rPr lang="en-US" b="0" dirty="0" smtClean="0"/>
            <a:t> 21</a:t>
          </a:r>
          <a:endParaRPr lang="en-US" b="0" dirty="0"/>
        </a:p>
      </dgm:t>
    </dgm:pt>
    <dgm:pt modelId="{9AD2BCF4-2C6A-4E53-8A9B-4F7D5468097D}" type="parTrans" cxnId="{5B923C0F-A65C-49BF-B3D1-BF8395493A1B}">
      <dgm:prSet/>
      <dgm:spPr/>
      <dgm:t>
        <a:bodyPr/>
        <a:lstStyle/>
        <a:p>
          <a:endParaRPr lang="en-US"/>
        </a:p>
      </dgm:t>
    </dgm:pt>
    <dgm:pt modelId="{1A7FEE6F-8156-4A70-AB83-CBB38E8BFFBD}" type="sibTrans" cxnId="{5B923C0F-A65C-49BF-B3D1-BF8395493A1B}">
      <dgm:prSet/>
      <dgm:spPr/>
      <dgm:t>
        <a:bodyPr/>
        <a:lstStyle/>
        <a:p>
          <a:endParaRPr lang="en-US"/>
        </a:p>
      </dgm:t>
    </dgm:pt>
    <dgm:pt modelId="{BC827EED-758F-4061-B2E8-D5354DD866CB}">
      <dgm:prSet/>
      <dgm:spPr>
        <a:solidFill>
          <a:schemeClr val="accent1">
            <a:lumMod val="75000"/>
          </a:schemeClr>
        </a:solidFill>
      </dgm:spPr>
      <dgm:t>
        <a:bodyPr/>
        <a:lstStyle/>
        <a:p>
          <a:pPr rtl="0"/>
          <a:r>
            <a:rPr lang="en-US" b="0" dirty="0" err="1" smtClean="0"/>
            <a:t>mrec</a:t>
          </a:r>
          <a:r>
            <a:rPr lang="en-US" b="0" dirty="0" smtClean="0"/>
            <a:t> 22</a:t>
          </a:r>
          <a:endParaRPr lang="en-US" b="0" dirty="0"/>
        </a:p>
      </dgm:t>
    </dgm:pt>
    <dgm:pt modelId="{1A90B538-042E-4AD7-B357-D7124162C0A3}" type="parTrans" cxnId="{C3D4F789-DE43-4286-AB3B-B14250731542}">
      <dgm:prSet/>
      <dgm:spPr/>
      <dgm:t>
        <a:bodyPr/>
        <a:lstStyle/>
        <a:p>
          <a:endParaRPr lang="en-US"/>
        </a:p>
      </dgm:t>
    </dgm:pt>
    <dgm:pt modelId="{9B6CD722-AEE3-41FB-864B-BD877AB75C4F}" type="sibTrans" cxnId="{C3D4F789-DE43-4286-AB3B-B14250731542}">
      <dgm:prSet/>
      <dgm:spPr/>
      <dgm:t>
        <a:bodyPr/>
        <a:lstStyle/>
        <a:p>
          <a:endParaRPr lang="en-US"/>
        </a:p>
      </dgm:t>
    </dgm:pt>
    <dgm:pt modelId="{C5BB35E2-8F2C-4C05-8CB4-584C8D82EB56}">
      <dgm:prSet/>
      <dgm:spPr>
        <a:solidFill>
          <a:schemeClr val="accent1">
            <a:lumMod val="75000"/>
          </a:schemeClr>
        </a:solidFill>
      </dgm:spPr>
      <dgm:t>
        <a:bodyPr/>
        <a:lstStyle/>
        <a:p>
          <a:pPr rtl="0"/>
          <a:r>
            <a:rPr lang="en-US" b="0" dirty="0" err="1" smtClean="0"/>
            <a:t>mrec</a:t>
          </a:r>
          <a:r>
            <a:rPr lang="en-US" b="0" dirty="0" smtClean="0"/>
            <a:t> 80</a:t>
          </a:r>
          <a:endParaRPr lang="en-US" b="0" dirty="0"/>
        </a:p>
      </dgm:t>
    </dgm:pt>
    <dgm:pt modelId="{49A5C615-29DD-4AC5-85F4-C18CECDB3DD1}" type="parTrans" cxnId="{920BFC1C-EDB1-4113-9B6C-5C403DE602CA}">
      <dgm:prSet/>
      <dgm:spPr/>
      <dgm:t>
        <a:bodyPr/>
        <a:lstStyle/>
        <a:p>
          <a:endParaRPr lang="en-US"/>
        </a:p>
      </dgm:t>
    </dgm:pt>
    <dgm:pt modelId="{DC551B75-2D41-4716-9101-AB42634CB98D}" type="sibTrans" cxnId="{920BFC1C-EDB1-4113-9B6C-5C403DE602CA}">
      <dgm:prSet/>
      <dgm:spPr/>
      <dgm:t>
        <a:bodyPr/>
        <a:lstStyle/>
        <a:p>
          <a:endParaRPr lang="en-US"/>
        </a:p>
      </dgm:t>
    </dgm:pt>
    <dgm:pt modelId="{764023D1-5864-44A8-81B7-864C801DFC4F}" type="pres">
      <dgm:prSet presAssocID="{A50BE5DF-B34C-47AE-8CEB-64396D60251E}" presName="Name0" presStyleCnt="0">
        <dgm:presLayoutVars>
          <dgm:dir/>
          <dgm:animLvl val="lvl"/>
          <dgm:resizeHandles val="exact"/>
        </dgm:presLayoutVars>
      </dgm:prSet>
      <dgm:spPr/>
      <dgm:t>
        <a:bodyPr/>
        <a:lstStyle/>
        <a:p>
          <a:endParaRPr lang="en-US"/>
        </a:p>
      </dgm:t>
    </dgm:pt>
    <dgm:pt modelId="{75526DEA-B2D1-4984-99EB-9706BDF6A0EF}" type="pres">
      <dgm:prSet presAssocID="{F9255326-3CB8-4F6C-AABE-313F1DFD936F}" presName="linNode" presStyleCnt="0"/>
      <dgm:spPr/>
    </dgm:pt>
    <dgm:pt modelId="{9A66EB02-1243-4EA4-B3B1-C05D07D0A386}" type="pres">
      <dgm:prSet presAssocID="{F9255326-3CB8-4F6C-AABE-313F1DFD936F}" presName="parentText" presStyleLbl="node1" presStyleIdx="0" presStyleCnt="4" custScaleX="252257">
        <dgm:presLayoutVars>
          <dgm:chMax val="1"/>
          <dgm:bulletEnabled val="1"/>
        </dgm:presLayoutVars>
      </dgm:prSet>
      <dgm:spPr/>
      <dgm:t>
        <a:bodyPr/>
        <a:lstStyle/>
        <a:p>
          <a:endParaRPr lang="en-US"/>
        </a:p>
      </dgm:t>
    </dgm:pt>
    <dgm:pt modelId="{FE7A5130-A08E-4549-AE11-FB483A9E2DB2}" type="pres">
      <dgm:prSet presAssocID="{BD6E99B5-9880-4B60-A62A-AF8393CB5AD3}" presName="sp" presStyleCnt="0"/>
      <dgm:spPr/>
    </dgm:pt>
    <dgm:pt modelId="{5CCD00D7-BD52-459F-A277-D268987861EB}" type="pres">
      <dgm:prSet presAssocID="{84ECF661-1F84-46F1-88F6-FFB087F44B57}" presName="linNode" presStyleCnt="0"/>
      <dgm:spPr/>
    </dgm:pt>
    <dgm:pt modelId="{461EFB54-87F2-4FF0-8F4C-196556E4B2D1}" type="pres">
      <dgm:prSet presAssocID="{84ECF661-1F84-46F1-88F6-FFB087F44B57}" presName="parentText" presStyleLbl="node1" presStyleIdx="1" presStyleCnt="4" custScaleX="252257">
        <dgm:presLayoutVars>
          <dgm:chMax val="1"/>
          <dgm:bulletEnabled val="1"/>
        </dgm:presLayoutVars>
      </dgm:prSet>
      <dgm:spPr/>
      <dgm:t>
        <a:bodyPr/>
        <a:lstStyle/>
        <a:p>
          <a:endParaRPr lang="en-US"/>
        </a:p>
      </dgm:t>
    </dgm:pt>
    <dgm:pt modelId="{999FB9DE-1503-4E90-8158-1C9D9E86AEEF}" type="pres">
      <dgm:prSet presAssocID="{1A7FEE6F-8156-4A70-AB83-CBB38E8BFFBD}" presName="sp" presStyleCnt="0"/>
      <dgm:spPr/>
    </dgm:pt>
    <dgm:pt modelId="{1360936C-3D2A-4C34-91C4-7CD6A9B3823F}" type="pres">
      <dgm:prSet presAssocID="{BC827EED-758F-4061-B2E8-D5354DD866CB}" presName="linNode" presStyleCnt="0"/>
      <dgm:spPr/>
    </dgm:pt>
    <dgm:pt modelId="{DA660947-097B-4F49-8478-7DD60DAF84DB}" type="pres">
      <dgm:prSet presAssocID="{BC827EED-758F-4061-B2E8-D5354DD866CB}" presName="parentText" presStyleLbl="node1" presStyleIdx="2" presStyleCnt="4" custScaleX="252257">
        <dgm:presLayoutVars>
          <dgm:chMax val="1"/>
          <dgm:bulletEnabled val="1"/>
        </dgm:presLayoutVars>
      </dgm:prSet>
      <dgm:spPr/>
      <dgm:t>
        <a:bodyPr/>
        <a:lstStyle/>
        <a:p>
          <a:endParaRPr lang="en-US"/>
        </a:p>
      </dgm:t>
    </dgm:pt>
    <dgm:pt modelId="{50D5909F-9289-4464-824E-EC2CA1772A3B}" type="pres">
      <dgm:prSet presAssocID="{9B6CD722-AEE3-41FB-864B-BD877AB75C4F}" presName="sp" presStyleCnt="0"/>
      <dgm:spPr/>
    </dgm:pt>
    <dgm:pt modelId="{D800449B-A78E-4EAE-8A72-D922346BD874}" type="pres">
      <dgm:prSet presAssocID="{C5BB35E2-8F2C-4C05-8CB4-584C8D82EB56}" presName="linNode" presStyleCnt="0"/>
      <dgm:spPr/>
    </dgm:pt>
    <dgm:pt modelId="{D288C3BE-04DC-4E8C-A23D-4F05C67C2188}" type="pres">
      <dgm:prSet presAssocID="{C5BB35E2-8F2C-4C05-8CB4-584C8D82EB56}" presName="parentText" presStyleLbl="node1" presStyleIdx="3" presStyleCnt="4" custScaleX="251386">
        <dgm:presLayoutVars>
          <dgm:chMax val="1"/>
          <dgm:bulletEnabled val="1"/>
        </dgm:presLayoutVars>
      </dgm:prSet>
      <dgm:spPr/>
      <dgm:t>
        <a:bodyPr/>
        <a:lstStyle/>
        <a:p>
          <a:endParaRPr lang="en-US"/>
        </a:p>
      </dgm:t>
    </dgm:pt>
  </dgm:ptLst>
  <dgm:cxnLst>
    <dgm:cxn modelId="{45169AAB-4641-4929-B0ED-AC4729D769D6}" type="presOf" srcId="{BC827EED-758F-4061-B2E8-D5354DD866CB}" destId="{DA660947-097B-4F49-8478-7DD60DAF84DB}" srcOrd="0" destOrd="0" presId="urn:microsoft.com/office/officeart/2005/8/layout/vList5"/>
    <dgm:cxn modelId="{A28FD901-3E29-42C2-A3BA-6447CA5D1D72}" type="presOf" srcId="{84ECF661-1F84-46F1-88F6-FFB087F44B57}" destId="{461EFB54-87F2-4FF0-8F4C-196556E4B2D1}" srcOrd="0" destOrd="0" presId="urn:microsoft.com/office/officeart/2005/8/layout/vList5"/>
    <dgm:cxn modelId="{C3D4F789-DE43-4286-AB3B-B14250731542}" srcId="{A50BE5DF-B34C-47AE-8CEB-64396D60251E}" destId="{BC827EED-758F-4061-B2E8-D5354DD866CB}" srcOrd="2" destOrd="0" parTransId="{1A90B538-042E-4AD7-B357-D7124162C0A3}" sibTransId="{9B6CD722-AEE3-41FB-864B-BD877AB75C4F}"/>
    <dgm:cxn modelId="{5B923C0F-A65C-49BF-B3D1-BF8395493A1B}" srcId="{A50BE5DF-B34C-47AE-8CEB-64396D60251E}" destId="{84ECF661-1F84-46F1-88F6-FFB087F44B57}" srcOrd="1" destOrd="0" parTransId="{9AD2BCF4-2C6A-4E53-8A9B-4F7D5468097D}" sibTransId="{1A7FEE6F-8156-4A70-AB83-CBB38E8BFFBD}"/>
    <dgm:cxn modelId="{204FD782-BEDE-4D4D-A871-4EAA8992CEB3}" type="presOf" srcId="{C5BB35E2-8F2C-4C05-8CB4-584C8D82EB56}" destId="{D288C3BE-04DC-4E8C-A23D-4F05C67C2188}" srcOrd="0" destOrd="0" presId="urn:microsoft.com/office/officeart/2005/8/layout/vList5"/>
    <dgm:cxn modelId="{0D390DB4-2A69-4B75-9F7D-73E13339E5B7}" srcId="{A50BE5DF-B34C-47AE-8CEB-64396D60251E}" destId="{F9255326-3CB8-4F6C-AABE-313F1DFD936F}" srcOrd="0" destOrd="0" parTransId="{BE81A614-6373-422E-A804-4B179B0BD0D3}" sibTransId="{BD6E99B5-9880-4B60-A62A-AF8393CB5AD3}"/>
    <dgm:cxn modelId="{C72FAEE8-808D-4E8E-BFCF-046D83948FDA}" type="presOf" srcId="{A50BE5DF-B34C-47AE-8CEB-64396D60251E}" destId="{764023D1-5864-44A8-81B7-864C801DFC4F}" srcOrd="0" destOrd="0" presId="urn:microsoft.com/office/officeart/2005/8/layout/vList5"/>
    <dgm:cxn modelId="{920BFC1C-EDB1-4113-9B6C-5C403DE602CA}" srcId="{A50BE5DF-B34C-47AE-8CEB-64396D60251E}" destId="{C5BB35E2-8F2C-4C05-8CB4-584C8D82EB56}" srcOrd="3" destOrd="0" parTransId="{49A5C615-29DD-4AC5-85F4-C18CECDB3DD1}" sibTransId="{DC551B75-2D41-4716-9101-AB42634CB98D}"/>
    <dgm:cxn modelId="{6F5AF5ED-34CB-45B9-A8C9-11491C3D78BB}" type="presOf" srcId="{F9255326-3CB8-4F6C-AABE-313F1DFD936F}" destId="{9A66EB02-1243-4EA4-B3B1-C05D07D0A386}" srcOrd="0" destOrd="0" presId="urn:microsoft.com/office/officeart/2005/8/layout/vList5"/>
    <dgm:cxn modelId="{16E355A0-3F10-400E-821C-197A7900CFC5}" type="presParOf" srcId="{764023D1-5864-44A8-81B7-864C801DFC4F}" destId="{75526DEA-B2D1-4984-99EB-9706BDF6A0EF}" srcOrd="0" destOrd="0" presId="urn:microsoft.com/office/officeart/2005/8/layout/vList5"/>
    <dgm:cxn modelId="{179173AB-F8F2-45D9-BD12-940CED1216A8}" type="presParOf" srcId="{75526DEA-B2D1-4984-99EB-9706BDF6A0EF}" destId="{9A66EB02-1243-4EA4-B3B1-C05D07D0A386}" srcOrd="0" destOrd="0" presId="urn:microsoft.com/office/officeart/2005/8/layout/vList5"/>
    <dgm:cxn modelId="{EB00E42D-4B06-4209-9A02-B06E6B4DC87E}" type="presParOf" srcId="{764023D1-5864-44A8-81B7-864C801DFC4F}" destId="{FE7A5130-A08E-4549-AE11-FB483A9E2DB2}" srcOrd="1" destOrd="0" presId="urn:microsoft.com/office/officeart/2005/8/layout/vList5"/>
    <dgm:cxn modelId="{E1D6DAC8-499C-4429-B077-D66080930C3C}" type="presParOf" srcId="{764023D1-5864-44A8-81B7-864C801DFC4F}" destId="{5CCD00D7-BD52-459F-A277-D268987861EB}" srcOrd="2" destOrd="0" presId="urn:microsoft.com/office/officeart/2005/8/layout/vList5"/>
    <dgm:cxn modelId="{ADB3394F-C28A-4EF2-B56F-40F7B2CBC28A}" type="presParOf" srcId="{5CCD00D7-BD52-459F-A277-D268987861EB}" destId="{461EFB54-87F2-4FF0-8F4C-196556E4B2D1}" srcOrd="0" destOrd="0" presId="urn:microsoft.com/office/officeart/2005/8/layout/vList5"/>
    <dgm:cxn modelId="{A27F6B2A-D5CE-47A4-870B-3294D0068454}" type="presParOf" srcId="{764023D1-5864-44A8-81B7-864C801DFC4F}" destId="{999FB9DE-1503-4E90-8158-1C9D9E86AEEF}" srcOrd="3" destOrd="0" presId="urn:microsoft.com/office/officeart/2005/8/layout/vList5"/>
    <dgm:cxn modelId="{F3E646DA-0DCF-48B9-ACB4-447F601D7E78}" type="presParOf" srcId="{764023D1-5864-44A8-81B7-864C801DFC4F}" destId="{1360936C-3D2A-4C34-91C4-7CD6A9B3823F}" srcOrd="4" destOrd="0" presId="urn:microsoft.com/office/officeart/2005/8/layout/vList5"/>
    <dgm:cxn modelId="{A9C5760D-9408-46D7-9B28-0DA5701351C1}" type="presParOf" srcId="{1360936C-3D2A-4C34-91C4-7CD6A9B3823F}" destId="{DA660947-097B-4F49-8478-7DD60DAF84DB}" srcOrd="0" destOrd="0" presId="urn:microsoft.com/office/officeart/2005/8/layout/vList5"/>
    <dgm:cxn modelId="{F9C4E7A6-2D01-46A2-9CCC-3CD662C5E3C6}" type="presParOf" srcId="{764023D1-5864-44A8-81B7-864C801DFC4F}" destId="{50D5909F-9289-4464-824E-EC2CA1772A3B}" srcOrd="5" destOrd="0" presId="urn:microsoft.com/office/officeart/2005/8/layout/vList5"/>
    <dgm:cxn modelId="{A8E00859-8143-4D5D-A67D-3B5A58946100}" type="presParOf" srcId="{764023D1-5864-44A8-81B7-864C801DFC4F}" destId="{D800449B-A78E-4EAE-8A72-D922346BD874}" srcOrd="6" destOrd="0" presId="urn:microsoft.com/office/officeart/2005/8/layout/vList5"/>
    <dgm:cxn modelId="{C40BA14F-6BE4-4E39-8A00-47DA68C50447}" type="presParOf" srcId="{D800449B-A78E-4EAE-8A72-D922346BD874}" destId="{D288C3BE-04DC-4E8C-A23D-4F05C67C218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50BE5DF-B34C-47AE-8CEB-64396D60251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9255326-3CB8-4F6C-AABE-313F1DFD936F}">
      <dgm:prSet custT="1"/>
      <dgm:spPr>
        <a:solidFill>
          <a:schemeClr val="accent1">
            <a:lumMod val="75000"/>
          </a:schemeClr>
        </a:solidFill>
      </dgm:spPr>
      <dgm:t>
        <a:bodyPr/>
        <a:lstStyle/>
        <a:p>
          <a:pPr rtl="0"/>
          <a:r>
            <a:rPr lang="en-US" sz="2800" b="0" dirty="0" smtClean="0"/>
            <a:t>ORYX reviewed home med list with patient or caregiver </a:t>
          </a:r>
          <a:endParaRPr lang="en-US" sz="2800" b="0" dirty="0"/>
        </a:p>
      </dgm:t>
    </dgm:pt>
    <dgm:pt modelId="{BE81A614-6373-422E-A804-4B179B0BD0D3}" type="parTrans" cxnId="{0D390DB4-2A69-4B75-9F7D-73E13339E5B7}">
      <dgm:prSet/>
      <dgm:spPr/>
      <dgm:t>
        <a:bodyPr/>
        <a:lstStyle/>
        <a:p>
          <a:endParaRPr lang="en-US"/>
        </a:p>
      </dgm:t>
    </dgm:pt>
    <dgm:pt modelId="{BD6E99B5-9880-4B60-A62A-AF8393CB5AD3}" type="sibTrans" cxnId="{0D390DB4-2A69-4B75-9F7D-73E13339E5B7}">
      <dgm:prSet/>
      <dgm:spPr/>
      <dgm:t>
        <a:bodyPr/>
        <a:lstStyle/>
        <a:p>
          <a:endParaRPr lang="en-US"/>
        </a:p>
      </dgm:t>
    </dgm:pt>
    <dgm:pt modelId="{84ECF661-1F84-46F1-88F6-FFB087F44B57}">
      <dgm:prSet custT="1"/>
      <dgm:spPr>
        <a:solidFill>
          <a:schemeClr val="accent1">
            <a:lumMod val="75000"/>
          </a:schemeClr>
        </a:solidFill>
      </dgm:spPr>
      <dgm:t>
        <a:bodyPr/>
        <a:lstStyle/>
        <a:p>
          <a:pPr rtl="0"/>
          <a:r>
            <a:rPr lang="en-US" sz="2800" b="0" dirty="0" smtClean="0"/>
            <a:t>Updated list given at discharge</a:t>
          </a:r>
          <a:endParaRPr lang="en-US" sz="2800" b="0" dirty="0"/>
        </a:p>
      </dgm:t>
    </dgm:pt>
    <dgm:pt modelId="{9AD2BCF4-2C6A-4E53-8A9B-4F7D5468097D}" type="parTrans" cxnId="{5B923C0F-A65C-49BF-B3D1-BF8395493A1B}">
      <dgm:prSet/>
      <dgm:spPr/>
      <dgm:t>
        <a:bodyPr/>
        <a:lstStyle/>
        <a:p>
          <a:endParaRPr lang="en-US"/>
        </a:p>
      </dgm:t>
    </dgm:pt>
    <dgm:pt modelId="{1A7FEE6F-8156-4A70-AB83-CBB38E8BFFBD}" type="sibTrans" cxnId="{5B923C0F-A65C-49BF-B3D1-BF8395493A1B}">
      <dgm:prSet/>
      <dgm:spPr/>
      <dgm:t>
        <a:bodyPr/>
        <a:lstStyle/>
        <a:p>
          <a:endParaRPr lang="en-US"/>
        </a:p>
      </dgm:t>
    </dgm:pt>
    <dgm:pt modelId="{BC827EED-758F-4061-B2E8-D5354DD866CB}">
      <dgm:prSet custT="1"/>
      <dgm:spPr>
        <a:solidFill>
          <a:schemeClr val="accent1">
            <a:lumMod val="75000"/>
          </a:schemeClr>
        </a:solidFill>
      </dgm:spPr>
      <dgm:t>
        <a:bodyPr/>
        <a:lstStyle/>
        <a:p>
          <a:pPr rtl="0"/>
          <a:r>
            <a:rPr lang="en-US" sz="2800" b="0" dirty="0" smtClean="0"/>
            <a:t>List in discharge instructions=</a:t>
          </a:r>
        </a:p>
        <a:p>
          <a:pPr rtl="0"/>
          <a:r>
            <a:rPr lang="en-US" sz="2800" b="0" dirty="0" smtClean="0"/>
            <a:t>List in discharge summary</a:t>
          </a:r>
          <a:endParaRPr lang="en-US" sz="2800" b="0" dirty="0"/>
        </a:p>
      </dgm:t>
    </dgm:pt>
    <dgm:pt modelId="{1A90B538-042E-4AD7-B357-D7124162C0A3}" type="parTrans" cxnId="{C3D4F789-DE43-4286-AB3B-B14250731542}">
      <dgm:prSet/>
      <dgm:spPr/>
      <dgm:t>
        <a:bodyPr/>
        <a:lstStyle/>
        <a:p>
          <a:endParaRPr lang="en-US"/>
        </a:p>
      </dgm:t>
    </dgm:pt>
    <dgm:pt modelId="{9B6CD722-AEE3-41FB-864B-BD877AB75C4F}" type="sibTrans" cxnId="{C3D4F789-DE43-4286-AB3B-B14250731542}">
      <dgm:prSet/>
      <dgm:spPr/>
      <dgm:t>
        <a:bodyPr/>
        <a:lstStyle/>
        <a:p>
          <a:endParaRPr lang="en-US"/>
        </a:p>
      </dgm:t>
    </dgm:pt>
    <dgm:pt modelId="{C5BB35E2-8F2C-4C05-8CB4-584C8D82EB56}">
      <dgm:prSet custT="1"/>
      <dgm:spPr>
        <a:solidFill>
          <a:schemeClr val="accent1">
            <a:lumMod val="75000"/>
          </a:schemeClr>
        </a:solidFill>
      </dgm:spPr>
      <dgm:t>
        <a:bodyPr/>
        <a:lstStyle/>
        <a:p>
          <a:pPr rtl="0"/>
          <a:r>
            <a:rPr lang="en-US" sz="2800" b="0" dirty="0" smtClean="0"/>
            <a:t>Composite score</a:t>
          </a:r>
          <a:endParaRPr lang="en-US" sz="2800" b="0" dirty="0"/>
        </a:p>
      </dgm:t>
    </dgm:pt>
    <dgm:pt modelId="{49A5C615-29DD-4AC5-85F4-C18CECDB3DD1}" type="parTrans" cxnId="{920BFC1C-EDB1-4113-9B6C-5C403DE602CA}">
      <dgm:prSet/>
      <dgm:spPr/>
      <dgm:t>
        <a:bodyPr/>
        <a:lstStyle/>
        <a:p>
          <a:endParaRPr lang="en-US"/>
        </a:p>
      </dgm:t>
    </dgm:pt>
    <dgm:pt modelId="{DC551B75-2D41-4716-9101-AB42634CB98D}" type="sibTrans" cxnId="{920BFC1C-EDB1-4113-9B6C-5C403DE602CA}">
      <dgm:prSet/>
      <dgm:spPr/>
      <dgm:t>
        <a:bodyPr/>
        <a:lstStyle/>
        <a:p>
          <a:endParaRPr lang="en-US"/>
        </a:p>
      </dgm:t>
    </dgm:pt>
    <dgm:pt modelId="{764023D1-5864-44A8-81B7-864C801DFC4F}" type="pres">
      <dgm:prSet presAssocID="{A50BE5DF-B34C-47AE-8CEB-64396D60251E}" presName="Name0" presStyleCnt="0">
        <dgm:presLayoutVars>
          <dgm:dir/>
          <dgm:animLvl val="lvl"/>
          <dgm:resizeHandles val="exact"/>
        </dgm:presLayoutVars>
      </dgm:prSet>
      <dgm:spPr/>
      <dgm:t>
        <a:bodyPr/>
        <a:lstStyle/>
        <a:p>
          <a:endParaRPr lang="en-US"/>
        </a:p>
      </dgm:t>
    </dgm:pt>
    <dgm:pt modelId="{75526DEA-B2D1-4984-99EB-9706BDF6A0EF}" type="pres">
      <dgm:prSet presAssocID="{F9255326-3CB8-4F6C-AABE-313F1DFD936F}" presName="linNode" presStyleCnt="0"/>
      <dgm:spPr/>
    </dgm:pt>
    <dgm:pt modelId="{9A66EB02-1243-4EA4-B3B1-C05D07D0A386}" type="pres">
      <dgm:prSet presAssocID="{F9255326-3CB8-4F6C-AABE-313F1DFD936F}" presName="parentText" presStyleLbl="node1" presStyleIdx="0" presStyleCnt="4">
        <dgm:presLayoutVars>
          <dgm:chMax val="1"/>
          <dgm:bulletEnabled val="1"/>
        </dgm:presLayoutVars>
      </dgm:prSet>
      <dgm:spPr/>
      <dgm:t>
        <a:bodyPr/>
        <a:lstStyle/>
        <a:p>
          <a:endParaRPr lang="en-US"/>
        </a:p>
      </dgm:t>
    </dgm:pt>
    <dgm:pt modelId="{FE7A5130-A08E-4549-AE11-FB483A9E2DB2}" type="pres">
      <dgm:prSet presAssocID="{BD6E99B5-9880-4B60-A62A-AF8393CB5AD3}" presName="sp" presStyleCnt="0"/>
      <dgm:spPr/>
    </dgm:pt>
    <dgm:pt modelId="{5CCD00D7-BD52-459F-A277-D268987861EB}" type="pres">
      <dgm:prSet presAssocID="{84ECF661-1F84-46F1-88F6-FFB087F44B57}" presName="linNode" presStyleCnt="0"/>
      <dgm:spPr/>
    </dgm:pt>
    <dgm:pt modelId="{461EFB54-87F2-4FF0-8F4C-196556E4B2D1}" type="pres">
      <dgm:prSet presAssocID="{84ECF661-1F84-46F1-88F6-FFB087F44B57}" presName="parentText" presStyleLbl="node1" presStyleIdx="1" presStyleCnt="4" custScaleY="84232">
        <dgm:presLayoutVars>
          <dgm:chMax val="1"/>
          <dgm:bulletEnabled val="1"/>
        </dgm:presLayoutVars>
      </dgm:prSet>
      <dgm:spPr/>
      <dgm:t>
        <a:bodyPr/>
        <a:lstStyle/>
        <a:p>
          <a:endParaRPr lang="en-US"/>
        </a:p>
      </dgm:t>
    </dgm:pt>
    <dgm:pt modelId="{999FB9DE-1503-4E90-8158-1C9D9E86AEEF}" type="pres">
      <dgm:prSet presAssocID="{1A7FEE6F-8156-4A70-AB83-CBB38E8BFFBD}" presName="sp" presStyleCnt="0"/>
      <dgm:spPr/>
    </dgm:pt>
    <dgm:pt modelId="{1360936C-3D2A-4C34-91C4-7CD6A9B3823F}" type="pres">
      <dgm:prSet presAssocID="{BC827EED-758F-4061-B2E8-D5354DD866CB}" presName="linNode" presStyleCnt="0"/>
      <dgm:spPr/>
    </dgm:pt>
    <dgm:pt modelId="{DA660947-097B-4F49-8478-7DD60DAF84DB}" type="pres">
      <dgm:prSet presAssocID="{BC827EED-758F-4061-B2E8-D5354DD866CB}" presName="parentText" presStyleLbl="node1" presStyleIdx="2" presStyleCnt="4">
        <dgm:presLayoutVars>
          <dgm:chMax val="1"/>
          <dgm:bulletEnabled val="1"/>
        </dgm:presLayoutVars>
      </dgm:prSet>
      <dgm:spPr/>
      <dgm:t>
        <a:bodyPr/>
        <a:lstStyle/>
        <a:p>
          <a:endParaRPr lang="en-US"/>
        </a:p>
      </dgm:t>
    </dgm:pt>
    <dgm:pt modelId="{50D5909F-9289-4464-824E-EC2CA1772A3B}" type="pres">
      <dgm:prSet presAssocID="{9B6CD722-AEE3-41FB-864B-BD877AB75C4F}" presName="sp" presStyleCnt="0"/>
      <dgm:spPr/>
    </dgm:pt>
    <dgm:pt modelId="{D800449B-A78E-4EAE-8A72-D922346BD874}" type="pres">
      <dgm:prSet presAssocID="{C5BB35E2-8F2C-4C05-8CB4-584C8D82EB56}" presName="linNode" presStyleCnt="0"/>
      <dgm:spPr/>
    </dgm:pt>
    <dgm:pt modelId="{D288C3BE-04DC-4E8C-A23D-4F05C67C2188}" type="pres">
      <dgm:prSet presAssocID="{C5BB35E2-8F2C-4C05-8CB4-584C8D82EB56}" presName="parentText" presStyleLbl="node1" presStyleIdx="3" presStyleCnt="4" custScaleY="58439">
        <dgm:presLayoutVars>
          <dgm:chMax val="1"/>
          <dgm:bulletEnabled val="1"/>
        </dgm:presLayoutVars>
      </dgm:prSet>
      <dgm:spPr/>
      <dgm:t>
        <a:bodyPr/>
        <a:lstStyle/>
        <a:p>
          <a:endParaRPr lang="en-US"/>
        </a:p>
      </dgm:t>
    </dgm:pt>
  </dgm:ptLst>
  <dgm:cxnLst>
    <dgm:cxn modelId="{C3D4F789-DE43-4286-AB3B-B14250731542}" srcId="{A50BE5DF-B34C-47AE-8CEB-64396D60251E}" destId="{BC827EED-758F-4061-B2E8-D5354DD866CB}" srcOrd="2" destOrd="0" parTransId="{1A90B538-042E-4AD7-B357-D7124162C0A3}" sibTransId="{9B6CD722-AEE3-41FB-864B-BD877AB75C4F}"/>
    <dgm:cxn modelId="{5B923C0F-A65C-49BF-B3D1-BF8395493A1B}" srcId="{A50BE5DF-B34C-47AE-8CEB-64396D60251E}" destId="{84ECF661-1F84-46F1-88F6-FFB087F44B57}" srcOrd="1" destOrd="0" parTransId="{9AD2BCF4-2C6A-4E53-8A9B-4F7D5468097D}" sibTransId="{1A7FEE6F-8156-4A70-AB83-CBB38E8BFFBD}"/>
    <dgm:cxn modelId="{8096AF0A-87A6-40A5-932B-9EB1338538E8}" type="presOf" srcId="{BC827EED-758F-4061-B2E8-D5354DD866CB}" destId="{DA660947-097B-4F49-8478-7DD60DAF84DB}" srcOrd="0" destOrd="0" presId="urn:microsoft.com/office/officeart/2005/8/layout/vList5"/>
    <dgm:cxn modelId="{815B48B8-099E-48E5-885F-F78042464E1B}" type="presOf" srcId="{F9255326-3CB8-4F6C-AABE-313F1DFD936F}" destId="{9A66EB02-1243-4EA4-B3B1-C05D07D0A386}" srcOrd="0" destOrd="0" presId="urn:microsoft.com/office/officeart/2005/8/layout/vList5"/>
    <dgm:cxn modelId="{0D390DB4-2A69-4B75-9F7D-73E13339E5B7}" srcId="{A50BE5DF-B34C-47AE-8CEB-64396D60251E}" destId="{F9255326-3CB8-4F6C-AABE-313F1DFD936F}" srcOrd="0" destOrd="0" parTransId="{BE81A614-6373-422E-A804-4B179B0BD0D3}" sibTransId="{BD6E99B5-9880-4B60-A62A-AF8393CB5AD3}"/>
    <dgm:cxn modelId="{73105E56-8074-4F52-BD4D-3345605D64E1}" type="presOf" srcId="{A50BE5DF-B34C-47AE-8CEB-64396D60251E}" destId="{764023D1-5864-44A8-81B7-864C801DFC4F}" srcOrd="0" destOrd="0" presId="urn:microsoft.com/office/officeart/2005/8/layout/vList5"/>
    <dgm:cxn modelId="{920BFC1C-EDB1-4113-9B6C-5C403DE602CA}" srcId="{A50BE5DF-B34C-47AE-8CEB-64396D60251E}" destId="{C5BB35E2-8F2C-4C05-8CB4-584C8D82EB56}" srcOrd="3" destOrd="0" parTransId="{49A5C615-29DD-4AC5-85F4-C18CECDB3DD1}" sibTransId="{DC551B75-2D41-4716-9101-AB42634CB98D}"/>
    <dgm:cxn modelId="{1B9B3BDE-4CFC-4A19-9B47-6EE791A3E1F8}" type="presOf" srcId="{C5BB35E2-8F2C-4C05-8CB4-584C8D82EB56}" destId="{D288C3BE-04DC-4E8C-A23D-4F05C67C2188}" srcOrd="0" destOrd="0" presId="urn:microsoft.com/office/officeart/2005/8/layout/vList5"/>
    <dgm:cxn modelId="{31206BAD-2427-4437-8933-3EAA3B2F9A01}" type="presOf" srcId="{84ECF661-1F84-46F1-88F6-FFB087F44B57}" destId="{461EFB54-87F2-4FF0-8F4C-196556E4B2D1}" srcOrd="0" destOrd="0" presId="urn:microsoft.com/office/officeart/2005/8/layout/vList5"/>
    <dgm:cxn modelId="{18A0FCC9-CDB5-4F9C-86F1-0AB483C30AA5}" type="presParOf" srcId="{764023D1-5864-44A8-81B7-864C801DFC4F}" destId="{75526DEA-B2D1-4984-99EB-9706BDF6A0EF}" srcOrd="0" destOrd="0" presId="urn:microsoft.com/office/officeart/2005/8/layout/vList5"/>
    <dgm:cxn modelId="{E7114437-9244-41C7-8D63-4E55A71E759C}" type="presParOf" srcId="{75526DEA-B2D1-4984-99EB-9706BDF6A0EF}" destId="{9A66EB02-1243-4EA4-B3B1-C05D07D0A386}" srcOrd="0" destOrd="0" presId="urn:microsoft.com/office/officeart/2005/8/layout/vList5"/>
    <dgm:cxn modelId="{A7BA9EFF-39C9-4F24-A263-60EF0E5913DC}" type="presParOf" srcId="{764023D1-5864-44A8-81B7-864C801DFC4F}" destId="{FE7A5130-A08E-4549-AE11-FB483A9E2DB2}" srcOrd="1" destOrd="0" presId="urn:microsoft.com/office/officeart/2005/8/layout/vList5"/>
    <dgm:cxn modelId="{BA2BD109-D2E2-4A9F-856A-D9DA796DC1BE}" type="presParOf" srcId="{764023D1-5864-44A8-81B7-864C801DFC4F}" destId="{5CCD00D7-BD52-459F-A277-D268987861EB}" srcOrd="2" destOrd="0" presId="urn:microsoft.com/office/officeart/2005/8/layout/vList5"/>
    <dgm:cxn modelId="{3459075E-95FE-44C1-B607-CF8DD00263AA}" type="presParOf" srcId="{5CCD00D7-BD52-459F-A277-D268987861EB}" destId="{461EFB54-87F2-4FF0-8F4C-196556E4B2D1}" srcOrd="0" destOrd="0" presId="urn:microsoft.com/office/officeart/2005/8/layout/vList5"/>
    <dgm:cxn modelId="{DD6AC7BA-2046-4AF6-B4D1-8B34DC9603F5}" type="presParOf" srcId="{764023D1-5864-44A8-81B7-864C801DFC4F}" destId="{999FB9DE-1503-4E90-8158-1C9D9E86AEEF}" srcOrd="3" destOrd="0" presId="urn:microsoft.com/office/officeart/2005/8/layout/vList5"/>
    <dgm:cxn modelId="{924778E5-ABCD-40BB-A563-8EC897CA5E39}" type="presParOf" srcId="{764023D1-5864-44A8-81B7-864C801DFC4F}" destId="{1360936C-3D2A-4C34-91C4-7CD6A9B3823F}" srcOrd="4" destOrd="0" presId="urn:microsoft.com/office/officeart/2005/8/layout/vList5"/>
    <dgm:cxn modelId="{D896A482-2718-49B4-AB69-BDF0B1A58609}" type="presParOf" srcId="{1360936C-3D2A-4C34-91C4-7CD6A9B3823F}" destId="{DA660947-097B-4F49-8478-7DD60DAF84DB}" srcOrd="0" destOrd="0" presId="urn:microsoft.com/office/officeart/2005/8/layout/vList5"/>
    <dgm:cxn modelId="{09BC4D93-EB40-4541-9843-4A16F66B402C}" type="presParOf" srcId="{764023D1-5864-44A8-81B7-864C801DFC4F}" destId="{50D5909F-9289-4464-824E-EC2CA1772A3B}" srcOrd="5" destOrd="0" presId="urn:microsoft.com/office/officeart/2005/8/layout/vList5"/>
    <dgm:cxn modelId="{3BC64994-13F7-4BE5-AA32-70FFDE029120}" type="presParOf" srcId="{764023D1-5864-44A8-81B7-864C801DFC4F}" destId="{D800449B-A78E-4EAE-8A72-D922346BD874}" srcOrd="6" destOrd="0" presId="urn:microsoft.com/office/officeart/2005/8/layout/vList5"/>
    <dgm:cxn modelId="{E516CEE4-268B-4FA6-8D11-0F41436C75CB}" type="presParOf" srcId="{D800449B-A78E-4EAE-8A72-D922346BD874}" destId="{D288C3BE-04DC-4E8C-A23D-4F05C67C2188}"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31898E3-9177-4CD7-B2C7-E1F3DC9AEE7F}" type="doc">
      <dgm:prSet loTypeId="urn:microsoft.com/office/officeart/2005/8/layout/hierarchy3" loCatId="hierarchy" qsTypeId="urn:microsoft.com/office/officeart/2005/8/quickstyle/simple1" qsCatId="simple" csTypeId="urn:microsoft.com/office/officeart/2005/8/colors/accent1_3" csCatId="accent1" phldr="1"/>
      <dgm:spPr/>
      <dgm:t>
        <a:bodyPr/>
        <a:lstStyle/>
        <a:p>
          <a:endParaRPr lang="en-US"/>
        </a:p>
      </dgm:t>
    </dgm:pt>
    <dgm:pt modelId="{37A0D4E3-458B-49E2-8E11-993311F070D6}">
      <dgm:prSet/>
      <dgm:spPr>
        <a:solidFill>
          <a:schemeClr val="tx2">
            <a:lumMod val="75000"/>
          </a:schemeClr>
        </a:solidFill>
      </dgm:spPr>
      <dgm:t>
        <a:bodyPr/>
        <a:lstStyle/>
        <a:p>
          <a:pPr rtl="0"/>
          <a:r>
            <a:rPr lang="en-US" dirty="0" err="1" smtClean="0"/>
            <a:t>mrec</a:t>
          </a:r>
          <a:r>
            <a:rPr lang="en-US" dirty="0" smtClean="0"/>
            <a:t> 41</a:t>
          </a:r>
          <a:endParaRPr lang="en-US" dirty="0"/>
        </a:p>
      </dgm:t>
    </dgm:pt>
    <dgm:pt modelId="{DBDD2698-C9CD-4AE1-9780-42C3C87A45AD}" type="parTrans" cxnId="{731D5DC9-E808-454C-9ADA-E06A78177469}">
      <dgm:prSet/>
      <dgm:spPr/>
      <dgm:t>
        <a:bodyPr/>
        <a:lstStyle/>
        <a:p>
          <a:endParaRPr lang="en-US"/>
        </a:p>
      </dgm:t>
    </dgm:pt>
    <dgm:pt modelId="{F945D175-01FE-44D7-B130-6C0F7DA3CFA4}" type="sibTrans" cxnId="{731D5DC9-E808-454C-9ADA-E06A78177469}">
      <dgm:prSet/>
      <dgm:spPr/>
      <dgm:t>
        <a:bodyPr/>
        <a:lstStyle/>
        <a:p>
          <a:endParaRPr lang="en-US"/>
        </a:p>
      </dgm:t>
    </dgm:pt>
    <dgm:pt modelId="{BE271C21-2059-4DC7-8F1E-1907A1E3329C}">
      <dgm:prSet/>
      <dgm:spPr>
        <a:solidFill>
          <a:schemeClr val="accent1">
            <a:lumMod val="75000"/>
          </a:schemeClr>
        </a:solidFill>
      </dgm:spPr>
      <dgm:t>
        <a:bodyPr/>
        <a:lstStyle/>
        <a:p>
          <a:pPr rtl="0"/>
          <a:r>
            <a:rPr lang="en-US" dirty="0" err="1" smtClean="0"/>
            <a:t>mrec</a:t>
          </a:r>
          <a:r>
            <a:rPr lang="en-US" dirty="0" smtClean="0"/>
            <a:t> 27</a:t>
          </a:r>
          <a:endParaRPr lang="en-US" dirty="0"/>
        </a:p>
      </dgm:t>
    </dgm:pt>
    <dgm:pt modelId="{A83217F0-A780-43E6-9F0B-B55C22AC06DC}" type="parTrans" cxnId="{7BB3CD26-2210-4B30-A574-4ABBBBECD197}">
      <dgm:prSet/>
      <dgm:spPr/>
      <dgm:t>
        <a:bodyPr/>
        <a:lstStyle/>
        <a:p>
          <a:endParaRPr lang="en-US"/>
        </a:p>
      </dgm:t>
    </dgm:pt>
    <dgm:pt modelId="{3EFF552A-B714-41F6-B459-D50E80F56812}" type="sibTrans" cxnId="{7BB3CD26-2210-4B30-A574-4ABBBBECD197}">
      <dgm:prSet/>
      <dgm:spPr/>
      <dgm:t>
        <a:bodyPr/>
        <a:lstStyle/>
        <a:p>
          <a:endParaRPr lang="en-US"/>
        </a:p>
      </dgm:t>
    </dgm:pt>
    <dgm:pt modelId="{798EACA0-40D6-4FBA-8EAB-B052F8691FD0}">
      <dgm:prSet/>
      <dgm:spPr>
        <a:solidFill>
          <a:srgbClr val="4476B2"/>
        </a:solidFill>
      </dgm:spPr>
      <dgm:t>
        <a:bodyPr/>
        <a:lstStyle/>
        <a:p>
          <a:pPr rtl="0"/>
          <a:r>
            <a:rPr lang="en-US" dirty="0" err="1" smtClean="0"/>
            <a:t>mrec</a:t>
          </a:r>
          <a:r>
            <a:rPr lang="en-US" dirty="0" smtClean="0"/>
            <a:t> 90</a:t>
          </a:r>
          <a:endParaRPr lang="en-US" dirty="0"/>
        </a:p>
      </dgm:t>
    </dgm:pt>
    <dgm:pt modelId="{6C0ACD88-E171-4A5B-8B60-55A76CA02D75}" type="parTrans" cxnId="{26E657AD-D681-49F5-88F0-328537ADDF52}">
      <dgm:prSet/>
      <dgm:spPr/>
      <dgm:t>
        <a:bodyPr/>
        <a:lstStyle/>
        <a:p>
          <a:endParaRPr lang="en-US"/>
        </a:p>
      </dgm:t>
    </dgm:pt>
    <dgm:pt modelId="{2E045A5D-9F9D-4A0C-9A3F-02D0400DF3E4}" type="sibTrans" cxnId="{26E657AD-D681-49F5-88F0-328537ADDF52}">
      <dgm:prSet/>
      <dgm:spPr/>
      <dgm:t>
        <a:bodyPr/>
        <a:lstStyle/>
        <a:p>
          <a:endParaRPr lang="en-US"/>
        </a:p>
      </dgm:t>
    </dgm:pt>
    <dgm:pt modelId="{4EE13FCB-5810-493B-B56D-E7B1B38C334B}">
      <dgm:prSet custT="1"/>
      <dgm:spPr/>
      <dgm:t>
        <a:bodyPr/>
        <a:lstStyle/>
        <a:p>
          <a:pPr rtl="0"/>
          <a:r>
            <a:rPr lang="en-US" sz="2800" dirty="0" smtClean="0"/>
            <a:t>Reviewed home med list with patient or caregiver </a:t>
          </a:r>
          <a:endParaRPr lang="en-US" sz="2800" dirty="0"/>
        </a:p>
      </dgm:t>
    </dgm:pt>
    <dgm:pt modelId="{F8D8865E-E56F-4E14-B8DB-BA7772CF6EC9}" type="parTrans" cxnId="{83691F93-E4F8-4835-A610-085FDA4D3E36}">
      <dgm:prSet/>
      <dgm:spPr/>
      <dgm:t>
        <a:bodyPr/>
        <a:lstStyle/>
        <a:p>
          <a:endParaRPr lang="en-US"/>
        </a:p>
      </dgm:t>
    </dgm:pt>
    <dgm:pt modelId="{A40FF260-7ECB-4542-AFAF-ED517143E059}" type="sibTrans" cxnId="{83691F93-E4F8-4835-A610-085FDA4D3E36}">
      <dgm:prSet/>
      <dgm:spPr/>
      <dgm:t>
        <a:bodyPr/>
        <a:lstStyle/>
        <a:p>
          <a:endParaRPr lang="en-US"/>
        </a:p>
      </dgm:t>
    </dgm:pt>
    <dgm:pt modelId="{AF362717-E57D-47BA-934A-F7AEDB2DFB78}">
      <dgm:prSet custT="1"/>
      <dgm:spPr/>
      <dgm:t>
        <a:bodyPr/>
        <a:lstStyle/>
        <a:p>
          <a:pPr rtl="0"/>
          <a:r>
            <a:rPr lang="en-US" sz="2800" dirty="0" smtClean="0"/>
            <a:t>Updated list given to patient or caregiver</a:t>
          </a:r>
          <a:endParaRPr lang="en-US" sz="2800" dirty="0"/>
        </a:p>
      </dgm:t>
    </dgm:pt>
    <dgm:pt modelId="{18AE5862-EF08-42D4-B20C-076F8C6156B8}" type="parTrans" cxnId="{82DE8CD4-36D3-4636-864C-D7A8769E1961}">
      <dgm:prSet/>
      <dgm:spPr/>
      <dgm:t>
        <a:bodyPr/>
        <a:lstStyle/>
        <a:p>
          <a:endParaRPr lang="en-US"/>
        </a:p>
      </dgm:t>
    </dgm:pt>
    <dgm:pt modelId="{6884E8B7-0A84-4444-A1C5-92E635F0583F}" type="sibTrans" cxnId="{82DE8CD4-36D3-4636-864C-D7A8769E1961}">
      <dgm:prSet/>
      <dgm:spPr/>
      <dgm:t>
        <a:bodyPr/>
        <a:lstStyle/>
        <a:p>
          <a:endParaRPr lang="en-US"/>
        </a:p>
      </dgm:t>
    </dgm:pt>
    <dgm:pt modelId="{38C2D5C9-7601-426E-885C-93493864B50E}">
      <dgm:prSet/>
      <dgm:spPr/>
      <dgm:t>
        <a:bodyPr/>
        <a:lstStyle/>
        <a:p>
          <a:pPr rtl="0"/>
          <a:r>
            <a:rPr lang="en-US" dirty="0" smtClean="0"/>
            <a:t>Composite score</a:t>
          </a:r>
          <a:endParaRPr lang="en-US" dirty="0"/>
        </a:p>
      </dgm:t>
    </dgm:pt>
    <dgm:pt modelId="{136EDD7E-D75F-44C1-B802-4ADAF5DAB289}" type="parTrans" cxnId="{9FD7C4D7-1091-4A02-810F-4367E5BA9D9D}">
      <dgm:prSet/>
      <dgm:spPr/>
      <dgm:t>
        <a:bodyPr/>
        <a:lstStyle/>
        <a:p>
          <a:endParaRPr lang="en-US"/>
        </a:p>
      </dgm:t>
    </dgm:pt>
    <dgm:pt modelId="{A249F67A-CD3A-46D1-BF41-4FBAAFF1F3A5}" type="sibTrans" cxnId="{9FD7C4D7-1091-4A02-810F-4367E5BA9D9D}">
      <dgm:prSet/>
      <dgm:spPr/>
      <dgm:t>
        <a:bodyPr/>
        <a:lstStyle/>
        <a:p>
          <a:endParaRPr lang="en-US"/>
        </a:p>
      </dgm:t>
    </dgm:pt>
    <dgm:pt modelId="{6ABF617C-68FD-4FAC-9A46-82F6256C6948}" type="pres">
      <dgm:prSet presAssocID="{E31898E3-9177-4CD7-B2C7-E1F3DC9AEE7F}" presName="diagram" presStyleCnt="0">
        <dgm:presLayoutVars>
          <dgm:chPref val="1"/>
          <dgm:dir/>
          <dgm:animOne val="branch"/>
          <dgm:animLvl val="lvl"/>
          <dgm:resizeHandles/>
        </dgm:presLayoutVars>
      </dgm:prSet>
      <dgm:spPr/>
      <dgm:t>
        <a:bodyPr/>
        <a:lstStyle/>
        <a:p>
          <a:endParaRPr lang="en-US"/>
        </a:p>
      </dgm:t>
    </dgm:pt>
    <dgm:pt modelId="{89404FB3-B841-4B09-B177-EEEA7FD29CEB}" type="pres">
      <dgm:prSet presAssocID="{37A0D4E3-458B-49E2-8E11-993311F070D6}" presName="root" presStyleCnt="0"/>
      <dgm:spPr/>
    </dgm:pt>
    <dgm:pt modelId="{A53F8101-60EC-44D4-BF4A-DE3E080F629C}" type="pres">
      <dgm:prSet presAssocID="{37A0D4E3-458B-49E2-8E11-993311F070D6}" presName="rootComposite" presStyleCnt="0"/>
      <dgm:spPr/>
    </dgm:pt>
    <dgm:pt modelId="{8E7461FB-FA18-4FAD-A98E-A3F15EA3B2BB}" type="pres">
      <dgm:prSet presAssocID="{37A0D4E3-458B-49E2-8E11-993311F070D6}" presName="rootText" presStyleLbl="node1" presStyleIdx="0" presStyleCnt="3"/>
      <dgm:spPr/>
      <dgm:t>
        <a:bodyPr/>
        <a:lstStyle/>
        <a:p>
          <a:endParaRPr lang="en-US"/>
        </a:p>
      </dgm:t>
    </dgm:pt>
    <dgm:pt modelId="{F326470C-CAE3-4437-9EB5-00E4724D42CD}" type="pres">
      <dgm:prSet presAssocID="{37A0D4E3-458B-49E2-8E11-993311F070D6}" presName="rootConnector" presStyleLbl="node1" presStyleIdx="0" presStyleCnt="3"/>
      <dgm:spPr/>
      <dgm:t>
        <a:bodyPr/>
        <a:lstStyle/>
        <a:p>
          <a:endParaRPr lang="en-US"/>
        </a:p>
      </dgm:t>
    </dgm:pt>
    <dgm:pt modelId="{D0AD7BEB-CCCF-46A6-8E90-56B7F123A314}" type="pres">
      <dgm:prSet presAssocID="{37A0D4E3-458B-49E2-8E11-993311F070D6}" presName="childShape" presStyleCnt="0"/>
      <dgm:spPr/>
    </dgm:pt>
    <dgm:pt modelId="{6ABF0745-DE5E-4386-9625-467DE3E19CDE}" type="pres">
      <dgm:prSet presAssocID="{F8D8865E-E56F-4E14-B8DB-BA7772CF6EC9}" presName="Name13" presStyleLbl="parChTrans1D2" presStyleIdx="0" presStyleCnt="3"/>
      <dgm:spPr/>
      <dgm:t>
        <a:bodyPr/>
        <a:lstStyle/>
        <a:p>
          <a:endParaRPr lang="en-US"/>
        </a:p>
      </dgm:t>
    </dgm:pt>
    <dgm:pt modelId="{EFF350D9-38B8-477D-A078-A5E750DA48BB}" type="pres">
      <dgm:prSet presAssocID="{4EE13FCB-5810-493B-B56D-E7B1B38C334B}" presName="childText" presStyleLbl="bgAcc1" presStyleIdx="0" presStyleCnt="3" custScaleY="198221" custLinFactNeighborY="45052">
        <dgm:presLayoutVars>
          <dgm:bulletEnabled val="1"/>
        </dgm:presLayoutVars>
      </dgm:prSet>
      <dgm:spPr/>
      <dgm:t>
        <a:bodyPr/>
        <a:lstStyle/>
        <a:p>
          <a:endParaRPr lang="en-US"/>
        </a:p>
      </dgm:t>
    </dgm:pt>
    <dgm:pt modelId="{72563243-ECEB-4BC6-804C-3B49283AAB8B}" type="pres">
      <dgm:prSet presAssocID="{BE271C21-2059-4DC7-8F1E-1907A1E3329C}" presName="root" presStyleCnt="0"/>
      <dgm:spPr/>
    </dgm:pt>
    <dgm:pt modelId="{8C2E2A85-894D-4D67-9DE9-CE3650772734}" type="pres">
      <dgm:prSet presAssocID="{BE271C21-2059-4DC7-8F1E-1907A1E3329C}" presName="rootComposite" presStyleCnt="0"/>
      <dgm:spPr/>
    </dgm:pt>
    <dgm:pt modelId="{EBE82B39-6D3E-4D00-87C7-9C57D0C6F9FD}" type="pres">
      <dgm:prSet presAssocID="{BE271C21-2059-4DC7-8F1E-1907A1E3329C}" presName="rootText" presStyleLbl="node1" presStyleIdx="1" presStyleCnt="3"/>
      <dgm:spPr/>
      <dgm:t>
        <a:bodyPr/>
        <a:lstStyle/>
        <a:p>
          <a:endParaRPr lang="en-US"/>
        </a:p>
      </dgm:t>
    </dgm:pt>
    <dgm:pt modelId="{B7BCF6F5-FCD3-48D1-9D61-E51BD4BFD01F}" type="pres">
      <dgm:prSet presAssocID="{BE271C21-2059-4DC7-8F1E-1907A1E3329C}" presName="rootConnector" presStyleLbl="node1" presStyleIdx="1" presStyleCnt="3"/>
      <dgm:spPr/>
      <dgm:t>
        <a:bodyPr/>
        <a:lstStyle/>
        <a:p>
          <a:endParaRPr lang="en-US"/>
        </a:p>
      </dgm:t>
    </dgm:pt>
    <dgm:pt modelId="{C183155E-0117-4E40-BC10-C6E77D2649BD}" type="pres">
      <dgm:prSet presAssocID="{BE271C21-2059-4DC7-8F1E-1907A1E3329C}" presName="childShape" presStyleCnt="0"/>
      <dgm:spPr/>
    </dgm:pt>
    <dgm:pt modelId="{60743C5D-0E2B-447A-A4FE-398D8EF1D61D}" type="pres">
      <dgm:prSet presAssocID="{18AE5862-EF08-42D4-B20C-076F8C6156B8}" presName="Name13" presStyleLbl="parChTrans1D2" presStyleIdx="1" presStyleCnt="3"/>
      <dgm:spPr/>
      <dgm:t>
        <a:bodyPr/>
        <a:lstStyle/>
        <a:p>
          <a:endParaRPr lang="en-US"/>
        </a:p>
      </dgm:t>
    </dgm:pt>
    <dgm:pt modelId="{2E62F50C-9CB1-4F18-BB66-3CEF313D02FF}" type="pres">
      <dgm:prSet presAssocID="{AF362717-E57D-47BA-934A-F7AEDB2DFB78}" presName="childText" presStyleLbl="bgAcc1" presStyleIdx="1" presStyleCnt="3" custScaleY="198221" custLinFactNeighborY="45052">
        <dgm:presLayoutVars>
          <dgm:bulletEnabled val="1"/>
        </dgm:presLayoutVars>
      </dgm:prSet>
      <dgm:spPr/>
      <dgm:t>
        <a:bodyPr/>
        <a:lstStyle/>
        <a:p>
          <a:endParaRPr lang="en-US"/>
        </a:p>
      </dgm:t>
    </dgm:pt>
    <dgm:pt modelId="{6FA7AC8A-2CA5-4C72-B70F-3B65C3FECF00}" type="pres">
      <dgm:prSet presAssocID="{798EACA0-40D6-4FBA-8EAB-B052F8691FD0}" presName="root" presStyleCnt="0"/>
      <dgm:spPr/>
    </dgm:pt>
    <dgm:pt modelId="{8D274A9A-E21E-492A-A96A-FD6F33C0BB16}" type="pres">
      <dgm:prSet presAssocID="{798EACA0-40D6-4FBA-8EAB-B052F8691FD0}" presName="rootComposite" presStyleCnt="0"/>
      <dgm:spPr/>
    </dgm:pt>
    <dgm:pt modelId="{204EAADF-BD71-450B-B337-35CCE5CEFA48}" type="pres">
      <dgm:prSet presAssocID="{798EACA0-40D6-4FBA-8EAB-B052F8691FD0}" presName="rootText" presStyleLbl="node1" presStyleIdx="2" presStyleCnt="3" custLinFactNeighborX="-3199"/>
      <dgm:spPr/>
      <dgm:t>
        <a:bodyPr/>
        <a:lstStyle/>
        <a:p>
          <a:endParaRPr lang="en-US"/>
        </a:p>
      </dgm:t>
    </dgm:pt>
    <dgm:pt modelId="{71F3F3DF-2A4C-4AEF-BB20-641D08F2AB48}" type="pres">
      <dgm:prSet presAssocID="{798EACA0-40D6-4FBA-8EAB-B052F8691FD0}" presName="rootConnector" presStyleLbl="node1" presStyleIdx="2" presStyleCnt="3"/>
      <dgm:spPr/>
      <dgm:t>
        <a:bodyPr/>
        <a:lstStyle/>
        <a:p>
          <a:endParaRPr lang="en-US"/>
        </a:p>
      </dgm:t>
    </dgm:pt>
    <dgm:pt modelId="{9B42B060-4573-46C7-AA43-8A6D62AC04C6}" type="pres">
      <dgm:prSet presAssocID="{798EACA0-40D6-4FBA-8EAB-B052F8691FD0}" presName="childShape" presStyleCnt="0"/>
      <dgm:spPr/>
    </dgm:pt>
    <dgm:pt modelId="{E8A532CE-906E-4610-ACC0-A73871E97EF3}" type="pres">
      <dgm:prSet presAssocID="{136EDD7E-D75F-44C1-B802-4ADAF5DAB289}" presName="Name13" presStyleLbl="parChTrans1D2" presStyleIdx="2" presStyleCnt="3"/>
      <dgm:spPr/>
      <dgm:t>
        <a:bodyPr/>
        <a:lstStyle/>
        <a:p>
          <a:endParaRPr lang="en-US"/>
        </a:p>
      </dgm:t>
    </dgm:pt>
    <dgm:pt modelId="{EBA8E974-7C75-477B-B9E3-65A5D4C56E5D}" type="pres">
      <dgm:prSet presAssocID="{38C2D5C9-7601-426E-885C-93493864B50E}" presName="childText" presStyleLbl="bgAcc1" presStyleIdx="2" presStyleCnt="3" custScaleX="110699" custScaleY="198221" custLinFactNeighborX="-5296" custLinFactNeighborY="30923">
        <dgm:presLayoutVars>
          <dgm:bulletEnabled val="1"/>
        </dgm:presLayoutVars>
      </dgm:prSet>
      <dgm:spPr/>
      <dgm:t>
        <a:bodyPr/>
        <a:lstStyle/>
        <a:p>
          <a:endParaRPr lang="en-US"/>
        </a:p>
      </dgm:t>
    </dgm:pt>
  </dgm:ptLst>
  <dgm:cxnLst>
    <dgm:cxn modelId="{7BB3CD26-2210-4B30-A574-4ABBBBECD197}" srcId="{E31898E3-9177-4CD7-B2C7-E1F3DC9AEE7F}" destId="{BE271C21-2059-4DC7-8F1E-1907A1E3329C}" srcOrd="1" destOrd="0" parTransId="{A83217F0-A780-43E6-9F0B-B55C22AC06DC}" sibTransId="{3EFF552A-B714-41F6-B459-D50E80F56812}"/>
    <dgm:cxn modelId="{F74D4A0F-5BAB-4000-902D-4BA2E72061EE}" type="presOf" srcId="{AF362717-E57D-47BA-934A-F7AEDB2DFB78}" destId="{2E62F50C-9CB1-4F18-BB66-3CEF313D02FF}" srcOrd="0" destOrd="0" presId="urn:microsoft.com/office/officeart/2005/8/layout/hierarchy3"/>
    <dgm:cxn modelId="{1F55E8CF-CD23-4351-AF52-C7CDE21E9EAE}" type="presOf" srcId="{BE271C21-2059-4DC7-8F1E-1907A1E3329C}" destId="{EBE82B39-6D3E-4D00-87C7-9C57D0C6F9FD}" srcOrd="0" destOrd="0" presId="urn:microsoft.com/office/officeart/2005/8/layout/hierarchy3"/>
    <dgm:cxn modelId="{BC380F9D-8847-419D-8CD5-5CF8CC7DAB8F}" type="presOf" srcId="{38C2D5C9-7601-426E-885C-93493864B50E}" destId="{EBA8E974-7C75-477B-B9E3-65A5D4C56E5D}" srcOrd="0" destOrd="0" presId="urn:microsoft.com/office/officeart/2005/8/layout/hierarchy3"/>
    <dgm:cxn modelId="{EEC017CC-D480-4F6B-B483-9354753C0317}" type="presOf" srcId="{F8D8865E-E56F-4E14-B8DB-BA7772CF6EC9}" destId="{6ABF0745-DE5E-4386-9625-467DE3E19CDE}" srcOrd="0" destOrd="0" presId="urn:microsoft.com/office/officeart/2005/8/layout/hierarchy3"/>
    <dgm:cxn modelId="{26E657AD-D681-49F5-88F0-328537ADDF52}" srcId="{E31898E3-9177-4CD7-B2C7-E1F3DC9AEE7F}" destId="{798EACA0-40D6-4FBA-8EAB-B052F8691FD0}" srcOrd="2" destOrd="0" parTransId="{6C0ACD88-E171-4A5B-8B60-55A76CA02D75}" sibTransId="{2E045A5D-9F9D-4A0C-9A3F-02D0400DF3E4}"/>
    <dgm:cxn modelId="{9FD7C4D7-1091-4A02-810F-4367E5BA9D9D}" srcId="{798EACA0-40D6-4FBA-8EAB-B052F8691FD0}" destId="{38C2D5C9-7601-426E-885C-93493864B50E}" srcOrd="0" destOrd="0" parTransId="{136EDD7E-D75F-44C1-B802-4ADAF5DAB289}" sibTransId="{A249F67A-CD3A-46D1-BF41-4FBAAFF1F3A5}"/>
    <dgm:cxn modelId="{83691F93-E4F8-4835-A610-085FDA4D3E36}" srcId="{37A0D4E3-458B-49E2-8E11-993311F070D6}" destId="{4EE13FCB-5810-493B-B56D-E7B1B38C334B}" srcOrd="0" destOrd="0" parTransId="{F8D8865E-E56F-4E14-B8DB-BA7772CF6EC9}" sibTransId="{A40FF260-7ECB-4542-AFAF-ED517143E059}"/>
    <dgm:cxn modelId="{C08E1DBA-EE9C-4090-8984-5732EAB7D490}" type="presOf" srcId="{BE271C21-2059-4DC7-8F1E-1907A1E3329C}" destId="{B7BCF6F5-FCD3-48D1-9D61-E51BD4BFD01F}" srcOrd="1" destOrd="0" presId="urn:microsoft.com/office/officeart/2005/8/layout/hierarchy3"/>
    <dgm:cxn modelId="{6AC11A95-6D74-47C8-A068-E4275429B960}" type="presOf" srcId="{4EE13FCB-5810-493B-B56D-E7B1B38C334B}" destId="{EFF350D9-38B8-477D-A078-A5E750DA48BB}" srcOrd="0" destOrd="0" presId="urn:microsoft.com/office/officeart/2005/8/layout/hierarchy3"/>
    <dgm:cxn modelId="{7B52EBCA-25DA-4B40-A742-791E44828BFE}" type="presOf" srcId="{798EACA0-40D6-4FBA-8EAB-B052F8691FD0}" destId="{204EAADF-BD71-450B-B337-35CCE5CEFA48}" srcOrd="0" destOrd="0" presId="urn:microsoft.com/office/officeart/2005/8/layout/hierarchy3"/>
    <dgm:cxn modelId="{731D5DC9-E808-454C-9ADA-E06A78177469}" srcId="{E31898E3-9177-4CD7-B2C7-E1F3DC9AEE7F}" destId="{37A0D4E3-458B-49E2-8E11-993311F070D6}" srcOrd="0" destOrd="0" parTransId="{DBDD2698-C9CD-4AE1-9780-42C3C87A45AD}" sibTransId="{F945D175-01FE-44D7-B130-6C0F7DA3CFA4}"/>
    <dgm:cxn modelId="{B88D32B0-92C4-417B-8618-0B6BFB3EFAD2}" type="presOf" srcId="{37A0D4E3-458B-49E2-8E11-993311F070D6}" destId="{F326470C-CAE3-4437-9EB5-00E4724D42CD}" srcOrd="1" destOrd="0" presId="urn:microsoft.com/office/officeart/2005/8/layout/hierarchy3"/>
    <dgm:cxn modelId="{F4BCF1F8-CD68-438C-9D81-9AD22F47258A}" type="presOf" srcId="{136EDD7E-D75F-44C1-B802-4ADAF5DAB289}" destId="{E8A532CE-906E-4610-ACC0-A73871E97EF3}" srcOrd="0" destOrd="0" presId="urn:microsoft.com/office/officeart/2005/8/layout/hierarchy3"/>
    <dgm:cxn modelId="{402E0065-CBDA-4708-A2F9-47A08F7AAC6B}" type="presOf" srcId="{798EACA0-40D6-4FBA-8EAB-B052F8691FD0}" destId="{71F3F3DF-2A4C-4AEF-BB20-641D08F2AB48}" srcOrd="1" destOrd="0" presId="urn:microsoft.com/office/officeart/2005/8/layout/hierarchy3"/>
    <dgm:cxn modelId="{D05B5A88-1A46-4195-8E36-B516B1057164}" type="presOf" srcId="{E31898E3-9177-4CD7-B2C7-E1F3DC9AEE7F}" destId="{6ABF617C-68FD-4FAC-9A46-82F6256C6948}" srcOrd="0" destOrd="0" presId="urn:microsoft.com/office/officeart/2005/8/layout/hierarchy3"/>
    <dgm:cxn modelId="{D304564A-3BBA-43D4-BE6E-5EDFE87FF53B}" type="presOf" srcId="{18AE5862-EF08-42D4-B20C-076F8C6156B8}" destId="{60743C5D-0E2B-447A-A4FE-398D8EF1D61D}" srcOrd="0" destOrd="0" presId="urn:microsoft.com/office/officeart/2005/8/layout/hierarchy3"/>
    <dgm:cxn modelId="{82DE8CD4-36D3-4636-864C-D7A8769E1961}" srcId="{BE271C21-2059-4DC7-8F1E-1907A1E3329C}" destId="{AF362717-E57D-47BA-934A-F7AEDB2DFB78}" srcOrd="0" destOrd="0" parTransId="{18AE5862-EF08-42D4-B20C-076F8C6156B8}" sibTransId="{6884E8B7-0A84-4444-A1C5-92E635F0583F}"/>
    <dgm:cxn modelId="{A75466D5-1D99-4B4D-B35B-7B544E0AC8F5}" type="presOf" srcId="{37A0D4E3-458B-49E2-8E11-993311F070D6}" destId="{8E7461FB-FA18-4FAD-A98E-A3F15EA3B2BB}" srcOrd="0" destOrd="0" presId="urn:microsoft.com/office/officeart/2005/8/layout/hierarchy3"/>
    <dgm:cxn modelId="{FA2BC96A-037D-4C7F-BD1E-5A1949A4628F}" type="presParOf" srcId="{6ABF617C-68FD-4FAC-9A46-82F6256C6948}" destId="{89404FB3-B841-4B09-B177-EEEA7FD29CEB}" srcOrd="0" destOrd="0" presId="urn:microsoft.com/office/officeart/2005/8/layout/hierarchy3"/>
    <dgm:cxn modelId="{07D7FEE6-6D07-4AC0-B640-5067A368A47F}" type="presParOf" srcId="{89404FB3-B841-4B09-B177-EEEA7FD29CEB}" destId="{A53F8101-60EC-44D4-BF4A-DE3E080F629C}" srcOrd="0" destOrd="0" presId="urn:microsoft.com/office/officeart/2005/8/layout/hierarchy3"/>
    <dgm:cxn modelId="{02F8A49D-F100-4ED5-9BAA-5760A4DBAB45}" type="presParOf" srcId="{A53F8101-60EC-44D4-BF4A-DE3E080F629C}" destId="{8E7461FB-FA18-4FAD-A98E-A3F15EA3B2BB}" srcOrd="0" destOrd="0" presId="urn:microsoft.com/office/officeart/2005/8/layout/hierarchy3"/>
    <dgm:cxn modelId="{4D038E58-E00D-416D-B0FE-628C6C76D81F}" type="presParOf" srcId="{A53F8101-60EC-44D4-BF4A-DE3E080F629C}" destId="{F326470C-CAE3-4437-9EB5-00E4724D42CD}" srcOrd="1" destOrd="0" presId="urn:microsoft.com/office/officeart/2005/8/layout/hierarchy3"/>
    <dgm:cxn modelId="{BD3E30BD-15FC-4B1B-ABB0-4378261F103C}" type="presParOf" srcId="{89404FB3-B841-4B09-B177-EEEA7FD29CEB}" destId="{D0AD7BEB-CCCF-46A6-8E90-56B7F123A314}" srcOrd="1" destOrd="0" presId="urn:microsoft.com/office/officeart/2005/8/layout/hierarchy3"/>
    <dgm:cxn modelId="{8EEAA3C8-A6CC-4458-975F-64095CBB122D}" type="presParOf" srcId="{D0AD7BEB-CCCF-46A6-8E90-56B7F123A314}" destId="{6ABF0745-DE5E-4386-9625-467DE3E19CDE}" srcOrd="0" destOrd="0" presId="urn:microsoft.com/office/officeart/2005/8/layout/hierarchy3"/>
    <dgm:cxn modelId="{EB9FF205-5A92-4369-A0E6-2BB9A9E53E55}" type="presParOf" srcId="{D0AD7BEB-CCCF-46A6-8E90-56B7F123A314}" destId="{EFF350D9-38B8-477D-A078-A5E750DA48BB}" srcOrd="1" destOrd="0" presId="urn:microsoft.com/office/officeart/2005/8/layout/hierarchy3"/>
    <dgm:cxn modelId="{24A30848-67E0-4C09-B771-DA78B56D4033}" type="presParOf" srcId="{6ABF617C-68FD-4FAC-9A46-82F6256C6948}" destId="{72563243-ECEB-4BC6-804C-3B49283AAB8B}" srcOrd="1" destOrd="0" presId="urn:microsoft.com/office/officeart/2005/8/layout/hierarchy3"/>
    <dgm:cxn modelId="{3C800759-1B74-449C-A7E0-5C741FE87B03}" type="presParOf" srcId="{72563243-ECEB-4BC6-804C-3B49283AAB8B}" destId="{8C2E2A85-894D-4D67-9DE9-CE3650772734}" srcOrd="0" destOrd="0" presId="urn:microsoft.com/office/officeart/2005/8/layout/hierarchy3"/>
    <dgm:cxn modelId="{B0A11962-62F4-40A2-A07A-AC21674C6998}" type="presParOf" srcId="{8C2E2A85-894D-4D67-9DE9-CE3650772734}" destId="{EBE82B39-6D3E-4D00-87C7-9C57D0C6F9FD}" srcOrd="0" destOrd="0" presId="urn:microsoft.com/office/officeart/2005/8/layout/hierarchy3"/>
    <dgm:cxn modelId="{B1ED7DD8-EB6F-43FD-91DC-A5C46640D437}" type="presParOf" srcId="{8C2E2A85-894D-4D67-9DE9-CE3650772734}" destId="{B7BCF6F5-FCD3-48D1-9D61-E51BD4BFD01F}" srcOrd="1" destOrd="0" presId="urn:microsoft.com/office/officeart/2005/8/layout/hierarchy3"/>
    <dgm:cxn modelId="{A4A1FB7D-3FB5-4AE0-A05C-632606F56D2F}" type="presParOf" srcId="{72563243-ECEB-4BC6-804C-3B49283AAB8B}" destId="{C183155E-0117-4E40-BC10-C6E77D2649BD}" srcOrd="1" destOrd="0" presId="urn:microsoft.com/office/officeart/2005/8/layout/hierarchy3"/>
    <dgm:cxn modelId="{05FF4FBE-DB9E-4385-BDC6-AADE9F48F95E}" type="presParOf" srcId="{C183155E-0117-4E40-BC10-C6E77D2649BD}" destId="{60743C5D-0E2B-447A-A4FE-398D8EF1D61D}" srcOrd="0" destOrd="0" presId="urn:microsoft.com/office/officeart/2005/8/layout/hierarchy3"/>
    <dgm:cxn modelId="{D150F3C1-8FB2-4930-95E5-73E7FE25782A}" type="presParOf" srcId="{C183155E-0117-4E40-BC10-C6E77D2649BD}" destId="{2E62F50C-9CB1-4F18-BB66-3CEF313D02FF}" srcOrd="1" destOrd="0" presId="urn:microsoft.com/office/officeart/2005/8/layout/hierarchy3"/>
    <dgm:cxn modelId="{1DAD2F8D-39C3-4A9C-8292-C2107A33CB7C}" type="presParOf" srcId="{6ABF617C-68FD-4FAC-9A46-82F6256C6948}" destId="{6FA7AC8A-2CA5-4C72-B70F-3B65C3FECF00}" srcOrd="2" destOrd="0" presId="urn:microsoft.com/office/officeart/2005/8/layout/hierarchy3"/>
    <dgm:cxn modelId="{D9320F9A-98C5-46C2-9056-B9195DC3F484}" type="presParOf" srcId="{6FA7AC8A-2CA5-4C72-B70F-3B65C3FECF00}" destId="{8D274A9A-E21E-492A-A96A-FD6F33C0BB16}" srcOrd="0" destOrd="0" presId="urn:microsoft.com/office/officeart/2005/8/layout/hierarchy3"/>
    <dgm:cxn modelId="{963605C9-2997-4443-BA43-DB86D2C4E3BC}" type="presParOf" srcId="{8D274A9A-E21E-492A-A96A-FD6F33C0BB16}" destId="{204EAADF-BD71-450B-B337-35CCE5CEFA48}" srcOrd="0" destOrd="0" presId="urn:microsoft.com/office/officeart/2005/8/layout/hierarchy3"/>
    <dgm:cxn modelId="{93020DBA-DB42-4F6E-AC37-18C4493CB76A}" type="presParOf" srcId="{8D274A9A-E21E-492A-A96A-FD6F33C0BB16}" destId="{71F3F3DF-2A4C-4AEF-BB20-641D08F2AB48}" srcOrd="1" destOrd="0" presId="urn:microsoft.com/office/officeart/2005/8/layout/hierarchy3"/>
    <dgm:cxn modelId="{D0CDA576-8AC9-438F-8089-25B1129C3312}" type="presParOf" srcId="{6FA7AC8A-2CA5-4C72-B70F-3B65C3FECF00}" destId="{9B42B060-4573-46C7-AA43-8A6D62AC04C6}" srcOrd="1" destOrd="0" presId="urn:microsoft.com/office/officeart/2005/8/layout/hierarchy3"/>
    <dgm:cxn modelId="{F918C228-EC11-4C86-BBE0-707F28F2CA25}" type="presParOf" srcId="{9B42B060-4573-46C7-AA43-8A6D62AC04C6}" destId="{E8A532CE-906E-4610-ACC0-A73871E97EF3}" srcOrd="0" destOrd="0" presId="urn:microsoft.com/office/officeart/2005/8/layout/hierarchy3"/>
    <dgm:cxn modelId="{2C1FCAC5-D208-45AD-BD66-AA0676B251B3}" type="presParOf" srcId="{9B42B060-4573-46C7-AA43-8A6D62AC04C6}" destId="{EBA8E974-7C75-477B-B9E3-65A5D4C56E5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34894FE-87E0-4AC2-A6EF-00B8516D9E70}" type="doc">
      <dgm:prSet loTypeId="urn:microsoft.com/office/officeart/2005/8/layout/cycle7" loCatId="cycle" qsTypeId="urn:microsoft.com/office/officeart/2005/8/quickstyle/simple1" qsCatId="simple" csTypeId="urn:microsoft.com/office/officeart/2005/8/colors/accent1_3" csCatId="accent1" phldr="1"/>
      <dgm:spPr/>
      <dgm:t>
        <a:bodyPr/>
        <a:lstStyle/>
        <a:p>
          <a:endParaRPr lang="en-US"/>
        </a:p>
      </dgm:t>
    </dgm:pt>
    <dgm:pt modelId="{6F466980-6E0A-4C74-8BD5-AF9CD4787478}">
      <dgm:prSet custT="1"/>
      <dgm:spPr>
        <a:solidFill>
          <a:schemeClr val="tx2">
            <a:lumMod val="50000"/>
          </a:schemeClr>
        </a:solidFill>
      </dgm:spPr>
      <dgm:t>
        <a:bodyPr/>
        <a:lstStyle/>
        <a:p>
          <a:pPr rtl="0"/>
          <a:r>
            <a:rPr lang="en-US" sz="2800" dirty="0" smtClean="0"/>
            <a:t>It takes a team</a:t>
          </a:r>
          <a:endParaRPr lang="en-US" sz="2800" dirty="0"/>
        </a:p>
      </dgm:t>
    </dgm:pt>
    <dgm:pt modelId="{E9B37EA4-C59F-4F61-B82A-BAA9F548B0FC}" type="parTrans" cxnId="{BF2A4477-1800-4E16-9F2B-5BA02294BC6D}">
      <dgm:prSet/>
      <dgm:spPr/>
      <dgm:t>
        <a:bodyPr/>
        <a:lstStyle/>
        <a:p>
          <a:endParaRPr lang="en-US" sz="2800"/>
        </a:p>
      </dgm:t>
    </dgm:pt>
    <dgm:pt modelId="{356D05C9-A6E9-436E-A204-46166A5F831C}" type="sibTrans" cxnId="{BF2A4477-1800-4E16-9F2B-5BA02294BC6D}">
      <dgm:prSet/>
      <dgm:spPr/>
      <dgm:t>
        <a:bodyPr/>
        <a:lstStyle/>
        <a:p>
          <a:endParaRPr lang="en-US" sz="2800"/>
        </a:p>
      </dgm:t>
    </dgm:pt>
    <dgm:pt modelId="{BA4B4E85-2687-4333-B902-CE775D3EAED8}">
      <dgm:prSet custT="1"/>
      <dgm:spPr>
        <a:solidFill>
          <a:schemeClr val="tx2">
            <a:lumMod val="75000"/>
          </a:schemeClr>
        </a:solidFill>
      </dgm:spPr>
      <dgm:t>
        <a:bodyPr/>
        <a:lstStyle/>
        <a:p>
          <a:pPr rtl="0"/>
          <a:r>
            <a:rPr lang="en-US" sz="2800" dirty="0" smtClean="0"/>
            <a:t>Helps to standardize </a:t>
          </a:r>
          <a:endParaRPr lang="en-US" sz="2800" dirty="0"/>
        </a:p>
      </dgm:t>
    </dgm:pt>
    <dgm:pt modelId="{CEC47C33-B9A7-4107-8832-3F9C62952C70}" type="parTrans" cxnId="{C65256FA-7753-445B-9D1E-177842AA3ACA}">
      <dgm:prSet/>
      <dgm:spPr/>
      <dgm:t>
        <a:bodyPr/>
        <a:lstStyle/>
        <a:p>
          <a:endParaRPr lang="en-US" sz="2800"/>
        </a:p>
      </dgm:t>
    </dgm:pt>
    <dgm:pt modelId="{BC5035DD-A359-43E3-AFCF-D0938E83BA5F}" type="sibTrans" cxnId="{C65256FA-7753-445B-9D1E-177842AA3ACA}">
      <dgm:prSet/>
      <dgm:spPr/>
      <dgm:t>
        <a:bodyPr/>
        <a:lstStyle/>
        <a:p>
          <a:endParaRPr lang="en-US" sz="2800"/>
        </a:p>
      </dgm:t>
    </dgm:pt>
    <dgm:pt modelId="{83DFA2D8-659D-44BC-A96C-A4FA170035B7}">
      <dgm:prSet custT="1"/>
      <dgm:spPr>
        <a:solidFill>
          <a:srgbClr val="204C82"/>
        </a:solidFill>
      </dgm:spPr>
      <dgm:t>
        <a:bodyPr/>
        <a:lstStyle/>
        <a:p>
          <a:pPr rtl="0"/>
          <a:r>
            <a:rPr lang="en-US" sz="2800" dirty="0" smtClean="0"/>
            <a:t>Involve key players: Nursing, Pharmacy, and Providers</a:t>
          </a:r>
          <a:endParaRPr lang="en-US" sz="2800" dirty="0"/>
        </a:p>
      </dgm:t>
    </dgm:pt>
    <dgm:pt modelId="{F38613A7-8E5D-4798-A0AC-1410E9EB8196}" type="parTrans" cxnId="{EB2D423F-0F32-4203-B233-DBCD809C0B78}">
      <dgm:prSet/>
      <dgm:spPr/>
      <dgm:t>
        <a:bodyPr/>
        <a:lstStyle/>
        <a:p>
          <a:endParaRPr lang="en-US" sz="2800"/>
        </a:p>
      </dgm:t>
    </dgm:pt>
    <dgm:pt modelId="{7D09501D-0B90-416B-9B0F-15982E1AA74E}" type="sibTrans" cxnId="{EB2D423F-0F32-4203-B233-DBCD809C0B78}">
      <dgm:prSet/>
      <dgm:spPr/>
      <dgm:t>
        <a:bodyPr/>
        <a:lstStyle/>
        <a:p>
          <a:endParaRPr lang="en-US" sz="2800"/>
        </a:p>
      </dgm:t>
    </dgm:pt>
    <dgm:pt modelId="{51D74579-3D2D-4EFB-8D12-179FF45CE784}">
      <dgm:prSet custT="1"/>
      <dgm:spPr>
        <a:solidFill>
          <a:srgbClr val="275C9D"/>
        </a:solidFill>
      </dgm:spPr>
      <dgm:t>
        <a:bodyPr/>
        <a:lstStyle/>
        <a:p>
          <a:pPr rtl="0"/>
          <a:r>
            <a:rPr lang="en-US" sz="2800" dirty="0" smtClean="0"/>
            <a:t>Connect with work flow</a:t>
          </a:r>
          <a:endParaRPr lang="en-US" sz="2800" dirty="0"/>
        </a:p>
      </dgm:t>
    </dgm:pt>
    <dgm:pt modelId="{94D9431C-AE35-4240-8EAA-859B85776D19}" type="parTrans" cxnId="{633B1B26-613A-469E-9E39-00BC5614D360}">
      <dgm:prSet/>
      <dgm:spPr/>
      <dgm:t>
        <a:bodyPr/>
        <a:lstStyle/>
        <a:p>
          <a:endParaRPr lang="en-US" sz="2800"/>
        </a:p>
      </dgm:t>
    </dgm:pt>
    <dgm:pt modelId="{C3721CFC-DC5C-4AFD-A262-39E3C365AAFC}" type="sibTrans" cxnId="{633B1B26-613A-469E-9E39-00BC5614D360}">
      <dgm:prSet/>
      <dgm:spPr/>
      <dgm:t>
        <a:bodyPr/>
        <a:lstStyle/>
        <a:p>
          <a:endParaRPr lang="en-US" sz="2800"/>
        </a:p>
      </dgm:t>
    </dgm:pt>
    <dgm:pt modelId="{C63B413B-FDFD-48EF-9523-C5D2052DE2E8}">
      <dgm:prSet custT="1"/>
      <dgm:spPr>
        <a:solidFill>
          <a:srgbClr val="4170A9"/>
        </a:solidFill>
      </dgm:spPr>
      <dgm:t>
        <a:bodyPr/>
        <a:lstStyle/>
        <a:p>
          <a:pPr rtl="0"/>
          <a:r>
            <a:rPr lang="en-US" sz="2800" dirty="0" smtClean="0"/>
            <a:t>First understand your work flow</a:t>
          </a:r>
          <a:endParaRPr lang="en-US" sz="2800" dirty="0"/>
        </a:p>
      </dgm:t>
    </dgm:pt>
    <dgm:pt modelId="{592A4D02-C275-40B0-AF6F-9DDA7C97D754}" type="parTrans" cxnId="{E1A6B3B8-551A-4F9E-BE12-AA18017AD683}">
      <dgm:prSet/>
      <dgm:spPr/>
      <dgm:t>
        <a:bodyPr/>
        <a:lstStyle/>
        <a:p>
          <a:endParaRPr lang="en-US" sz="2800"/>
        </a:p>
      </dgm:t>
    </dgm:pt>
    <dgm:pt modelId="{30E3531F-4829-40DC-B848-50A5D21219E9}" type="sibTrans" cxnId="{E1A6B3B8-551A-4F9E-BE12-AA18017AD683}">
      <dgm:prSet/>
      <dgm:spPr/>
      <dgm:t>
        <a:bodyPr/>
        <a:lstStyle/>
        <a:p>
          <a:endParaRPr lang="en-US" sz="2800"/>
        </a:p>
      </dgm:t>
    </dgm:pt>
    <dgm:pt modelId="{C6FC348B-C645-41D7-9739-E2123C62B65E}" type="pres">
      <dgm:prSet presAssocID="{534894FE-87E0-4AC2-A6EF-00B8516D9E70}" presName="Name0" presStyleCnt="0">
        <dgm:presLayoutVars>
          <dgm:dir/>
          <dgm:resizeHandles val="exact"/>
        </dgm:presLayoutVars>
      </dgm:prSet>
      <dgm:spPr/>
      <dgm:t>
        <a:bodyPr/>
        <a:lstStyle/>
        <a:p>
          <a:endParaRPr lang="en-US"/>
        </a:p>
      </dgm:t>
    </dgm:pt>
    <dgm:pt modelId="{84D1DC48-2B62-4516-933D-CB244832DE69}" type="pres">
      <dgm:prSet presAssocID="{6F466980-6E0A-4C74-8BD5-AF9CD4787478}" presName="node" presStyleLbl="node1" presStyleIdx="0" presStyleCnt="5" custScaleX="102108" custScaleY="132265" custRadScaleRad="87591">
        <dgm:presLayoutVars>
          <dgm:bulletEnabled val="1"/>
        </dgm:presLayoutVars>
      </dgm:prSet>
      <dgm:spPr/>
      <dgm:t>
        <a:bodyPr/>
        <a:lstStyle/>
        <a:p>
          <a:endParaRPr lang="en-US"/>
        </a:p>
      </dgm:t>
    </dgm:pt>
    <dgm:pt modelId="{B1FA6C4D-80BF-4AFE-A1DD-68A118FA248D}" type="pres">
      <dgm:prSet presAssocID="{356D05C9-A6E9-436E-A204-46166A5F831C}" presName="sibTrans" presStyleLbl="sibTrans2D1" presStyleIdx="0" presStyleCnt="5"/>
      <dgm:spPr/>
      <dgm:t>
        <a:bodyPr/>
        <a:lstStyle/>
        <a:p>
          <a:endParaRPr lang="en-US"/>
        </a:p>
      </dgm:t>
    </dgm:pt>
    <dgm:pt modelId="{EC51B505-9949-4E74-BE33-1BB2B3AD6B49}" type="pres">
      <dgm:prSet presAssocID="{356D05C9-A6E9-436E-A204-46166A5F831C}" presName="connectorText" presStyleLbl="sibTrans2D1" presStyleIdx="0" presStyleCnt="5"/>
      <dgm:spPr/>
      <dgm:t>
        <a:bodyPr/>
        <a:lstStyle/>
        <a:p>
          <a:endParaRPr lang="en-US"/>
        </a:p>
      </dgm:t>
    </dgm:pt>
    <dgm:pt modelId="{D4934E4D-955B-4D4C-9A8A-6CF69D80FAFA}" type="pres">
      <dgm:prSet presAssocID="{BA4B4E85-2687-4333-B902-CE775D3EAED8}" presName="node" presStyleLbl="node1" presStyleIdx="1" presStyleCnt="5" custScaleX="99837" custScaleY="116782" custRadScaleRad="114178" custRadScaleInc="6381">
        <dgm:presLayoutVars>
          <dgm:bulletEnabled val="1"/>
        </dgm:presLayoutVars>
      </dgm:prSet>
      <dgm:spPr/>
      <dgm:t>
        <a:bodyPr/>
        <a:lstStyle/>
        <a:p>
          <a:endParaRPr lang="en-US"/>
        </a:p>
      </dgm:t>
    </dgm:pt>
    <dgm:pt modelId="{681EC9C4-8072-400F-A1CE-ABE99FFB7D66}" type="pres">
      <dgm:prSet presAssocID="{BC5035DD-A359-43E3-AFCF-D0938E83BA5F}" presName="sibTrans" presStyleLbl="sibTrans2D1" presStyleIdx="1" presStyleCnt="5"/>
      <dgm:spPr/>
      <dgm:t>
        <a:bodyPr/>
        <a:lstStyle/>
        <a:p>
          <a:endParaRPr lang="en-US"/>
        </a:p>
      </dgm:t>
    </dgm:pt>
    <dgm:pt modelId="{045D327F-6A10-40AB-8E23-9EF94E5A3380}" type="pres">
      <dgm:prSet presAssocID="{BC5035DD-A359-43E3-AFCF-D0938E83BA5F}" presName="connectorText" presStyleLbl="sibTrans2D1" presStyleIdx="1" presStyleCnt="5"/>
      <dgm:spPr/>
      <dgm:t>
        <a:bodyPr/>
        <a:lstStyle/>
        <a:p>
          <a:endParaRPr lang="en-US"/>
        </a:p>
      </dgm:t>
    </dgm:pt>
    <dgm:pt modelId="{610565CF-E926-4827-ABA2-487BA9D15D4E}" type="pres">
      <dgm:prSet presAssocID="{83DFA2D8-659D-44BC-A96C-A4FA170035B7}" presName="node" presStyleLbl="node1" presStyleIdx="2" presStyleCnt="5" custScaleX="134195" custScaleY="175100">
        <dgm:presLayoutVars>
          <dgm:bulletEnabled val="1"/>
        </dgm:presLayoutVars>
      </dgm:prSet>
      <dgm:spPr/>
      <dgm:t>
        <a:bodyPr/>
        <a:lstStyle/>
        <a:p>
          <a:endParaRPr lang="en-US"/>
        </a:p>
      </dgm:t>
    </dgm:pt>
    <dgm:pt modelId="{D50E9B9E-FCFF-4C56-955F-BEA5562D2B39}" type="pres">
      <dgm:prSet presAssocID="{7D09501D-0B90-416B-9B0F-15982E1AA74E}" presName="sibTrans" presStyleLbl="sibTrans2D1" presStyleIdx="2" presStyleCnt="5"/>
      <dgm:spPr/>
      <dgm:t>
        <a:bodyPr/>
        <a:lstStyle/>
        <a:p>
          <a:endParaRPr lang="en-US"/>
        </a:p>
      </dgm:t>
    </dgm:pt>
    <dgm:pt modelId="{0038FE5D-BD34-4D57-8057-69330FA2E947}" type="pres">
      <dgm:prSet presAssocID="{7D09501D-0B90-416B-9B0F-15982E1AA74E}" presName="connectorText" presStyleLbl="sibTrans2D1" presStyleIdx="2" presStyleCnt="5"/>
      <dgm:spPr/>
      <dgm:t>
        <a:bodyPr/>
        <a:lstStyle/>
        <a:p>
          <a:endParaRPr lang="en-US"/>
        </a:p>
      </dgm:t>
    </dgm:pt>
    <dgm:pt modelId="{7454DF6F-ACFD-4CC1-B508-4A068F78B3D7}" type="pres">
      <dgm:prSet presAssocID="{51D74579-3D2D-4EFB-8D12-179FF45CE784}" presName="node" presStyleLbl="node1" presStyleIdx="3" presStyleCnt="5" custScaleY="160888">
        <dgm:presLayoutVars>
          <dgm:bulletEnabled val="1"/>
        </dgm:presLayoutVars>
      </dgm:prSet>
      <dgm:spPr/>
      <dgm:t>
        <a:bodyPr/>
        <a:lstStyle/>
        <a:p>
          <a:endParaRPr lang="en-US"/>
        </a:p>
      </dgm:t>
    </dgm:pt>
    <dgm:pt modelId="{B9DE6220-527F-4696-A0F8-91A4BB242EF7}" type="pres">
      <dgm:prSet presAssocID="{C3721CFC-DC5C-4AFD-A262-39E3C365AAFC}" presName="sibTrans" presStyleLbl="sibTrans2D1" presStyleIdx="3" presStyleCnt="5"/>
      <dgm:spPr/>
      <dgm:t>
        <a:bodyPr/>
        <a:lstStyle/>
        <a:p>
          <a:endParaRPr lang="en-US"/>
        </a:p>
      </dgm:t>
    </dgm:pt>
    <dgm:pt modelId="{35EA59A9-4B0B-412A-AE83-C2815F467879}" type="pres">
      <dgm:prSet presAssocID="{C3721CFC-DC5C-4AFD-A262-39E3C365AAFC}" presName="connectorText" presStyleLbl="sibTrans2D1" presStyleIdx="3" presStyleCnt="5"/>
      <dgm:spPr/>
      <dgm:t>
        <a:bodyPr/>
        <a:lstStyle/>
        <a:p>
          <a:endParaRPr lang="en-US"/>
        </a:p>
      </dgm:t>
    </dgm:pt>
    <dgm:pt modelId="{60BC9646-F170-4E4A-A6B6-2B54D8705750}" type="pres">
      <dgm:prSet presAssocID="{C63B413B-FDFD-48EF-9523-C5D2052DE2E8}" presName="node" presStyleLbl="node1" presStyleIdx="4" presStyleCnt="5" custScaleX="114283" custScaleY="160544" custRadScaleRad="109184" custRadScaleInc="-4331">
        <dgm:presLayoutVars>
          <dgm:bulletEnabled val="1"/>
        </dgm:presLayoutVars>
      </dgm:prSet>
      <dgm:spPr/>
      <dgm:t>
        <a:bodyPr/>
        <a:lstStyle/>
        <a:p>
          <a:endParaRPr lang="en-US"/>
        </a:p>
      </dgm:t>
    </dgm:pt>
    <dgm:pt modelId="{D119B431-08B8-4899-91A6-942FBB19F4D2}" type="pres">
      <dgm:prSet presAssocID="{30E3531F-4829-40DC-B848-50A5D21219E9}" presName="sibTrans" presStyleLbl="sibTrans2D1" presStyleIdx="4" presStyleCnt="5"/>
      <dgm:spPr/>
      <dgm:t>
        <a:bodyPr/>
        <a:lstStyle/>
        <a:p>
          <a:endParaRPr lang="en-US"/>
        </a:p>
      </dgm:t>
    </dgm:pt>
    <dgm:pt modelId="{7C58F27C-B520-40C6-A787-29B878EDFA58}" type="pres">
      <dgm:prSet presAssocID="{30E3531F-4829-40DC-B848-50A5D21219E9}" presName="connectorText" presStyleLbl="sibTrans2D1" presStyleIdx="4" presStyleCnt="5"/>
      <dgm:spPr/>
      <dgm:t>
        <a:bodyPr/>
        <a:lstStyle/>
        <a:p>
          <a:endParaRPr lang="en-US"/>
        </a:p>
      </dgm:t>
    </dgm:pt>
  </dgm:ptLst>
  <dgm:cxnLst>
    <dgm:cxn modelId="{1AA1FFCB-01A2-4F5E-9E0F-79F04C3DA26F}" type="presOf" srcId="{7D09501D-0B90-416B-9B0F-15982E1AA74E}" destId="{0038FE5D-BD34-4D57-8057-69330FA2E947}" srcOrd="1" destOrd="0" presId="urn:microsoft.com/office/officeart/2005/8/layout/cycle7"/>
    <dgm:cxn modelId="{561E741B-78A2-41ED-9207-0C39669492DF}" type="presOf" srcId="{7D09501D-0B90-416B-9B0F-15982E1AA74E}" destId="{D50E9B9E-FCFF-4C56-955F-BEA5562D2B39}" srcOrd="0" destOrd="0" presId="urn:microsoft.com/office/officeart/2005/8/layout/cycle7"/>
    <dgm:cxn modelId="{7C451A7C-17DF-45D0-9F24-052B4C866F30}" type="presOf" srcId="{6F466980-6E0A-4C74-8BD5-AF9CD4787478}" destId="{84D1DC48-2B62-4516-933D-CB244832DE69}" srcOrd="0" destOrd="0" presId="urn:microsoft.com/office/officeart/2005/8/layout/cycle7"/>
    <dgm:cxn modelId="{67898AFD-D348-461F-8576-B7B1A29B961D}" type="presOf" srcId="{C3721CFC-DC5C-4AFD-A262-39E3C365AAFC}" destId="{35EA59A9-4B0B-412A-AE83-C2815F467879}" srcOrd="1" destOrd="0" presId="urn:microsoft.com/office/officeart/2005/8/layout/cycle7"/>
    <dgm:cxn modelId="{67C5F206-0E89-4944-8127-D230FF2510B7}" type="presOf" srcId="{51D74579-3D2D-4EFB-8D12-179FF45CE784}" destId="{7454DF6F-ACFD-4CC1-B508-4A068F78B3D7}" srcOrd="0" destOrd="0" presId="urn:microsoft.com/office/officeart/2005/8/layout/cycle7"/>
    <dgm:cxn modelId="{F5B3A347-F842-4BE8-8557-782A391601CB}" type="presOf" srcId="{534894FE-87E0-4AC2-A6EF-00B8516D9E70}" destId="{C6FC348B-C645-41D7-9739-E2123C62B65E}" srcOrd="0" destOrd="0" presId="urn:microsoft.com/office/officeart/2005/8/layout/cycle7"/>
    <dgm:cxn modelId="{F9C62CB2-593D-415A-A8D8-51D107783275}" type="presOf" srcId="{BC5035DD-A359-43E3-AFCF-D0938E83BA5F}" destId="{681EC9C4-8072-400F-A1CE-ABE99FFB7D66}" srcOrd="0" destOrd="0" presId="urn:microsoft.com/office/officeart/2005/8/layout/cycle7"/>
    <dgm:cxn modelId="{91D1608C-2C11-4EA8-A7BD-E4BF91319C41}" type="presOf" srcId="{C63B413B-FDFD-48EF-9523-C5D2052DE2E8}" destId="{60BC9646-F170-4E4A-A6B6-2B54D8705750}" srcOrd="0" destOrd="0" presId="urn:microsoft.com/office/officeart/2005/8/layout/cycle7"/>
    <dgm:cxn modelId="{ECE7E2BD-1CFA-4353-B039-DFC2AFBDF763}" type="presOf" srcId="{356D05C9-A6E9-436E-A204-46166A5F831C}" destId="{B1FA6C4D-80BF-4AFE-A1DD-68A118FA248D}" srcOrd="0" destOrd="0" presId="urn:microsoft.com/office/officeart/2005/8/layout/cycle7"/>
    <dgm:cxn modelId="{10FB988B-BE71-476B-A104-9476541F468E}" type="presOf" srcId="{356D05C9-A6E9-436E-A204-46166A5F831C}" destId="{EC51B505-9949-4E74-BE33-1BB2B3AD6B49}" srcOrd="1" destOrd="0" presId="urn:microsoft.com/office/officeart/2005/8/layout/cycle7"/>
    <dgm:cxn modelId="{E1A6B3B8-551A-4F9E-BE12-AA18017AD683}" srcId="{534894FE-87E0-4AC2-A6EF-00B8516D9E70}" destId="{C63B413B-FDFD-48EF-9523-C5D2052DE2E8}" srcOrd="4" destOrd="0" parTransId="{592A4D02-C275-40B0-AF6F-9DDA7C97D754}" sibTransId="{30E3531F-4829-40DC-B848-50A5D21219E9}"/>
    <dgm:cxn modelId="{C65256FA-7753-445B-9D1E-177842AA3ACA}" srcId="{534894FE-87E0-4AC2-A6EF-00B8516D9E70}" destId="{BA4B4E85-2687-4333-B902-CE775D3EAED8}" srcOrd="1" destOrd="0" parTransId="{CEC47C33-B9A7-4107-8832-3F9C62952C70}" sibTransId="{BC5035DD-A359-43E3-AFCF-D0938E83BA5F}"/>
    <dgm:cxn modelId="{F07E6A15-071E-4715-8CB4-5B9F1552077A}" type="presOf" srcId="{30E3531F-4829-40DC-B848-50A5D21219E9}" destId="{D119B431-08B8-4899-91A6-942FBB19F4D2}" srcOrd="0" destOrd="0" presId="urn:microsoft.com/office/officeart/2005/8/layout/cycle7"/>
    <dgm:cxn modelId="{055EABA3-24BB-4931-9DEF-27DC046C9288}" type="presOf" srcId="{BA4B4E85-2687-4333-B902-CE775D3EAED8}" destId="{D4934E4D-955B-4D4C-9A8A-6CF69D80FAFA}" srcOrd="0" destOrd="0" presId="urn:microsoft.com/office/officeart/2005/8/layout/cycle7"/>
    <dgm:cxn modelId="{633B1B26-613A-469E-9E39-00BC5614D360}" srcId="{534894FE-87E0-4AC2-A6EF-00B8516D9E70}" destId="{51D74579-3D2D-4EFB-8D12-179FF45CE784}" srcOrd="3" destOrd="0" parTransId="{94D9431C-AE35-4240-8EAA-859B85776D19}" sibTransId="{C3721CFC-DC5C-4AFD-A262-39E3C365AAFC}"/>
    <dgm:cxn modelId="{128ECD92-8B32-4206-A017-559CC5CF8E91}" type="presOf" srcId="{30E3531F-4829-40DC-B848-50A5D21219E9}" destId="{7C58F27C-B520-40C6-A787-29B878EDFA58}" srcOrd="1" destOrd="0" presId="urn:microsoft.com/office/officeart/2005/8/layout/cycle7"/>
    <dgm:cxn modelId="{C0DB0918-BB78-461A-94BA-D79FEB487430}" type="presOf" srcId="{83DFA2D8-659D-44BC-A96C-A4FA170035B7}" destId="{610565CF-E926-4827-ABA2-487BA9D15D4E}" srcOrd="0" destOrd="0" presId="urn:microsoft.com/office/officeart/2005/8/layout/cycle7"/>
    <dgm:cxn modelId="{EB2D423F-0F32-4203-B233-DBCD809C0B78}" srcId="{534894FE-87E0-4AC2-A6EF-00B8516D9E70}" destId="{83DFA2D8-659D-44BC-A96C-A4FA170035B7}" srcOrd="2" destOrd="0" parTransId="{F38613A7-8E5D-4798-A0AC-1410E9EB8196}" sibTransId="{7D09501D-0B90-416B-9B0F-15982E1AA74E}"/>
    <dgm:cxn modelId="{6BBA49AA-766C-4CF3-A8EF-46C99B7F55D4}" type="presOf" srcId="{BC5035DD-A359-43E3-AFCF-D0938E83BA5F}" destId="{045D327F-6A10-40AB-8E23-9EF94E5A3380}" srcOrd="1" destOrd="0" presId="urn:microsoft.com/office/officeart/2005/8/layout/cycle7"/>
    <dgm:cxn modelId="{840902A2-EA30-4E34-8658-2E48AA0E69A3}" type="presOf" srcId="{C3721CFC-DC5C-4AFD-A262-39E3C365AAFC}" destId="{B9DE6220-527F-4696-A0F8-91A4BB242EF7}" srcOrd="0" destOrd="0" presId="urn:microsoft.com/office/officeart/2005/8/layout/cycle7"/>
    <dgm:cxn modelId="{BF2A4477-1800-4E16-9F2B-5BA02294BC6D}" srcId="{534894FE-87E0-4AC2-A6EF-00B8516D9E70}" destId="{6F466980-6E0A-4C74-8BD5-AF9CD4787478}" srcOrd="0" destOrd="0" parTransId="{E9B37EA4-C59F-4F61-B82A-BAA9F548B0FC}" sibTransId="{356D05C9-A6E9-436E-A204-46166A5F831C}"/>
    <dgm:cxn modelId="{14CAF789-9BB8-4B9A-9BCE-0A36A9CFD711}" type="presParOf" srcId="{C6FC348B-C645-41D7-9739-E2123C62B65E}" destId="{84D1DC48-2B62-4516-933D-CB244832DE69}" srcOrd="0" destOrd="0" presId="urn:microsoft.com/office/officeart/2005/8/layout/cycle7"/>
    <dgm:cxn modelId="{11DDE6E2-AB31-4607-9AA0-B5A5EE6584DC}" type="presParOf" srcId="{C6FC348B-C645-41D7-9739-E2123C62B65E}" destId="{B1FA6C4D-80BF-4AFE-A1DD-68A118FA248D}" srcOrd="1" destOrd="0" presId="urn:microsoft.com/office/officeart/2005/8/layout/cycle7"/>
    <dgm:cxn modelId="{2C700AF0-175F-4C61-A4F9-F18BBC781EC2}" type="presParOf" srcId="{B1FA6C4D-80BF-4AFE-A1DD-68A118FA248D}" destId="{EC51B505-9949-4E74-BE33-1BB2B3AD6B49}" srcOrd="0" destOrd="0" presId="urn:microsoft.com/office/officeart/2005/8/layout/cycle7"/>
    <dgm:cxn modelId="{1FC80126-41E8-4661-BDB5-3EDF0576E021}" type="presParOf" srcId="{C6FC348B-C645-41D7-9739-E2123C62B65E}" destId="{D4934E4D-955B-4D4C-9A8A-6CF69D80FAFA}" srcOrd="2" destOrd="0" presId="urn:microsoft.com/office/officeart/2005/8/layout/cycle7"/>
    <dgm:cxn modelId="{ACEEBE3A-C95E-4237-85C5-BB13B8751552}" type="presParOf" srcId="{C6FC348B-C645-41D7-9739-E2123C62B65E}" destId="{681EC9C4-8072-400F-A1CE-ABE99FFB7D66}" srcOrd="3" destOrd="0" presId="urn:microsoft.com/office/officeart/2005/8/layout/cycle7"/>
    <dgm:cxn modelId="{AEAB0718-1C01-4C3F-9069-552E10B2374C}" type="presParOf" srcId="{681EC9C4-8072-400F-A1CE-ABE99FFB7D66}" destId="{045D327F-6A10-40AB-8E23-9EF94E5A3380}" srcOrd="0" destOrd="0" presId="urn:microsoft.com/office/officeart/2005/8/layout/cycle7"/>
    <dgm:cxn modelId="{70AE1AA5-B21F-4AE3-9F2A-B11308F61C1C}" type="presParOf" srcId="{C6FC348B-C645-41D7-9739-E2123C62B65E}" destId="{610565CF-E926-4827-ABA2-487BA9D15D4E}" srcOrd="4" destOrd="0" presId="urn:microsoft.com/office/officeart/2005/8/layout/cycle7"/>
    <dgm:cxn modelId="{45B72E3C-D70D-4913-A25D-CF230F5D7C90}" type="presParOf" srcId="{C6FC348B-C645-41D7-9739-E2123C62B65E}" destId="{D50E9B9E-FCFF-4C56-955F-BEA5562D2B39}" srcOrd="5" destOrd="0" presId="urn:microsoft.com/office/officeart/2005/8/layout/cycle7"/>
    <dgm:cxn modelId="{B480FC3C-F7B3-4FCF-8056-90258D1743A6}" type="presParOf" srcId="{D50E9B9E-FCFF-4C56-955F-BEA5562D2B39}" destId="{0038FE5D-BD34-4D57-8057-69330FA2E947}" srcOrd="0" destOrd="0" presId="urn:microsoft.com/office/officeart/2005/8/layout/cycle7"/>
    <dgm:cxn modelId="{0548A68B-15BD-46A0-971E-91741631F08D}" type="presParOf" srcId="{C6FC348B-C645-41D7-9739-E2123C62B65E}" destId="{7454DF6F-ACFD-4CC1-B508-4A068F78B3D7}" srcOrd="6" destOrd="0" presId="urn:microsoft.com/office/officeart/2005/8/layout/cycle7"/>
    <dgm:cxn modelId="{6E476ED5-25B8-41D4-9A21-EB0B667E2AFF}" type="presParOf" srcId="{C6FC348B-C645-41D7-9739-E2123C62B65E}" destId="{B9DE6220-527F-4696-A0F8-91A4BB242EF7}" srcOrd="7" destOrd="0" presId="urn:microsoft.com/office/officeart/2005/8/layout/cycle7"/>
    <dgm:cxn modelId="{26B13CEF-1C43-4187-870D-CE6FEE5DCF6A}" type="presParOf" srcId="{B9DE6220-527F-4696-A0F8-91A4BB242EF7}" destId="{35EA59A9-4B0B-412A-AE83-C2815F467879}" srcOrd="0" destOrd="0" presId="urn:microsoft.com/office/officeart/2005/8/layout/cycle7"/>
    <dgm:cxn modelId="{29514569-761C-4681-AA78-822061373319}" type="presParOf" srcId="{C6FC348B-C645-41D7-9739-E2123C62B65E}" destId="{60BC9646-F170-4E4A-A6B6-2B54D8705750}" srcOrd="8" destOrd="0" presId="urn:microsoft.com/office/officeart/2005/8/layout/cycle7"/>
    <dgm:cxn modelId="{0BBF28F5-3B6D-44D6-9B90-C58261B16DDA}" type="presParOf" srcId="{C6FC348B-C645-41D7-9739-E2123C62B65E}" destId="{D119B431-08B8-4899-91A6-942FBB19F4D2}" srcOrd="9" destOrd="0" presId="urn:microsoft.com/office/officeart/2005/8/layout/cycle7"/>
    <dgm:cxn modelId="{63ACEA8D-6249-434F-8FC8-C734554E4C2A}" type="presParOf" srcId="{D119B431-08B8-4899-91A6-942FBB19F4D2}" destId="{7C58F27C-B520-40C6-A787-29B878EDFA5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975520D-CC84-4BD8-98A4-9E5B7CE6451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A886C84C-7A3E-41EC-BE96-CDF15E20D159}">
      <dgm:prSet phldrT="[Text]" custT="1"/>
      <dgm:spPr>
        <a:solidFill>
          <a:schemeClr val="accent6"/>
        </a:solidFill>
      </dgm:spPr>
      <dgm:t>
        <a:bodyPr/>
        <a:lstStyle/>
        <a:p>
          <a:r>
            <a:rPr lang="en-US" sz="2800" b="1" dirty="0" smtClean="0">
              <a:solidFill>
                <a:schemeClr val="bg1"/>
              </a:solidFill>
            </a:rPr>
            <a:t>Pre-visit reminder</a:t>
          </a:r>
          <a:endParaRPr lang="en-US" sz="2800" b="1" dirty="0">
            <a:solidFill>
              <a:schemeClr val="bg1"/>
            </a:solidFill>
          </a:endParaRPr>
        </a:p>
      </dgm:t>
    </dgm:pt>
    <dgm:pt modelId="{C2321A64-C8AF-4393-86AB-C29246627652}" type="parTrans" cxnId="{883DAD04-97FE-4728-9333-CA034F8ABC43}">
      <dgm:prSet/>
      <dgm:spPr/>
      <dgm:t>
        <a:bodyPr/>
        <a:lstStyle/>
        <a:p>
          <a:endParaRPr lang="en-US"/>
        </a:p>
      </dgm:t>
    </dgm:pt>
    <dgm:pt modelId="{C5DD40E1-EB42-4DBB-96CF-6100511F92E8}" type="sibTrans" cxnId="{883DAD04-97FE-4728-9333-CA034F8ABC43}">
      <dgm:prSet/>
      <dgm:spPr/>
      <dgm:t>
        <a:bodyPr/>
        <a:lstStyle/>
        <a:p>
          <a:endParaRPr lang="en-US"/>
        </a:p>
      </dgm:t>
    </dgm:pt>
    <dgm:pt modelId="{D61D4DA6-17AF-437C-A115-AC16F9A12343}">
      <dgm:prSet phldrT="[Text]" custT="1"/>
      <dgm:spPr>
        <a:solidFill>
          <a:schemeClr val="accent1">
            <a:lumMod val="75000"/>
          </a:schemeClr>
        </a:solidFill>
      </dgm:spPr>
      <dgm:t>
        <a:bodyPr/>
        <a:lstStyle/>
        <a:p>
          <a:r>
            <a:rPr lang="en-US" sz="2800" dirty="0" smtClean="0"/>
            <a:t>Clerk prints med list night before</a:t>
          </a:r>
          <a:endParaRPr lang="en-US" sz="2800" dirty="0"/>
        </a:p>
      </dgm:t>
    </dgm:pt>
    <dgm:pt modelId="{99B72F6A-2CF5-4DDA-8EB3-ABC3226A8FBA}" type="parTrans" cxnId="{544B761C-AB76-4B5A-8B73-DAA6967343E2}">
      <dgm:prSet/>
      <dgm:spPr/>
      <dgm:t>
        <a:bodyPr/>
        <a:lstStyle/>
        <a:p>
          <a:endParaRPr lang="en-US"/>
        </a:p>
      </dgm:t>
    </dgm:pt>
    <dgm:pt modelId="{7DD58129-7161-4131-84A8-006D70271096}" type="sibTrans" cxnId="{544B761C-AB76-4B5A-8B73-DAA6967343E2}">
      <dgm:prSet/>
      <dgm:spPr/>
      <dgm:t>
        <a:bodyPr/>
        <a:lstStyle/>
        <a:p>
          <a:endParaRPr lang="en-US"/>
        </a:p>
      </dgm:t>
    </dgm:pt>
    <dgm:pt modelId="{5E7CFA2C-238F-4FDF-87BC-4F4AD3046217}">
      <dgm:prSet phldrT="[Text]" custT="1"/>
      <dgm:spPr>
        <a:solidFill>
          <a:schemeClr val="accent6"/>
        </a:solidFill>
      </dgm:spPr>
      <dgm:t>
        <a:bodyPr/>
        <a:lstStyle/>
        <a:p>
          <a:r>
            <a:rPr lang="en-US" sz="2800" b="1" dirty="0" smtClean="0">
              <a:solidFill>
                <a:schemeClr val="bg1"/>
              </a:solidFill>
            </a:rPr>
            <a:t>Give to Patient at check in</a:t>
          </a:r>
          <a:endParaRPr lang="en-US" sz="2800" b="1" dirty="0">
            <a:solidFill>
              <a:schemeClr val="bg1"/>
            </a:solidFill>
          </a:endParaRPr>
        </a:p>
      </dgm:t>
    </dgm:pt>
    <dgm:pt modelId="{634F9961-0F5D-4223-99A4-C8EFFFC5860C}" type="parTrans" cxnId="{CA530158-5882-4CF1-90D8-2BDBE74ECF87}">
      <dgm:prSet/>
      <dgm:spPr/>
      <dgm:t>
        <a:bodyPr/>
        <a:lstStyle/>
        <a:p>
          <a:endParaRPr lang="en-US"/>
        </a:p>
      </dgm:t>
    </dgm:pt>
    <dgm:pt modelId="{6F023472-0AF6-44E3-AFFF-A0F4B4CC525E}" type="sibTrans" cxnId="{CA530158-5882-4CF1-90D8-2BDBE74ECF87}">
      <dgm:prSet/>
      <dgm:spPr/>
      <dgm:t>
        <a:bodyPr/>
        <a:lstStyle/>
        <a:p>
          <a:endParaRPr lang="en-US"/>
        </a:p>
      </dgm:t>
    </dgm:pt>
    <dgm:pt modelId="{9FBABED5-552B-4403-832E-18D611E2ECD2}">
      <dgm:prSet phldrT="[Text]" custT="1"/>
      <dgm:spPr>
        <a:solidFill>
          <a:schemeClr val="accent6"/>
        </a:solidFill>
      </dgm:spPr>
      <dgm:t>
        <a:bodyPr/>
        <a:lstStyle/>
        <a:p>
          <a:r>
            <a:rPr lang="en-US" sz="2800" b="1" dirty="0" smtClean="0">
              <a:solidFill>
                <a:schemeClr val="bg1"/>
              </a:solidFill>
            </a:rPr>
            <a:t>Patient corrects with pen</a:t>
          </a:r>
          <a:endParaRPr lang="en-US" sz="2800" b="1" dirty="0">
            <a:solidFill>
              <a:schemeClr val="bg1"/>
            </a:solidFill>
          </a:endParaRPr>
        </a:p>
      </dgm:t>
    </dgm:pt>
    <dgm:pt modelId="{CCA00DC4-06F6-4977-9620-5FDA8EAFA173}" type="parTrans" cxnId="{65F88EE6-EC17-45AA-A4A7-FEB027CC78AA}">
      <dgm:prSet/>
      <dgm:spPr/>
      <dgm:t>
        <a:bodyPr/>
        <a:lstStyle/>
        <a:p>
          <a:endParaRPr lang="en-US"/>
        </a:p>
      </dgm:t>
    </dgm:pt>
    <dgm:pt modelId="{27207C25-7550-40F3-9A0C-96AAAEA85BD5}" type="sibTrans" cxnId="{65F88EE6-EC17-45AA-A4A7-FEB027CC78AA}">
      <dgm:prSet/>
      <dgm:spPr/>
      <dgm:t>
        <a:bodyPr/>
        <a:lstStyle/>
        <a:p>
          <a:endParaRPr lang="en-US"/>
        </a:p>
      </dgm:t>
    </dgm:pt>
    <dgm:pt modelId="{7A3F8929-5D9E-48C0-B4CB-789017F8B5F9}">
      <dgm:prSet phldrT="[Text]" custT="1"/>
      <dgm:spPr>
        <a:solidFill>
          <a:schemeClr val="accent1">
            <a:lumMod val="75000"/>
          </a:schemeClr>
        </a:solidFill>
      </dgm:spPr>
      <dgm:t>
        <a:bodyPr/>
        <a:lstStyle/>
        <a:p>
          <a:r>
            <a:rPr lang="en-US" sz="2800" dirty="0" smtClean="0"/>
            <a:t>Health Tech highlights differences</a:t>
          </a:r>
          <a:endParaRPr lang="en-US" sz="2800" dirty="0"/>
        </a:p>
      </dgm:t>
    </dgm:pt>
    <dgm:pt modelId="{1A34EE55-C5C9-4C28-B080-AD1F8B9D7FD7}" type="parTrans" cxnId="{4FE5875C-782C-454D-ABCA-B04B2E01FC9D}">
      <dgm:prSet/>
      <dgm:spPr/>
      <dgm:t>
        <a:bodyPr/>
        <a:lstStyle/>
        <a:p>
          <a:endParaRPr lang="en-US"/>
        </a:p>
      </dgm:t>
    </dgm:pt>
    <dgm:pt modelId="{F71DED1F-F958-46C4-ACD0-0EC81605A39F}" type="sibTrans" cxnId="{4FE5875C-782C-454D-ABCA-B04B2E01FC9D}">
      <dgm:prSet/>
      <dgm:spPr/>
      <dgm:t>
        <a:bodyPr/>
        <a:lstStyle/>
        <a:p>
          <a:endParaRPr lang="en-US"/>
        </a:p>
      </dgm:t>
    </dgm:pt>
    <dgm:pt modelId="{1CFD5FF3-69F3-4401-92E5-7626D233774A}">
      <dgm:prSet phldrT="[Text]" custT="1"/>
      <dgm:spPr>
        <a:solidFill>
          <a:schemeClr val="accent1">
            <a:lumMod val="75000"/>
          </a:schemeClr>
        </a:solidFill>
      </dgm:spPr>
      <dgm:t>
        <a:bodyPr/>
        <a:lstStyle/>
        <a:p>
          <a:r>
            <a:rPr lang="en-US" sz="2800" dirty="0" smtClean="0"/>
            <a:t>Provider asks about meds</a:t>
          </a:r>
          <a:endParaRPr lang="en-US" sz="2800" dirty="0"/>
        </a:p>
      </dgm:t>
    </dgm:pt>
    <dgm:pt modelId="{E9F3C2A4-5115-4482-99F7-D7979706419C}" type="parTrans" cxnId="{D5D54116-6EA9-412F-BF53-2FEBEFB2340C}">
      <dgm:prSet/>
      <dgm:spPr/>
      <dgm:t>
        <a:bodyPr/>
        <a:lstStyle/>
        <a:p>
          <a:endParaRPr lang="en-US"/>
        </a:p>
      </dgm:t>
    </dgm:pt>
    <dgm:pt modelId="{EA87629F-ED42-4BB0-8ED8-DD5EC05E0113}" type="sibTrans" cxnId="{D5D54116-6EA9-412F-BF53-2FEBEFB2340C}">
      <dgm:prSet/>
      <dgm:spPr/>
      <dgm:t>
        <a:bodyPr/>
        <a:lstStyle/>
        <a:p>
          <a:endParaRPr lang="en-US"/>
        </a:p>
      </dgm:t>
    </dgm:pt>
    <dgm:pt modelId="{5B304F61-CB77-4F5E-B72A-7435DC2262F3}">
      <dgm:prSet phldrT="[Text]" custT="1"/>
      <dgm:spPr>
        <a:solidFill>
          <a:schemeClr val="accent1">
            <a:lumMod val="75000"/>
          </a:schemeClr>
        </a:solidFill>
      </dgm:spPr>
      <dgm:t>
        <a:bodyPr/>
        <a:lstStyle/>
        <a:p>
          <a:r>
            <a:rPr lang="en-US" sz="2800" dirty="0" smtClean="0"/>
            <a:t>Provider compares to med list in chart</a:t>
          </a:r>
          <a:endParaRPr lang="en-US" sz="2800" dirty="0"/>
        </a:p>
      </dgm:t>
    </dgm:pt>
    <dgm:pt modelId="{90D6BCED-834B-4493-8E9F-8CB2C6B252BC}" type="parTrans" cxnId="{A45465DA-02F3-44F8-9478-A593BC24B6CA}">
      <dgm:prSet/>
      <dgm:spPr/>
      <dgm:t>
        <a:bodyPr/>
        <a:lstStyle/>
        <a:p>
          <a:endParaRPr lang="en-US"/>
        </a:p>
      </dgm:t>
    </dgm:pt>
    <dgm:pt modelId="{50B7252C-9FA5-407C-B7FD-7F931D22D61D}" type="sibTrans" cxnId="{A45465DA-02F3-44F8-9478-A593BC24B6CA}">
      <dgm:prSet/>
      <dgm:spPr/>
      <dgm:t>
        <a:bodyPr/>
        <a:lstStyle/>
        <a:p>
          <a:endParaRPr lang="en-US"/>
        </a:p>
      </dgm:t>
    </dgm:pt>
    <dgm:pt modelId="{F2936523-AD94-41C4-B411-C0079D7BC101}">
      <dgm:prSet phldrT="[Text]" custT="1"/>
      <dgm:spPr>
        <a:solidFill>
          <a:srgbClr val="647D33"/>
        </a:solidFill>
      </dgm:spPr>
      <dgm:t>
        <a:bodyPr/>
        <a:lstStyle/>
        <a:p>
          <a:r>
            <a:rPr lang="en-US" sz="2800" dirty="0" smtClean="0"/>
            <a:t>Patient and provider come up with updated plan</a:t>
          </a:r>
          <a:endParaRPr lang="en-US" sz="2800" dirty="0"/>
        </a:p>
      </dgm:t>
    </dgm:pt>
    <dgm:pt modelId="{FBDC2A68-4720-4FDD-BAD1-F17E3E832E07}" type="parTrans" cxnId="{5A00CD4B-D860-45D9-9228-E6A7F4502430}">
      <dgm:prSet/>
      <dgm:spPr/>
      <dgm:t>
        <a:bodyPr/>
        <a:lstStyle/>
        <a:p>
          <a:endParaRPr lang="en-US"/>
        </a:p>
      </dgm:t>
    </dgm:pt>
    <dgm:pt modelId="{E8028DD2-15D1-402B-A2AF-045AE6083ADE}" type="sibTrans" cxnId="{5A00CD4B-D860-45D9-9228-E6A7F4502430}">
      <dgm:prSet/>
      <dgm:spPr/>
      <dgm:t>
        <a:bodyPr/>
        <a:lstStyle/>
        <a:p>
          <a:endParaRPr lang="en-US"/>
        </a:p>
      </dgm:t>
    </dgm:pt>
    <dgm:pt modelId="{7693AA33-4308-43C4-B98A-C8CFA7560A3F}">
      <dgm:prSet phldrT="[Text]" custT="1"/>
      <dgm:spPr>
        <a:solidFill>
          <a:srgbClr val="647D33"/>
        </a:solidFill>
      </dgm:spPr>
      <dgm:t>
        <a:bodyPr/>
        <a:lstStyle/>
        <a:p>
          <a:r>
            <a:rPr lang="en-US" sz="2800" dirty="0" smtClean="0"/>
            <a:t>Both now have updated lists that are the same</a:t>
          </a:r>
          <a:endParaRPr lang="en-US" sz="2800" dirty="0"/>
        </a:p>
      </dgm:t>
    </dgm:pt>
    <dgm:pt modelId="{BAD01C71-7542-40F6-B2AE-1F611BE75CAB}" type="parTrans" cxnId="{E0C618AB-BA23-4447-B257-609411618319}">
      <dgm:prSet/>
      <dgm:spPr/>
      <dgm:t>
        <a:bodyPr/>
        <a:lstStyle/>
        <a:p>
          <a:endParaRPr lang="en-US"/>
        </a:p>
      </dgm:t>
    </dgm:pt>
    <dgm:pt modelId="{55F2C89F-F0A0-4F8D-9155-DB856611A93E}" type="sibTrans" cxnId="{E0C618AB-BA23-4447-B257-609411618319}">
      <dgm:prSet/>
      <dgm:spPr/>
      <dgm:t>
        <a:bodyPr/>
        <a:lstStyle/>
        <a:p>
          <a:endParaRPr lang="en-US"/>
        </a:p>
      </dgm:t>
    </dgm:pt>
    <dgm:pt modelId="{42102D83-FBF6-4C17-829A-2847B1DA071F}" type="pres">
      <dgm:prSet presAssocID="{A975520D-CC84-4BD8-98A4-9E5B7CE6451D}" presName="Name0" presStyleCnt="0">
        <dgm:presLayoutVars>
          <dgm:dir/>
          <dgm:resizeHandles/>
        </dgm:presLayoutVars>
      </dgm:prSet>
      <dgm:spPr/>
      <dgm:t>
        <a:bodyPr/>
        <a:lstStyle/>
        <a:p>
          <a:endParaRPr lang="en-US"/>
        </a:p>
      </dgm:t>
    </dgm:pt>
    <dgm:pt modelId="{693BB24F-BD04-413E-8349-FDE74569DBB9}" type="pres">
      <dgm:prSet presAssocID="{A886C84C-7A3E-41EC-BE96-CDF15E20D159}" presName="compNode" presStyleCnt="0"/>
      <dgm:spPr/>
      <dgm:t>
        <a:bodyPr/>
        <a:lstStyle/>
        <a:p>
          <a:endParaRPr lang="en-US"/>
        </a:p>
      </dgm:t>
    </dgm:pt>
    <dgm:pt modelId="{D5BD3EC3-D32F-414A-9328-B66FFCA04FFB}" type="pres">
      <dgm:prSet presAssocID="{A886C84C-7A3E-41EC-BE96-CDF15E20D159}" presName="dummyConnPt" presStyleCnt="0"/>
      <dgm:spPr/>
      <dgm:t>
        <a:bodyPr/>
        <a:lstStyle/>
        <a:p>
          <a:endParaRPr lang="en-US"/>
        </a:p>
      </dgm:t>
    </dgm:pt>
    <dgm:pt modelId="{0653CA2C-878F-4093-857F-157AD0A6C527}" type="pres">
      <dgm:prSet presAssocID="{A886C84C-7A3E-41EC-BE96-CDF15E20D159}" presName="node" presStyleLbl="node1" presStyleIdx="0" presStyleCnt="9">
        <dgm:presLayoutVars>
          <dgm:bulletEnabled val="1"/>
        </dgm:presLayoutVars>
      </dgm:prSet>
      <dgm:spPr/>
      <dgm:t>
        <a:bodyPr/>
        <a:lstStyle/>
        <a:p>
          <a:endParaRPr lang="en-US"/>
        </a:p>
      </dgm:t>
    </dgm:pt>
    <dgm:pt modelId="{72A55462-C2EF-4262-A001-2EB3309150C5}" type="pres">
      <dgm:prSet presAssocID="{C5DD40E1-EB42-4DBB-96CF-6100511F92E8}" presName="sibTrans" presStyleLbl="bgSibTrans2D1" presStyleIdx="0" presStyleCnt="8"/>
      <dgm:spPr/>
      <dgm:t>
        <a:bodyPr/>
        <a:lstStyle/>
        <a:p>
          <a:endParaRPr lang="en-US"/>
        </a:p>
      </dgm:t>
    </dgm:pt>
    <dgm:pt modelId="{3FAAC8F5-D182-4C63-9855-F1DCCE372381}" type="pres">
      <dgm:prSet presAssocID="{D61D4DA6-17AF-437C-A115-AC16F9A12343}" presName="compNode" presStyleCnt="0"/>
      <dgm:spPr/>
      <dgm:t>
        <a:bodyPr/>
        <a:lstStyle/>
        <a:p>
          <a:endParaRPr lang="en-US"/>
        </a:p>
      </dgm:t>
    </dgm:pt>
    <dgm:pt modelId="{90B37DEA-F9B8-4606-AF01-45FC153F21E7}" type="pres">
      <dgm:prSet presAssocID="{D61D4DA6-17AF-437C-A115-AC16F9A12343}" presName="dummyConnPt" presStyleCnt="0"/>
      <dgm:spPr/>
      <dgm:t>
        <a:bodyPr/>
        <a:lstStyle/>
        <a:p>
          <a:endParaRPr lang="en-US"/>
        </a:p>
      </dgm:t>
    </dgm:pt>
    <dgm:pt modelId="{5A71D595-34E2-407A-8C76-34F0DDFB9CFD}" type="pres">
      <dgm:prSet presAssocID="{D61D4DA6-17AF-437C-A115-AC16F9A12343}" presName="node" presStyleLbl="node1" presStyleIdx="1" presStyleCnt="9">
        <dgm:presLayoutVars>
          <dgm:bulletEnabled val="1"/>
        </dgm:presLayoutVars>
      </dgm:prSet>
      <dgm:spPr/>
      <dgm:t>
        <a:bodyPr/>
        <a:lstStyle/>
        <a:p>
          <a:endParaRPr lang="en-US"/>
        </a:p>
      </dgm:t>
    </dgm:pt>
    <dgm:pt modelId="{F74343A3-4C0D-4465-88B5-F84497A6CEFA}" type="pres">
      <dgm:prSet presAssocID="{7DD58129-7161-4131-84A8-006D70271096}" presName="sibTrans" presStyleLbl="bgSibTrans2D1" presStyleIdx="1" presStyleCnt="8"/>
      <dgm:spPr/>
      <dgm:t>
        <a:bodyPr/>
        <a:lstStyle/>
        <a:p>
          <a:endParaRPr lang="en-US"/>
        </a:p>
      </dgm:t>
    </dgm:pt>
    <dgm:pt modelId="{8901141A-097E-43F0-9BA9-3EC15E28F85B}" type="pres">
      <dgm:prSet presAssocID="{5E7CFA2C-238F-4FDF-87BC-4F4AD3046217}" presName="compNode" presStyleCnt="0"/>
      <dgm:spPr/>
      <dgm:t>
        <a:bodyPr/>
        <a:lstStyle/>
        <a:p>
          <a:endParaRPr lang="en-US"/>
        </a:p>
      </dgm:t>
    </dgm:pt>
    <dgm:pt modelId="{EA88CF14-768F-4578-8586-69D196D8C075}" type="pres">
      <dgm:prSet presAssocID="{5E7CFA2C-238F-4FDF-87BC-4F4AD3046217}" presName="dummyConnPt" presStyleCnt="0"/>
      <dgm:spPr/>
      <dgm:t>
        <a:bodyPr/>
        <a:lstStyle/>
        <a:p>
          <a:endParaRPr lang="en-US"/>
        </a:p>
      </dgm:t>
    </dgm:pt>
    <dgm:pt modelId="{64F9794E-0904-4077-A367-C362AE4728AC}" type="pres">
      <dgm:prSet presAssocID="{5E7CFA2C-238F-4FDF-87BC-4F4AD3046217}" presName="node" presStyleLbl="node1" presStyleIdx="2" presStyleCnt="9">
        <dgm:presLayoutVars>
          <dgm:bulletEnabled val="1"/>
        </dgm:presLayoutVars>
      </dgm:prSet>
      <dgm:spPr/>
      <dgm:t>
        <a:bodyPr/>
        <a:lstStyle/>
        <a:p>
          <a:endParaRPr lang="en-US"/>
        </a:p>
      </dgm:t>
    </dgm:pt>
    <dgm:pt modelId="{8E0CF7E6-F60A-43BB-9A7D-79E1707E6933}" type="pres">
      <dgm:prSet presAssocID="{6F023472-0AF6-44E3-AFFF-A0F4B4CC525E}" presName="sibTrans" presStyleLbl="bgSibTrans2D1" presStyleIdx="2" presStyleCnt="8"/>
      <dgm:spPr/>
      <dgm:t>
        <a:bodyPr/>
        <a:lstStyle/>
        <a:p>
          <a:endParaRPr lang="en-US"/>
        </a:p>
      </dgm:t>
    </dgm:pt>
    <dgm:pt modelId="{9358CDEA-1013-4B17-8E4C-1D3B0A188BF7}" type="pres">
      <dgm:prSet presAssocID="{9FBABED5-552B-4403-832E-18D611E2ECD2}" presName="compNode" presStyleCnt="0"/>
      <dgm:spPr/>
      <dgm:t>
        <a:bodyPr/>
        <a:lstStyle/>
        <a:p>
          <a:endParaRPr lang="en-US"/>
        </a:p>
      </dgm:t>
    </dgm:pt>
    <dgm:pt modelId="{A1A378A7-1296-4690-8CFD-07C95D9F8FEB}" type="pres">
      <dgm:prSet presAssocID="{9FBABED5-552B-4403-832E-18D611E2ECD2}" presName="dummyConnPt" presStyleCnt="0"/>
      <dgm:spPr/>
      <dgm:t>
        <a:bodyPr/>
        <a:lstStyle/>
        <a:p>
          <a:endParaRPr lang="en-US"/>
        </a:p>
      </dgm:t>
    </dgm:pt>
    <dgm:pt modelId="{CA48112E-9C8C-45A2-8362-9197B20DBC98}" type="pres">
      <dgm:prSet presAssocID="{9FBABED5-552B-4403-832E-18D611E2ECD2}" presName="node" presStyleLbl="node1" presStyleIdx="3" presStyleCnt="9">
        <dgm:presLayoutVars>
          <dgm:bulletEnabled val="1"/>
        </dgm:presLayoutVars>
      </dgm:prSet>
      <dgm:spPr/>
      <dgm:t>
        <a:bodyPr/>
        <a:lstStyle/>
        <a:p>
          <a:endParaRPr lang="en-US"/>
        </a:p>
      </dgm:t>
    </dgm:pt>
    <dgm:pt modelId="{AA927187-5D68-4429-ABD5-E9C09D3E480D}" type="pres">
      <dgm:prSet presAssocID="{27207C25-7550-40F3-9A0C-96AAAEA85BD5}" presName="sibTrans" presStyleLbl="bgSibTrans2D1" presStyleIdx="3" presStyleCnt="8"/>
      <dgm:spPr/>
      <dgm:t>
        <a:bodyPr/>
        <a:lstStyle/>
        <a:p>
          <a:endParaRPr lang="en-US"/>
        </a:p>
      </dgm:t>
    </dgm:pt>
    <dgm:pt modelId="{20EE300C-6370-4684-BDCE-22A8BB8C3C60}" type="pres">
      <dgm:prSet presAssocID="{7A3F8929-5D9E-48C0-B4CB-789017F8B5F9}" presName="compNode" presStyleCnt="0"/>
      <dgm:spPr/>
      <dgm:t>
        <a:bodyPr/>
        <a:lstStyle/>
        <a:p>
          <a:endParaRPr lang="en-US"/>
        </a:p>
      </dgm:t>
    </dgm:pt>
    <dgm:pt modelId="{2B62E930-2E3F-4599-B6C4-D00A732C161C}" type="pres">
      <dgm:prSet presAssocID="{7A3F8929-5D9E-48C0-B4CB-789017F8B5F9}" presName="dummyConnPt" presStyleCnt="0"/>
      <dgm:spPr/>
      <dgm:t>
        <a:bodyPr/>
        <a:lstStyle/>
        <a:p>
          <a:endParaRPr lang="en-US"/>
        </a:p>
      </dgm:t>
    </dgm:pt>
    <dgm:pt modelId="{6C85E794-261D-429F-9FF8-42FC2D406D94}" type="pres">
      <dgm:prSet presAssocID="{7A3F8929-5D9E-48C0-B4CB-789017F8B5F9}" presName="node" presStyleLbl="node1" presStyleIdx="4" presStyleCnt="9">
        <dgm:presLayoutVars>
          <dgm:bulletEnabled val="1"/>
        </dgm:presLayoutVars>
      </dgm:prSet>
      <dgm:spPr/>
      <dgm:t>
        <a:bodyPr/>
        <a:lstStyle/>
        <a:p>
          <a:endParaRPr lang="en-US"/>
        </a:p>
      </dgm:t>
    </dgm:pt>
    <dgm:pt modelId="{A4FE01DF-297B-4BA7-9387-C9725A37E30E}" type="pres">
      <dgm:prSet presAssocID="{F71DED1F-F958-46C4-ACD0-0EC81605A39F}" presName="sibTrans" presStyleLbl="bgSibTrans2D1" presStyleIdx="4" presStyleCnt="8"/>
      <dgm:spPr/>
      <dgm:t>
        <a:bodyPr/>
        <a:lstStyle/>
        <a:p>
          <a:endParaRPr lang="en-US"/>
        </a:p>
      </dgm:t>
    </dgm:pt>
    <dgm:pt modelId="{F1AFDA2F-A34D-4DEC-BF03-4493B221DA3F}" type="pres">
      <dgm:prSet presAssocID="{1CFD5FF3-69F3-4401-92E5-7626D233774A}" presName="compNode" presStyleCnt="0"/>
      <dgm:spPr/>
      <dgm:t>
        <a:bodyPr/>
        <a:lstStyle/>
        <a:p>
          <a:endParaRPr lang="en-US"/>
        </a:p>
      </dgm:t>
    </dgm:pt>
    <dgm:pt modelId="{FF9E00C0-5C00-4271-B93B-194DEB881B79}" type="pres">
      <dgm:prSet presAssocID="{1CFD5FF3-69F3-4401-92E5-7626D233774A}" presName="dummyConnPt" presStyleCnt="0"/>
      <dgm:spPr/>
      <dgm:t>
        <a:bodyPr/>
        <a:lstStyle/>
        <a:p>
          <a:endParaRPr lang="en-US"/>
        </a:p>
      </dgm:t>
    </dgm:pt>
    <dgm:pt modelId="{FED87703-A1A2-4187-BF41-5CAB10162E7A}" type="pres">
      <dgm:prSet presAssocID="{1CFD5FF3-69F3-4401-92E5-7626D233774A}" presName="node" presStyleLbl="node1" presStyleIdx="5" presStyleCnt="9">
        <dgm:presLayoutVars>
          <dgm:bulletEnabled val="1"/>
        </dgm:presLayoutVars>
      </dgm:prSet>
      <dgm:spPr/>
      <dgm:t>
        <a:bodyPr/>
        <a:lstStyle/>
        <a:p>
          <a:endParaRPr lang="en-US"/>
        </a:p>
      </dgm:t>
    </dgm:pt>
    <dgm:pt modelId="{51E37380-37A1-4BD2-B230-3AB6EC6CDEC9}" type="pres">
      <dgm:prSet presAssocID="{EA87629F-ED42-4BB0-8ED8-DD5EC05E0113}" presName="sibTrans" presStyleLbl="bgSibTrans2D1" presStyleIdx="5" presStyleCnt="8"/>
      <dgm:spPr/>
      <dgm:t>
        <a:bodyPr/>
        <a:lstStyle/>
        <a:p>
          <a:endParaRPr lang="en-US"/>
        </a:p>
      </dgm:t>
    </dgm:pt>
    <dgm:pt modelId="{74F4A843-17E7-4860-BD31-1D34D17F62C9}" type="pres">
      <dgm:prSet presAssocID="{5B304F61-CB77-4F5E-B72A-7435DC2262F3}" presName="compNode" presStyleCnt="0"/>
      <dgm:spPr/>
      <dgm:t>
        <a:bodyPr/>
        <a:lstStyle/>
        <a:p>
          <a:endParaRPr lang="en-US"/>
        </a:p>
      </dgm:t>
    </dgm:pt>
    <dgm:pt modelId="{459F1FC3-EB19-427F-9B83-79005330431C}" type="pres">
      <dgm:prSet presAssocID="{5B304F61-CB77-4F5E-B72A-7435DC2262F3}" presName="dummyConnPt" presStyleCnt="0"/>
      <dgm:spPr/>
      <dgm:t>
        <a:bodyPr/>
        <a:lstStyle/>
        <a:p>
          <a:endParaRPr lang="en-US"/>
        </a:p>
      </dgm:t>
    </dgm:pt>
    <dgm:pt modelId="{137AC641-F7F8-42C7-AB0F-13DDF627C68A}" type="pres">
      <dgm:prSet presAssocID="{5B304F61-CB77-4F5E-B72A-7435DC2262F3}" presName="node" presStyleLbl="node1" presStyleIdx="6" presStyleCnt="9">
        <dgm:presLayoutVars>
          <dgm:bulletEnabled val="1"/>
        </dgm:presLayoutVars>
      </dgm:prSet>
      <dgm:spPr/>
      <dgm:t>
        <a:bodyPr/>
        <a:lstStyle/>
        <a:p>
          <a:endParaRPr lang="en-US"/>
        </a:p>
      </dgm:t>
    </dgm:pt>
    <dgm:pt modelId="{031161DB-2F16-461A-B3A8-0139A46E8FA9}" type="pres">
      <dgm:prSet presAssocID="{50B7252C-9FA5-407C-B7FD-7F931D22D61D}" presName="sibTrans" presStyleLbl="bgSibTrans2D1" presStyleIdx="6" presStyleCnt="8"/>
      <dgm:spPr/>
      <dgm:t>
        <a:bodyPr/>
        <a:lstStyle/>
        <a:p>
          <a:endParaRPr lang="en-US"/>
        </a:p>
      </dgm:t>
    </dgm:pt>
    <dgm:pt modelId="{C2D0EC0D-C008-49A1-A437-68D2CDF43A0B}" type="pres">
      <dgm:prSet presAssocID="{F2936523-AD94-41C4-B411-C0079D7BC101}" presName="compNode" presStyleCnt="0"/>
      <dgm:spPr/>
      <dgm:t>
        <a:bodyPr/>
        <a:lstStyle/>
        <a:p>
          <a:endParaRPr lang="en-US"/>
        </a:p>
      </dgm:t>
    </dgm:pt>
    <dgm:pt modelId="{9F3F5B7F-851A-4A15-B1E7-D8807A33B7BB}" type="pres">
      <dgm:prSet presAssocID="{F2936523-AD94-41C4-B411-C0079D7BC101}" presName="dummyConnPt" presStyleCnt="0"/>
      <dgm:spPr/>
      <dgm:t>
        <a:bodyPr/>
        <a:lstStyle/>
        <a:p>
          <a:endParaRPr lang="en-US"/>
        </a:p>
      </dgm:t>
    </dgm:pt>
    <dgm:pt modelId="{56D9BB60-0EFF-49FA-9928-C5A8DC9F18F6}" type="pres">
      <dgm:prSet presAssocID="{F2936523-AD94-41C4-B411-C0079D7BC101}" presName="node" presStyleLbl="node1" presStyleIdx="7" presStyleCnt="9" custScaleY="102998">
        <dgm:presLayoutVars>
          <dgm:bulletEnabled val="1"/>
        </dgm:presLayoutVars>
      </dgm:prSet>
      <dgm:spPr/>
      <dgm:t>
        <a:bodyPr/>
        <a:lstStyle/>
        <a:p>
          <a:endParaRPr lang="en-US"/>
        </a:p>
      </dgm:t>
    </dgm:pt>
    <dgm:pt modelId="{84F5135A-BAA9-4EF3-B94A-83DA6E480E05}" type="pres">
      <dgm:prSet presAssocID="{E8028DD2-15D1-402B-A2AF-045AE6083ADE}" presName="sibTrans" presStyleLbl="bgSibTrans2D1" presStyleIdx="7" presStyleCnt="8"/>
      <dgm:spPr/>
      <dgm:t>
        <a:bodyPr/>
        <a:lstStyle/>
        <a:p>
          <a:endParaRPr lang="en-US"/>
        </a:p>
      </dgm:t>
    </dgm:pt>
    <dgm:pt modelId="{F051433B-3331-4AC6-9141-92EFD0948984}" type="pres">
      <dgm:prSet presAssocID="{7693AA33-4308-43C4-B98A-C8CFA7560A3F}" presName="compNode" presStyleCnt="0"/>
      <dgm:spPr/>
      <dgm:t>
        <a:bodyPr/>
        <a:lstStyle/>
        <a:p>
          <a:endParaRPr lang="en-US"/>
        </a:p>
      </dgm:t>
    </dgm:pt>
    <dgm:pt modelId="{C7028A89-D902-42A2-B4B4-E99B2B6F47BE}" type="pres">
      <dgm:prSet presAssocID="{7693AA33-4308-43C4-B98A-C8CFA7560A3F}" presName="dummyConnPt" presStyleCnt="0"/>
      <dgm:spPr/>
      <dgm:t>
        <a:bodyPr/>
        <a:lstStyle/>
        <a:p>
          <a:endParaRPr lang="en-US"/>
        </a:p>
      </dgm:t>
    </dgm:pt>
    <dgm:pt modelId="{8F6D6121-7C5A-4745-83DF-3B11BFAB057B}" type="pres">
      <dgm:prSet presAssocID="{7693AA33-4308-43C4-B98A-C8CFA7560A3F}" presName="node" presStyleLbl="node1" presStyleIdx="8" presStyleCnt="9">
        <dgm:presLayoutVars>
          <dgm:bulletEnabled val="1"/>
        </dgm:presLayoutVars>
      </dgm:prSet>
      <dgm:spPr/>
      <dgm:t>
        <a:bodyPr/>
        <a:lstStyle/>
        <a:p>
          <a:endParaRPr lang="en-US"/>
        </a:p>
      </dgm:t>
    </dgm:pt>
  </dgm:ptLst>
  <dgm:cxnLst>
    <dgm:cxn modelId="{9AAC603C-4EED-44B0-9498-AA6C60CDD941}" type="presOf" srcId="{C5DD40E1-EB42-4DBB-96CF-6100511F92E8}" destId="{72A55462-C2EF-4262-A001-2EB3309150C5}" srcOrd="0" destOrd="0" presId="urn:microsoft.com/office/officeart/2005/8/layout/bProcess4"/>
    <dgm:cxn modelId="{B92DD976-34AF-4809-A34A-A783CC122AFB}" type="presOf" srcId="{F71DED1F-F958-46C4-ACD0-0EC81605A39F}" destId="{A4FE01DF-297B-4BA7-9387-C9725A37E30E}" srcOrd="0" destOrd="0" presId="urn:microsoft.com/office/officeart/2005/8/layout/bProcess4"/>
    <dgm:cxn modelId="{65F88EE6-EC17-45AA-A4A7-FEB027CC78AA}" srcId="{A975520D-CC84-4BD8-98A4-9E5B7CE6451D}" destId="{9FBABED5-552B-4403-832E-18D611E2ECD2}" srcOrd="3" destOrd="0" parTransId="{CCA00DC4-06F6-4977-9620-5FDA8EAFA173}" sibTransId="{27207C25-7550-40F3-9A0C-96AAAEA85BD5}"/>
    <dgm:cxn modelId="{0DD16600-5D09-4617-AD98-C6BCF55FD0EC}" type="presOf" srcId="{7DD58129-7161-4131-84A8-006D70271096}" destId="{F74343A3-4C0D-4465-88B5-F84497A6CEFA}" srcOrd="0" destOrd="0" presId="urn:microsoft.com/office/officeart/2005/8/layout/bProcess4"/>
    <dgm:cxn modelId="{6A780453-1DC2-4346-B927-3CBDA24C38EE}" type="presOf" srcId="{7693AA33-4308-43C4-B98A-C8CFA7560A3F}" destId="{8F6D6121-7C5A-4745-83DF-3B11BFAB057B}" srcOrd="0" destOrd="0" presId="urn:microsoft.com/office/officeart/2005/8/layout/bProcess4"/>
    <dgm:cxn modelId="{4FE5875C-782C-454D-ABCA-B04B2E01FC9D}" srcId="{A975520D-CC84-4BD8-98A4-9E5B7CE6451D}" destId="{7A3F8929-5D9E-48C0-B4CB-789017F8B5F9}" srcOrd="4" destOrd="0" parTransId="{1A34EE55-C5C9-4C28-B080-AD1F8B9D7FD7}" sibTransId="{F71DED1F-F958-46C4-ACD0-0EC81605A39F}"/>
    <dgm:cxn modelId="{E0C618AB-BA23-4447-B257-609411618319}" srcId="{A975520D-CC84-4BD8-98A4-9E5B7CE6451D}" destId="{7693AA33-4308-43C4-B98A-C8CFA7560A3F}" srcOrd="8" destOrd="0" parTransId="{BAD01C71-7542-40F6-B2AE-1F611BE75CAB}" sibTransId="{55F2C89F-F0A0-4F8D-9155-DB856611A93E}"/>
    <dgm:cxn modelId="{3C2B38FD-ECB1-458A-8396-2993F694FD44}" type="presOf" srcId="{7A3F8929-5D9E-48C0-B4CB-789017F8B5F9}" destId="{6C85E794-261D-429F-9FF8-42FC2D406D94}" srcOrd="0" destOrd="0" presId="urn:microsoft.com/office/officeart/2005/8/layout/bProcess4"/>
    <dgm:cxn modelId="{CA530158-5882-4CF1-90D8-2BDBE74ECF87}" srcId="{A975520D-CC84-4BD8-98A4-9E5B7CE6451D}" destId="{5E7CFA2C-238F-4FDF-87BC-4F4AD3046217}" srcOrd="2" destOrd="0" parTransId="{634F9961-0F5D-4223-99A4-C8EFFFC5860C}" sibTransId="{6F023472-0AF6-44E3-AFFF-A0F4B4CC525E}"/>
    <dgm:cxn modelId="{AD38644F-0ED0-4836-AA8C-B64325CB5605}" type="presOf" srcId="{5B304F61-CB77-4F5E-B72A-7435DC2262F3}" destId="{137AC641-F7F8-42C7-AB0F-13DDF627C68A}" srcOrd="0" destOrd="0" presId="urn:microsoft.com/office/officeart/2005/8/layout/bProcess4"/>
    <dgm:cxn modelId="{37E785E2-A882-4A0D-AB03-FE8D28DA6AED}" type="presOf" srcId="{F2936523-AD94-41C4-B411-C0079D7BC101}" destId="{56D9BB60-0EFF-49FA-9928-C5A8DC9F18F6}" srcOrd="0" destOrd="0" presId="urn:microsoft.com/office/officeart/2005/8/layout/bProcess4"/>
    <dgm:cxn modelId="{A95DEA7B-CD26-487E-8EB1-767EAC7DD619}" type="presOf" srcId="{A886C84C-7A3E-41EC-BE96-CDF15E20D159}" destId="{0653CA2C-878F-4093-857F-157AD0A6C527}" srcOrd="0" destOrd="0" presId="urn:microsoft.com/office/officeart/2005/8/layout/bProcess4"/>
    <dgm:cxn modelId="{A529EA0E-138F-42DE-AFED-F48DE349F2A7}" type="presOf" srcId="{5E7CFA2C-238F-4FDF-87BC-4F4AD3046217}" destId="{64F9794E-0904-4077-A367-C362AE4728AC}" srcOrd="0" destOrd="0" presId="urn:microsoft.com/office/officeart/2005/8/layout/bProcess4"/>
    <dgm:cxn modelId="{883DAD04-97FE-4728-9333-CA034F8ABC43}" srcId="{A975520D-CC84-4BD8-98A4-9E5B7CE6451D}" destId="{A886C84C-7A3E-41EC-BE96-CDF15E20D159}" srcOrd="0" destOrd="0" parTransId="{C2321A64-C8AF-4393-86AB-C29246627652}" sibTransId="{C5DD40E1-EB42-4DBB-96CF-6100511F92E8}"/>
    <dgm:cxn modelId="{80D3B9D8-BEED-4CBA-8112-B06FC6B21B35}" type="presOf" srcId="{EA87629F-ED42-4BB0-8ED8-DD5EC05E0113}" destId="{51E37380-37A1-4BD2-B230-3AB6EC6CDEC9}" srcOrd="0" destOrd="0" presId="urn:microsoft.com/office/officeart/2005/8/layout/bProcess4"/>
    <dgm:cxn modelId="{376B7FA1-7113-4ECD-BE18-087718C2CA99}" type="presOf" srcId="{50B7252C-9FA5-407C-B7FD-7F931D22D61D}" destId="{031161DB-2F16-461A-B3A8-0139A46E8FA9}" srcOrd="0" destOrd="0" presId="urn:microsoft.com/office/officeart/2005/8/layout/bProcess4"/>
    <dgm:cxn modelId="{544B761C-AB76-4B5A-8B73-DAA6967343E2}" srcId="{A975520D-CC84-4BD8-98A4-9E5B7CE6451D}" destId="{D61D4DA6-17AF-437C-A115-AC16F9A12343}" srcOrd="1" destOrd="0" parTransId="{99B72F6A-2CF5-4DDA-8EB3-ABC3226A8FBA}" sibTransId="{7DD58129-7161-4131-84A8-006D70271096}"/>
    <dgm:cxn modelId="{24FF1A7B-D8E3-4C2D-A5EA-CBE3612AAE40}" type="presOf" srcId="{E8028DD2-15D1-402B-A2AF-045AE6083ADE}" destId="{84F5135A-BAA9-4EF3-B94A-83DA6E480E05}" srcOrd="0" destOrd="0" presId="urn:microsoft.com/office/officeart/2005/8/layout/bProcess4"/>
    <dgm:cxn modelId="{D5D54116-6EA9-412F-BF53-2FEBEFB2340C}" srcId="{A975520D-CC84-4BD8-98A4-9E5B7CE6451D}" destId="{1CFD5FF3-69F3-4401-92E5-7626D233774A}" srcOrd="5" destOrd="0" parTransId="{E9F3C2A4-5115-4482-99F7-D7979706419C}" sibTransId="{EA87629F-ED42-4BB0-8ED8-DD5EC05E0113}"/>
    <dgm:cxn modelId="{844B7A39-0D75-4A97-AB66-0A2F07A5E0FD}" type="presOf" srcId="{D61D4DA6-17AF-437C-A115-AC16F9A12343}" destId="{5A71D595-34E2-407A-8C76-34F0DDFB9CFD}" srcOrd="0" destOrd="0" presId="urn:microsoft.com/office/officeart/2005/8/layout/bProcess4"/>
    <dgm:cxn modelId="{87CAD115-530D-4E29-829A-441CBE25C420}" type="presOf" srcId="{A975520D-CC84-4BD8-98A4-9E5B7CE6451D}" destId="{42102D83-FBF6-4C17-829A-2847B1DA071F}" srcOrd="0" destOrd="0" presId="urn:microsoft.com/office/officeart/2005/8/layout/bProcess4"/>
    <dgm:cxn modelId="{349C068E-2352-4463-8A1A-C212C2E3BF53}" type="presOf" srcId="{6F023472-0AF6-44E3-AFFF-A0F4B4CC525E}" destId="{8E0CF7E6-F60A-43BB-9A7D-79E1707E6933}" srcOrd="0" destOrd="0" presId="urn:microsoft.com/office/officeart/2005/8/layout/bProcess4"/>
    <dgm:cxn modelId="{5A00CD4B-D860-45D9-9228-E6A7F4502430}" srcId="{A975520D-CC84-4BD8-98A4-9E5B7CE6451D}" destId="{F2936523-AD94-41C4-B411-C0079D7BC101}" srcOrd="7" destOrd="0" parTransId="{FBDC2A68-4720-4FDD-BAD1-F17E3E832E07}" sibTransId="{E8028DD2-15D1-402B-A2AF-045AE6083ADE}"/>
    <dgm:cxn modelId="{A45465DA-02F3-44F8-9478-A593BC24B6CA}" srcId="{A975520D-CC84-4BD8-98A4-9E5B7CE6451D}" destId="{5B304F61-CB77-4F5E-B72A-7435DC2262F3}" srcOrd="6" destOrd="0" parTransId="{90D6BCED-834B-4493-8E9F-8CB2C6B252BC}" sibTransId="{50B7252C-9FA5-407C-B7FD-7F931D22D61D}"/>
    <dgm:cxn modelId="{28E220E2-980C-476D-AE4F-BB215F916DC4}" type="presOf" srcId="{27207C25-7550-40F3-9A0C-96AAAEA85BD5}" destId="{AA927187-5D68-4429-ABD5-E9C09D3E480D}" srcOrd="0" destOrd="0" presId="urn:microsoft.com/office/officeart/2005/8/layout/bProcess4"/>
    <dgm:cxn modelId="{A6F8B93A-2D9F-447A-9330-B377567C0208}" type="presOf" srcId="{1CFD5FF3-69F3-4401-92E5-7626D233774A}" destId="{FED87703-A1A2-4187-BF41-5CAB10162E7A}" srcOrd="0" destOrd="0" presId="urn:microsoft.com/office/officeart/2005/8/layout/bProcess4"/>
    <dgm:cxn modelId="{F3AF4BBD-CFA6-491F-B240-2CE9C5ED67D8}" type="presOf" srcId="{9FBABED5-552B-4403-832E-18D611E2ECD2}" destId="{CA48112E-9C8C-45A2-8362-9197B20DBC98}" srcOrd="0" destOrd="0" presId="urn:microsoft.com/office/officeart/2005/8/layout/bProcess4"/>
    <dgm:cxn modelId="{711163EE-E5E8-4D7D-8BE2-B2D40C974D00}" type="presParOf" srcId="{42102D83-FBF6-4C17-829A-2847B1DA071F}" destId="{693BB24F-BD04-413E-8349-FDE74569DBB9}" srcOrd="0" destOrd="0" presId="urn:microsoft.com/office/officeart/2005/8/layout/bProcess4"/>
    <dgm:cxn modelId="{5399E36F-8374-4E99-95B9-463D9A76D768}" type="presParOf" srcId="{693BB24F-BD04-413E-8349-FDE74569DBB9}" destId="{D5BD3EC3-D32F-414A-9328-B66FFCA04FFB}" srcOrd="0" destOrd="0" presId="urn:microsoft.com/office/officeart/2005/8/layout/bProcess4"/>
    <dgm:cxn modelId="{C23FCEED-C5A8-4AFD-BAD4-CA224C6FD54A}" type="presParOf" srcId="{693BB24F-BD04-413E-8349-FDE74569DBB9}" destId="{0653CA2C-878F-4093-857F-157AD0A6C527}" srcOrd="1" destOrd="0" presId="urn:microsoft.com/office/officeart/2005/8/layout/bProcess4"/>
    <dgm:cxn modelId="{19571E7D-5DC3-4E4E-B36A-11175EA40265}" type="presParOf" srcId="{42102D83-FBF6-4C17-829A-2847B1DA071F}" destId="{72A55462-C2EF-4262-A001-2EB3309150C5}" srcOrd="1" destOrd="0" presId="urn:microsoft.com/office/officeart/2005/8/layout/bProcess4"/>
    <dgm:cxn modelId="{FB9AB3A3-1DBF-4E98-9949-1E4CFDFBF3F0}" type="presParOf" srcId="{42102D83-FBF6-4C17-829A-2847B1DA071F}" destId="{3FAAC8F5-D182-4C63-9855-F1DCCE372381}" srcOrd="2" destOrd="0" presId="urn:microsoft.com/office/officeart/2005/8/layout/bProcess4"/>
    <dgm:cxn modelId="{B3304BF8-355A-4875-89D3-AA12D88DD607}" type="presParOf" srcId="{3FAAC8F5-D182-4C63-9855-F1DCCE372381}" destId="{90B37DEA-F9B8-4606-AF01-45FC153F21E7}" srcOrd="0" destOrd="0" presId="urn:microsoft.com/office/officeart/2005/8/layout/bProcess4"/>
    <dgm:cxn modelId="{B679CD83-84EA-4825-82F5-18E84854E7E1}" type="presParOf" srcId="{3FAAC8F5-D182-4C63-9855-F1DCCE372381}" destId="{5A71D595-34E2-407A-8C76-34F0DDFB9CFD}" srcOrd="1" destOrd="0" presId="urn:microsoft.com/office/officeart/2005/8/layout/bProcess4"/>
    <dgm:cxn modelId="{A775E021-7C5E-4D17-85D8-E8058AAC73A5}" type="presParOf" srcId="{42102D83-FBF6-4C17-829A-2847B1DA071F}" destId="{F74343A3-4C0D-4465-88B5-F84497A6CEFA}" srcOrd="3" destOrd="0" presId="urn:microsoft.com/office/officeart/2005/8/layout/bProcess4"/>
    <dgm:cxn modelId="{2A2AB9A4-5753-4466-97D2-6CACA1436EA2}" type="presParOf" srcId="{42102D83-FBF6-4C17-829A-2847B1DA071F}" destId="{8901141A-097E-43F0-9BA9-3EC15E28F85B}" srcOrd="4" destOrd="0" presId="urn:microsoft.com/office/officeart/2005/8/layout/bProcess4"/>
    <dgm:cxn modelId="{2F3D1472-C2CD-4532-AA65-16AD605AACB4}" type="presParOf" srcId="{8901141A-097E-43F0-9BA9-3EC15E28F85B}" destId="{EA88CF14-768F-4578-8586-69D196D8C075}" srcOrd="0" destOrd="0" presId="urn:microsoft.com/office/officeart/2005/8/layout/bProcess4"/>
    <dgm:cxn modelId="{AC646920-F8F0-43F8-8A09-B31EF4D507F8}" type="presParOf" srcId="{8901141A-097E-43F0-9BA9-3EC15E28F85B}" destId="{64F9794E-0904-4077-A367-C362AE4728AC}" srcOrd="1" destOrd="0" presId="urn:microsoft.com/office/officeart/2005/8/layout/bProcess4"/>
    <dgm:cxn modelId="{D65DED6D-13AD-484E-A3AB-FD0C5C5F9491}" type="presParOf" srcId="{42102D83-FBF6-4C17-829A-2847B1DA071F}" destId="{8E0CF7E6-F60A-43BB-9A7D-79E1707E6933}" srcOrd="5" destOrd="0" presId="urn:microsoft.com/office/officeart/2005/8/layout/bProcess4"/>
    <dgm:cxn modelId="{236EBBEC-3763-4E1D-BFC7-67037D865026}" type="presParOf" srcId="{42102D83-FBF6-4C17-829A-2847B1DA071F}" destId="{9358CDEA-1013-4B17-8E4C-1D3B0A188BF7}" srcOrd="6" destOrd="0" presId="urn:microsoft.com/office/officeart/2005/8/layout/bProcess4"/>
    <dgm:cxn modelId="{D6E39CC3-05D4-440D-914D-456A97FBAE21}" type="presParOf" srcId="{9358CDEA-1013-4B17-8E4C-1D3B0A188BF7}" destId="{A1A378A7-1296-4690-8CFD-07C95D9F8FEB}" srcOrd="0" destOrd="0" presId="urn:microsoft.com/office/officeart/2005/8/layout/bProcess4"/>
    <dgm:cxn modelId="{8D24763C-9D31-4A31-92F6-49E6B00B9086}" type="presParOf" srcId="{9358CDEA-1013-4B17-8E4C-1D3B0A188BF7}" destId="{CA48112E-9C8C-45A2-8362-9197B20DBC98}" srcOrd="1" destOrd="0" presId="urn:microsoft.com/office/officeart/2005/8/layout/bProcess4"/>
    <dgm:cxn modelId="{142512E0-CF9C-43C4-A27A-20F22FF9AF17}" type="presParOf" srcId="{42102D83-FBF6-4C17-829A-2847B1DA071F}" destId="{AA927187-5D68-4429-ABD5-E9C09D3E480D}" srcOrd="7" destOrd="0" presId="urn:microsoft.com/office/officeart/2005/8/layout/bProcess4"/>
    <dgm:cxn modelId="{3CA716EA-7EE8-48A1-95CA-D9C8814BBE71}" type="presParOf" srcId="{42102D83-FBF6-4C17-829A-2847B1DA071F}" destId="{20EE300C-6370-4684-BDCE-22A8BB8C3C60}" srcOrd="8" destOrd="0" presId="urn:microsoft.com/office/officeart/2005/8/layout/bProcess4"/>
    <dgm:cxn modelId="{5A64A5D6-1A85-4A6E-8B4F-CF7BDDD50196}" type="presParOf" srcId="{20EE300C-6370-4684-BDCE-22A8BB8C3C60}" destId="{2B62E930-2E3F-4599-B6C4-D00A732C161C}" srcOrd="0" destOrd="0" presId="urn:microsoft.com/office/officeart/2005/8/layout/bProcess4"/>
    <dgm:cxn modelId="{C67899FF-76D4-4DF9-8727-97280A1F280F}" type="presParOf" srcId="{20EE300C-6370-4684-BDCE-22A8BB8C3C60}" destId="{6C85E794-261D-429F-9FF8-42FC2D406D94}" srcOrd="1" destOrd="0" presId="urn:microsoft.com/office/officeart/2005/8/layout/bProcess4"/>
    <dgm:cxn modelId="{91CEDD98-7BF3-4EDA-ACD7-19718FE78894}" type="presParOf" srcId="{42102D83-FBF6-4C17-829A-2847B1DA071F}" destId="{A4FE01DF-297B-4BA7-9387-C9725A37E30E}" srcOrd="9" destOrd="0" presId="urn:microsoft.com/office/officeart/2005/8/layout/bProcess4"/>
    <dgm:cxn modelId="{7B9185D4-A1D3-48D1-B105-E7ECA8AE7EB8}" type="presParOf" srcId="{42102D83-FBF6-4C17-829A-2847B1DA071F}" destId="{F1AFDA2F-A34D-4DEC-BF03-4493B221DA3F}" srcOrd="10" destOrd="0" presId="urn:microsoft.com/office/officeart/2005/8/layout/bProcess4"/>
    <dgm:cxn modelId="{EB29C338-9ED9-4757-855B-46EFFA257140}" type="presParOf" srcId="{F1AFDA2F-A34D-4DEC-BF03-4493B221DA3F}" destId="{FF9E00C0-5C00-4271-B93B-194DEB881B79}" srcOrd="0" destOrd="0" presId="urn:microsoft.com/office/officeart/2005/8/layout/bProcess4"/>
    <dgm:cxn modelId="{2CA99181-A22D-4EAE-BD51-A6472AA5FE42}" type="presParOf" srcId="{F1AFDA2F-A34D-4DEC-BF03-4493B221DA3F}" destId="{FED87703-A1A2-4187-BF41-5CAB10162E7A}" srcOrd="1" destOrd="0" presId="urn:microsoft.com/office/officeart/2005/8/layout/bProcess4"/>
    <dgm:cxn modelId="{A3E30097-7E60-478E-B3B6-9BAEC34A8AD4}" type="presParOf" srcId="{42102D83-FBF6-4C17-829A-2847B1DA071F}" destId="{51E37380-37A1-4BD2-B230-3AB6EC6CDEC9}" srcOrd="11" destOrd="0" presId="urn:microsoft.com/office/officeart/2005/8/layout/bProcess4"/>
    <dgm:cxn modelId="{FEBED573-BD83-41CB-AE61-4E206CF2900D}" type="presParOf" srcId="{42102D83-FBF6-4C17-829A-2847B1DA071F}" destId="{74F4A843-17E7-4860-BD31-1D34D17F62C9}" srcOrd="12" destOrd="0" presId="urn:microsoft.com/office/officeart/2005/8/layout/bProcess4"/>
    <dgm:cxn modelId="{96CE0A67-AB69-4E75-A578-C15C8ABC8FA0}" type="presParOf" srcId="{74F4A843-17E7-4860-BD31-1D34D17F62C9}" destId="{459F1FC3-EB19-427F-9B83-79005330431C}" srcOrd="0" destOrd="0" presId="urn:microsoft.com/office/officeart/2005/8/layout/bProcess4"/>
    <dgm:cxn modelId="{C5E49A26-B457-47FB-9F7C-DA0D3B35CD74}" type="presParOf" srcId="{74F4A843-17E7-4860-BD31-1D34D17F62C9}" destId="{137AC641-F7F8-42C7-AB0F-13DDF627C68A}" srcOrd="1" destOrd="0" presId="urn:microsoft.com/office/officeart/2005/8/layout/bProcess4"/>
    <dgm:cxn modelId="{C34D2029-7C6F-4700-80CE-884533DB8D6C}" type="presParOf" srcId="{42102D83-FBF6-4C17-829A-2847B1DA071F}" destId="{031161DB-2F16-461A-B3A8-0139A46E8FA9}" srcOrd="13" destOrd="0" presId="urn:microsoft.com/office/officeart/2005/8/layout/bProcess4"/>
    <dgm:cxn modelId="{A87789AA-689C-4352-98F9-8AFFC0BE6D20}" type="presParOf" srcId="{42102D83-FBF6-4C17-829A-2847B1DA071F}" destId="{C2D0EC0D-C008-49A1-A437-68D2CDF43A0B}" srcOrd="14" destOrd="0" presId="urn:microsoft.com/office/officeart/2005/8/layout/bProcess4"/>
    <dgm:cxn modelId="{777247EB-3B4F-4C2B-B048-786B628A4184}" type="presParOf" srcId="{C2D0EC0D-C008-49A1-A437-68D2CDF43A0B}" destId="{9F3F5B7F-851A-4A15-B1E7-D8807A33B7BB}" srcOrd="0" destOrd="0" presId="urn:microsoft.com/office/officeart/2005/8/layout/bProcess4"/>
    <dgm:cxn modelId="{1B31F61D-B8DD-45B1-BC1E-380CE4D94D69}" type="presParOf" srcId="{C2D0EC0D-C008-49A1-A437-68D2CDF43A0B}" destId="{56D9BB60-0EFF-49FA-9928-C5A8DC9F18F6}" srcOrd="1" destOrd="0" presId="urn:microsoft.com/office/officeart/2005/8/layout/bProcess4"/>
    <dgm:cxn modelId="{861ABA11-A069-477A-B342-23440620F827}" type="presParOf" srcId="{42102D83-FBF6-4C17-829A-2847B1DA071F}" destId="{84F5135A-BAA9-4EF3-B94A-83DA6E480E05}" srcOrd="15" destOrd="0" presId="urn:microsoft.com/office/officeart/2005/8/layout/bProcess4"/>
    <dgm:cxn modelId="{0D25B9D3-B74E-419E-B92F-12DBEC17B746}" type="presParOf" srcId="{42102D83-FBF6-4C17-829A-2847B1DA071F}" destId="{F051433B-3331-4AC6-9141-92EFD0948984}" srcOrd="16" destOrd="0" presId="urn:microsoft.com/office/officeart/2005/8/layout/bProcess4"/>
    <dgm:cxn modelId="{8E2BFA1D-2B42-4B9C-88BA-C058DB6B3607}" type="presParOf" srcId="{F051433B-3331-4AC6-9141-92EFD0948984}" destId="{C7028A89-D902-42A2-B4B4-E99B2B6F47BE}" srcOrd="0" destOrd="0" presId="urn:microsoft.com/office/officeart/2005/8/layout/bProcess4"/>
    <dgm:cxn modelId="{3E2D8118-CC13-4C2C-9030-0DF25ED61B51}" type="presParOf" srcId="{F051433B-3331-4AC6-9141-92EFD0948984}" destId="{8F6D6121-7C5A-4745-83DF-3B11BFAB057B}"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8A6507B-65D6-4F01-AC37-67B10E7A2BF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41B4FCC-B739-4D9C-B8A4-6F10E3F35CDE}">
      <dgm:prSet custT="1"/>
      <dgm:spPr>
        <a:solidFill>
          <a:srgbClr val="275C9D"/>
        </a:solidFill>
        <a:effectLst>
          <a:outerShdw blurRad="50800" dist="38100" dir="5400000" algn="t" rotWithShape="0">
            <a:prstClr val="black">
              <a:alpha val="40000"/>
            </a:prstClr>
          </a:outerShdw>
        </a:effectLst>
      </dgm:spPr>
      <dgm:t>
        <a:bodyPr/>
        <a:lstStyle/>
        <a:p>
          <a:pPr rtl="0"/>
          <a:r>
            <a:rPr lang="en-US" sz="5400" dirty="0" smtClean="0"/>
            <a:t>Healthcare Team:</a:t>
          </a:r>
          <a:endParaRPr lang="en-US" sz="5400" dirty="0"/>
        </a:p>
      </dgm:t>
    </dgm:pt>
    <dgm:pt modelId="{21FA330E-B0D0-4B5F-A880-AC599A54701C}" type="parTrans" cxnId="{38F17791-43EE-4C9A-A1E2-8B8EB17247DF}">
      <dgm:prSet/>
      <dgm:spPr/>
      <dgm:t>
        <a:bodyPr/>
        <a:lstStyle/>
        <a:p>
          <a:endParaRPr lang="en-US" sz="2800"/>
        </a:p>
      </dgm:t>
    </dgm:pt>
    <dgm:pt modelId="{2B88C272-94E1-4F35-9A6F-5430E48BC43E}" type="sibTrans" cxnId="{38F17791-43EE-4C9A-A1E2-8B8EB17247DF}">
      <dgm:prSet/>
      <dgm:spPr/>
      <dgm:t>
        <a:bodyPr/>
        <a:lstStyle/>
        <a:p>
          <a:endParaRPr lang="en-US" sz="2800"/>
        </a:p>
      </dgm:t>
    </dgm:pt>
    <dgm:pt modelId="{0DE37D02-1930-4E59-922A-6E8FFA3D8A51}">
      <dgm:prSet custT="1"/>
      <dgm:spPr>
        <a:ln w="76200">
          <a:solidFill>
            <a:schemeClr val="accent3"/>
          </a:solidFill>
        </a:ln>
      </dgm:spPr>
      <dgm:t>
        <a:bodyPr/>
        <a:lstStyle/>
        <a:p>
          <a:pPr rtl="0"/>
          <a:r>
            <a:rPr lang="en-US" sz="2800" smtClean="0"/>
            <a:t>ADE prevention strategies</a:t>
          </a:r>
          <a:endParaRPr lang="en-US" sz="2800"/>
        </a:p>
      </dgm:t>
    </dgm:pt>
    <dgm:pt modelId="{EF05EDA8-D4B7-447D-BAA7-413D9055B3ED}" type="parTrans" cxnId="{31243F5A-7C8F-436F-810D-2120A3CBCE04}">
      <dgm:prSet/>
      <dgm:spPr/>
      <dgm:t>
        <a:bodyPr/>
        <a:lstStyle/>
        <a:p>
          <a:endParaRPr lang="en-US" sz="2800"/>
        </a:p>
      </dgm:t>
    </dgm:pt>
    <dgm:pt modelId="{BF730698-8F9E-4416-BB20-835E48F44E3C}" type="sibTrans" cxnId="{31243F5A-7C8F-436F-810D-2120A3CBCE04}">
      <dgm:prSet/>
      <dgm:spPr/>
      <dgm:t>
        <a:bodyPr/>
        <a:lstStyle/>
        <a:p>
          <a:endParaRPr lang="en-US" sz="2800"/>
        </a:p>
      </dgm:t>
    </dgm:pt>
    <dgm:pt modelId="{A1956120-51A7-4923-851F-BFAF7FA18029}">
      <dgm:prSet custT="1"/>
      <dgm:spPr>
        <a:ln w="76200">
          <a:solidFill>
            <a:schemeClr val="accent3"/>
          </a:solidFill>
        </a:ln>
      </dgm:spPr>
      <dgm:t>
        <a:bodyPr/>
        <a:lstStyle/>
        <a:p>
          <a:pPr rtl="0"/>
          <a:r>
            <a:rPr lang="en-US" sz="2800" dirty="0" smtClean="0"/>
            <a:t>Effective transitions in care</a:t>
          </a:r>
          <a:endParaRPr lang="en-US" sz="2800" dirty="0"/>
        </a:p>
      </dgm:t>
    </dgm:pt>
    <dgm:pt modelId="{CA55B575-3BE6-45DE-B27F-A0D06110B648}" type="parTrans" cxnId="{26458A14-3D16-465C-8869-6C8993CD80F9}">
      <dgm:prSet/>
      <dgm:spPr/>
      <dgm:t>
        <a:bodyPr/>
        <a:lstStyle/>
        <a:p>
          <a:endParaRPr lang="en-US" sz="2800"/>
        </a:p>
      </dgm:t>
    </dgm:pt>
    <dgm:pt modelId="{5D21DFB3-6FE5-45CB-9F26-D04B8EAB9F98}" type="sibTrans" cxnId="{26458A14-3D16-465C-8869-6C8993CD80F9}">
      <dgm:prSet/>
      <dgm:spPr/>
      <dgm:t>
        <a:bodyPr/>
        <a:lstStyle/>
        <a:p>
          <a:endParaRPr lang="en-US" sz="2800"/>
        </a:p>
      </dgm:t>
    </dgm:pt>
    <dgm:pt modelId="{7BDD13FE-1AE8-4168-9CE3-39C3238D0889}">
      <dgm:prSet custT="1"/>
      <dgm:spPr>
        <a:ln w="76200">
          <a:solidFill>
            <a:schemeClr val="accent3"/>
          </a:solidFill>
        </a:ln>
      </dgm:spPr>
      <dgm:t>
        <a:bodyPr/>
        <a:lstStyle/>
        <a:p>
          <a:pPr rtl="0"/>
          <a:r>
            <a:rPr lang="en-US" sz="2800" dirty="0" smtClean="0"/>
            <a:t>Optimization/Development of medication treatment plan</a:t>
          </a:r>
          <a:endParaRPr lang="en-US" sz="2800" dirty="0"/>
        </a:p>
      </dgm:t>
    </dgm:pt>
    <dgm:pt modelId="{94D4D99E-0AF6-4938-9193-4BF98F193922}" type="parTrans" cxnId="{319D1E24-B8D1-46D4-B9E7-73A5BB021854}">
      <dgm:prSet/>
      <dgm:spPr/>
      <dgm:t>
        <a:bodyPr/>
        <a:lstStyle/>
        <a:p>
          <a:endParaRPr lang="en-US" sz="2800"/>
        </a:p>
      </dgm:t>
    </dgm:pt>
    <dgm:pt modelId="{00CCF1B9-DDB6-4CAC-BEF7-4D8831034138}" type="sibTrans" cxnId="{319D1E24-B8D1-46D4-B9E7-73A5BB021854}">
      <dgm:prSet/>
      <dgm:spPr/>
      <dgm:t>
        <a:bodyPr/>
        <a:lstStyle/>
        <a:p>
          <a:endParaRPr lang="en-US" sz="2800"/>
        </a:p>
      </dgm:t>
    </dgm:pt>
    <dgm:pt modelId="{7CCD3132-DA09-478E-8559-CD035544925B}">
      <dgm:prSet custT="1"/>
      <dgm:spPr>
        <a:solidFill>
          <a:srgbClr val="275C9D"/>
        </a:solidFill>
        <a:effectLst>
          <a:outerShdw blurRad="50800" dist="38100" dir="5400000" algn="t" rotWithShape="0">
            <a:prstClr val="black">
              <a:alpha val="40000"/>
            </a:prstClr>
          </a:outerShdw>
        </a:effectLst>
      </dgm:spPr>
      <dgm:t>
        <a:bodyPr/>
        <a:lstStyle/>
        <a:p>
          <a:pPr rtl="0"/>
          <a:r>
            <a:rPr lang="en-US" sz="5400" dirty="0" smtClean="0"/>
            <a:t>Patient: </a:t>
          </a:r>
          <a:endParaRPr lang="en-US" sz="5400" dirty="0"/>
        </a:p>
      </dgm:t>
    </dgm:pt>
    <dgm:pt modelId="{96540555-96C8-425D-BFB2-05C0E0B6E1E8}" type="parTrans" cxnId="{AEAABD58-BA27-420D-B1BB-720DCC62BC12}">
      <dgm:prSet/>
      <dgm:spPr/>
      <dgm:t>
        <a:bodyPr/>
        <a:lstStyle/>
        <a:p>
          <a:endParaRPr lang="en-US" sz="2800"/>
        </a:p>
      </dgm:t>
    </dgm:pt>
    <dgm:pt modelId="{9E9FCC3A-90A1-4776-851D-74B24D908672}" type="sibTrans" cxnId="{AEAABD58-BA27-420D-B1BB-720DCC62BC12}">
      <dgm:prSet/>
      <dgm:spPr/>
      <dgm:t>
        <a:bodyPr/>
        <a:lstStyle/>
        <a:p>
          <a:endParaRPr lang="en-US" sz="2800"/>
        </a:p>
      </dgm:t>
    </dgm:pt>
    <dgm:pt modelId="{B72DD169-B26F-42F3-A87E-ADEFF9FF2D87}">
      <dgm:prSet custT="1"/>
      <dgm:spPr>
        <a:ln w="76200">
          <a:solidFill>
            <a:schemeClr val="accent3"/>
          </a:solidFill>
        </a:ln>
      </dgm:spPr>
      <dgm:t>
        <a:bodyPr/>
        <a:lstStyle/>
        <a:p>
          <a:pPr rtl="0"/>
          <a:r>
            <a:rPr lang="en-US" sz="2800" smtClean="0"/>
            <a:t>Customization of medication treatment plan</a:t>
          </a:r>
          <a:endParaRPr lang="en-US" sz="2800"/>
        </a:p>
      </dgm:t>
    </dgm:pt>
    <dgm:pt modelId="{71D8B788-78AB-4D0F-8582-648F3381411C}" type="parTrans" cxnId="{AC38367A-848E-46F9-A794-C4001D4DEF26}">
      <dgm:prSet/>
      <dgm:spPr/>
      <dgm:t>
        <a:bodyPr/>
        <a:lstStyle/>
        <a:p>
          <a:endParaRPr lang="en-US" sz="2800"/>
        </a:p>
      </dgm:t>
    </dgm:pt>
    <dgm:pt modelId="{C5413485-6141-4924-9AD8-FDF16B9B80AA}" type="sibTrans" cxnId="{AC38367A-848E-46F9-A794-C4001D4DEF26}">
      <dgm:prSet/>
      <dgm:spPr/>
      <dgm:t>
        <a:bodyPr/>
        <a:lstStyle/>
        <a:p>
          <a:endParaRPr lang="en-US" sz="2800"/>
        </a:p>
      </dgm:t>
    </dgm:pt>
    <dgm:pt modelId="{8668426F-BE54-4BC1-A9ED-05C458A1D966}">
      <dgm:prSet custT="1"/>
      <dgm:spPr>
        <a:ln w="76200">
          <a:solidFill>
            <a:schemeClr val="accent3"/>
          </a:solidFill>
        </a:ln>
      </dgm:spPr>
      <dgm:t>
        <a:bodyPr/>
        <a:lstStyle/>
        <a:p>
          <a:pPr rtl="0"/>
          <a:r>
            <a:rPr lang="en-US" sz="2800" dirty="0" smtClean="0"/>
            <a:t>Inclusion of preference</a:t>
          </a:r>
          <a:endParaRPr lang="en-US" sz="2800" dirty="0"/>
        </a:p>
      </dgm:t>
    </dgm:pt>
    <dgm:pt modelId="{EE528E29-2629-4F65-B734-17B844D3ED6F}" type="parTrans" cxnId="{FE0AA7B6-407A-4DDC-B441-F3103700A5DC}">
      <dgm:prSet/>
      <dgm:spPr/>
      <dgm:t>
        <a:bodyPr/>
        <a:lstStyle/>
        <a:p>
          <a:endParaRPr lang="en-US" sz="2800"/>
        </a:p>
      </dgm:t>
    </dgm:pt>
    <dgm:pt modelId="{BE363837-8A8A-4C9C-B114-463EEAE090E0}" type="sibTrans" cxnId="{FE0AA7B6-407A-4DDC-B441-F3103700A5DC}">
      <dgm:prSet/>
      <dgm:spPr/>
      <dgm:t>
        <a:bodyPr/>
        <a:lstStyle/>
        <a:p>
          <a:endParaRPr lang="en-US" sz="2800"/>
        </a:p>
      </dgm:t>
    </dgm:pt>
    <dgm:pt modelId="{5CEEAC70-9217-466B-9BD2-DE235C0250D5}">
      <dgm:prSet custT="1"/>
      <dgm:spPr>
        <a:ln w="76200">
          <a:solidFill>
            <a:schemeClr val="accent3"/>
          </a:solidFill>
        </a:ln>
      </dgm:spPr>
      <dgm:t>
        <a:bodyPr/>
        <a:lstStyle/>
        <a:p>
          <a:pPr rtl="0"/>
          <a:r>
            <a:rPr lang="en-US" sz="2800" dirty="0" smtClean="0"/>
            <a:t>Mitigation of barriers to adherence</a:t>
          </a:r>
          <a:endParaRPr lang="en-US" sz="2800" dirty="0"/>
        </a:p>
      </dgm:t>
    </dgm:pt>
    <dgm:pt modelId="{9311A5CC-EF90-472D-8BD3-DA8176E99035}" type="parTrans" cxnId="{7CB21788-8042-41C4-B528-A544BC717213}">
      <dgm:prSet/>
      <dgm:spPr/>
      <dgm:t>
        <a:bodyPr/>
        <a:lstStyle/>
        <a:p>
          <a:endParaRPr lang="en-US" sz="2800"/>
        </a:p>
      </dgm:t>
    </dgm:pt>
    <dgm:pt modelId="{1A5C6D70-8DA8-4A68-89F7-B8D552C5CD2B}" type="sibTrans" cxnId="{7CB21788-8042-41C4-B528-A544BC717213}">
      <dgm:prSet/>
      <dgm:spPr/>
      <dgm:t>
        <a:bodyPr/>
        <a:lstStyle/>
        <a:p>
          <a:endParaRPr lang="en-US" sz="2800"/>
        </a:p>
      </dgm:t>
    </dgm:pt>
    <dgm:pt modelId="{994BD28D-2CED-4D65-A37D-B97E82F94886}" type="pres">
      <dgm:prSet presAssocID="{A8A6507B-65D6-4F01-AC37-67B10E7A2BFF}" presName="linear" presStyleCnt="0">
        <dgm:presLayoutVars>
          <dgm:dir/>
          <dgm:animLvl val="lvl"/>
          <dgm:resizeHandles val="exact"/>
        </dgm:presLayoutVars>
      </dgm:prSet>
      <dgm:spPr/>
      <dgm:t>
        <a:bodyPr/>
        <a:lstStyle/>
        <a:p>
          <a:endParaRPr lang="en-US"/>
        </a:p>
      </dgm:t>
    </dgm:pt>
    <dgm:pt modelId="{42B385AC-8238-4239-9030-95BDBEC547F4}" type="pres">
      <dgm:prSet presAssocID="{D41B4FCC-B739-4D9C-B8A4-6F10E3F35CDE}" presName="parentLin" presStyleCnt="0"/>
      <dgm:spPr/>
    </dgm:pt>
    <dgm:pt modelId="{62523D62-F364-4C2B-B9D4-EE0E1A4DD0CB}" type="pres">
      <dgm:prSet presAssocID="{D41B4FCC-B739-4D9C-B8A4-6F10E3F35CDE}" presName="parentLeftMargin" presStyleLbl="node1" presStyleIdx="0" presStyleCnt="2"/>
      <dgm:spPr/>
      <dgm:t>
        <a:bodyPr/>
        <a:lstStyle/>
        <a:p>
          <a:endParaRPr lang="en-US"/>
        </a:p>
      </dgm:t>
    </dgm:pt>
    <dgm:pt modelId="{583E367D-F0A1-4B64-8B1A-303DBCFA1A87}" type="pres">
      <dgm:prSet presAssocID="{D41B4FCC-B739-4D9C-B8A4-6F10E3F35CDE}" presName="parentText" presStyleLbl="node1" presStyleIdx="0" presStyleCnt="2" custScaleY="55545">
        <dgm:presLayoutVars>
          <dgm:chMax val="0"/>
          <dgm:bulletEnabled val="1"/>
        </dgm:presLayoutVars>
      </dgm:prSet>
      <dgm:spPr/>
      <dgm:t>
        <a:bodyPr/>
        <a:lstStyle/>
        <a:p>
          <a:endParaRPr lang="en-US"/>
        </a:p>
      </dgm:t>
    </dgm:pt>
    <dgm:pt modelId="{E0473976-8643-4783-A1C4-0DF9F69FDE6E}" type="pres">
      <dgm:prSet presAssocID="{D41B4FCC-B739-4D9C-B8A4-6F10E3F35CDE}" presName="negativeSpace" presStyleCnt="0"/>
      <dgm:spPr/>
    </dgm:pt>
    <dgm:pt modelId="{C860BCE6-D6E3-419D-AA02-7AC578DCC33E}" type="pres">
      <dgm:prSet presAssocID="{D41B4FCC-B739-4D9C-B8A4-6F10E3F35CDE}" presName="childText" presStyleLbl="conFgAcc1" presStyleIdx="0" presStyleCnt="2">
        <dgm:presLayoutVars>
          <dgm:bulletEnabled val="1"/>
        </dgm:presLayoutVars>
      </dgm:prSet>
      <dgm:spPr/>
      <dgm:t>
        <a:bodyPr/>
        <a:lstStyle/>
        <a:p>
          <a:endParaRPr lang="en-US"/>
        </a:p>
      </dgm:t>
    </dgm:pt>
    <dgm:pt modelId="{59BD8512-5E1B-4F6B-9AB9-F42130B90007}" type="pres">
      <dgm:prSet presAssocID="{2B88C272-94E1-4F35-9A6F-5430E48BC43E}" presName="spaceBetweenRectangles" presStyleCnt="0"/>
      <dgm:spPr/>
    </dgm:pt>
    <dgm:pt modelId="{B8384D29-9B60-41B6-AC3D-A8A0E83C6931}" type="pres">
      <dgm:prSet presAssocID="{7CCD3132-DA09-478E-8559-CD035544925B}" presName="parentLin" presStyleCnt="0"/>
      <dgm:spPr/>
    </dgm:pt>
    <dgm:pt modelId="{2D0CBF6E-3130-4B5D-A20F-C1D490258485}" type="pres">
      <dgm:prSet presAssocID="{7CCD3132-DA09-478E-8559-CD035544925B}" presName="parentLeftMargin" presStyleLbl="node1" presStyleIdx="0" presStyleCnt="2"/>
      <dgm:spPr/>
      <dgm:t>
        <a:bodyPr/>
        <a:lstStyle/>
        <a:p>
          <a:endParaRPr lang="en-US"/>
        </a:p>
      </dgm:t>
    </dgm:pt>
    <dgm:pt modelId="{86279571-8DD7-4353-A108-C217440D3050}" type="pres">
      <dgm:prSet presAssocID="{7CCD3132-DA09-478E-8559-CD035544925B}" presName="parentText" presStyleLbl="node1" presStyleIdx="1" presStyleCnt="2" custScaleY="55545">
        <dgm:presLayoutVars>
          <dgm:chMax val="0"/>
          <dgm:bulletEnabled val="1"/>
        </dgm:presLayoutVars>
      </dgm:prSet>
      <dgm:spPr/>
      <dgm:t>
        <a:bodyPr/>
        <a:lstStyle/>
        <a:p>
          <a:endParaRPr lang="en-US"/>
        </a:p>
      </dgm:t>
    </dgm:pt>
    <dgm:pt modelId="{672D2BA2-7F28-42CD-A2B0-CE1243489143}" type="pres">
      <dgm:prSet presAssocID="{7CCD3132-DA09-478E-8559-CD035544925B}" presName="negativeSpace" presStyleCnt="0"/>
      <dgm:spPr/>
    </dgm:pt>
    <dgm:pt modelId="{9FFA2885-8AE1-4F16-9D92-2218EA2E10C9}" type="pres">
      <dgm:prSet presAssocID="{7CCD3132-DA09-478E-8559-CD035544925B}" presName="childText" presStyleLbl="conFgAcc1" presStyleIdx="1" presStyleCnt="2">
        <dgm:presLayoutVars>
          <dgm:bulletEnabled val="1"/>
        </dgm:presLayoutVars>
      </dgm:prSet>
      <dgm:spPr/>
      <dgm:t>
        <a:bodyPr/>
        <a:lstStyle/>
        <a:p>
          <a:endParaRPr lang="en-US"/>
        </a:p>
      </dgm:t>
    </dgm:pt>
  </dgm:ptLst>
  <dgm:cxnLst>
    <dgm:cxn modelId="{D9ACDEFA-4775-4DB3-BD22-15A0774E1F6B}" type="presOf" srcId="{7CCD3132-DA09-478E-8559-CD035544925B}" destId="{2D0CBF6E-3130-4B5D-A20F-C1D490258485}" srcOrd="0" destOrd="0" presId="urn:microsoft.com/office/officeart/2005/8/layout/list1"/>
    <dgm:cxn modelId="{FE0AA7B6-407A-4DDC-B441-F3103700A5DC}" srcId="{7CCD3132-DA09-478E-8559-CD035544925B}" destId="{8668426F-BE54-4BC1-A9ED-05C458A1D966}" srcOrd="1" destOrd="0" parTransId="{EE528E29-2629-4F65-B734-17B844D3ED6F}" sibTransId="{BE363837-8A8A-4C9C-B114-463EEAE090E0}"/>
    <dgm:cxn modelId="{56D100FA-396E-4A25-8B39-EA5CB5A4F9BB}" type="presOf" srcId="{5CEEAC70-9217-466B-9BD2-DE235C0250D5}" destId="{9FFA2885-8AE1-4F16-9D92-2218EA2E10C9}" srcOrd="0" destOrd="2" presId="urn:microsoft.com/office/officeart/2005/8/layout/list1"/>
    <dgm:cxn modelId="{6026FB36-D61B-4CB7-A766-3113A0AE0B75}" type="presOf" srcId="{D41B4FCC-B739-4D9C-B8A4-6F10E3F35CDE}" destId="{583E367D-F0A1-4B64-8B1A-303DBCFA1A87}" srcOrd="1" destOrd="0" presId="urn:microsoft.com/office/officeart/2005/8/layout/list1"/>
    <dgm:cxn modelId="{AC53362D-A0D6-4CD7-BE5C-E2A28BF501B2}" type="presOf" srcId="{A1956120-51A7-4923-851F-BFAF7FA18029}" destId="{C860BCE6-D6E3-419D-AA02-7AC578DCC33E}" srcOrd="0" destOrd="1" presId="urn:microsoft.com/office/officeart/2005/8/layout/list1"/>
    <dgm:cxn modelId="{15DDF5B1-5FC2-464E-93AD-B1901D95FEDA}" type="presOf" srcId="{B72DD169-B26F-42F3-A87E-ADEFF9FF2D87}" destId="{9FFA2885-8AE1-4F16-9D92-2218EA2E10C9}" srcOrd="0" destOrd="0" presId="urn:microsoft.com/office/officeart/2005/8/layout/list1"/>
    <dgm:cxn modelId="{31243F5A-7C8F-436F-810D-2120A3CBCE04}" srcId="{D41B4FCC-B739-4D9C-B8A4-6F10E3F35CDE}" destId="{0DE37D02-1930-4E59-922A-6E8FFA3D8A51}" srcOrd="0" destOrd="0" parTransId="{EF05EDA8-D4B7-447D-BAA7-413D9055B3ED}" sibTransId="{BF730698-8F9E-4416-BB20-835E48F44E3C}"/>
    <dgm:cxn modelId="{26458A14-3D16-465C-8869-6C8993CD80F9}" srcId="{D41B4FCC-B739-4D9C-B8A4-6F10E3F35CDE}" destId="{A1956120-51A7-4923-851F-BFAF7FA18029}" srcOrd="1" destOrd="0" parTransId="{CA55B575-3BE6-45DE-B27F-A0D06110B648}" sibTransId="{5D21DFB3-6FE5-45CB-9F26-D04B8EAB9F98}"/>
    <dgm:cxn modelId="{3D999B4B-DE57-4D71-8ACC-DC2A62023B26}" type="presOf" srcId="{7BDD13FE-1AE8-4168-9CE3-39C3238D0889}" destId="{C860BCE6-D6E3-419D-AA02-7AC578DCC33E}" srcOrd="0" destOrd="2" presId="urn:microsoft.com/office/officeart/2005/8/layout/list1"/>
    <dgm:cxn modelId="{CDD1142F-3973-4DCE-9D35-BFAB35C52AC0}" type="presOf" srcId="{A8A6507B-65D6-4F01-AC37-67B10E7A2BFF}" destId="{994BD28D-2CED-4D65-A37D-B97E82F94886}" srcOrd="0" destOrd="0" presId="urn:microsoft.com/office/officeart/2005/8/layout/list1"/>
    <dgm:cxn modelId="{3A9AC8B9-3906-4C4F-9A0D-4843FC238501}" type="presOf" srcId="{7CCD3132-DA09-478E-8559-CD035544925B}" destId="{86279571-8DD7-4353-A108-C217440D3050}" srcOrd="1" destOrd="0" presId="urn:microsoft.com/office/officeart/2005/8/layout/list1"/>
    <dgm:cxn modelId="{AC38367A-848E-46F9-A794-C4001D4DEF26}" srcId="{7CCD3132-DA09-478E-8559-CD035544925B}" destId="{B72DD169-B26F-42F3-A87E-ADEFF9FF2D87}" srcOrd="0" destOrd="0" parTransId="{71D8B788-78AB-4D0F-8582-648F3381411C}" sibTransId="{C5413485-6141-4924-9AD8-FDF16B9B80AA}"/>
    <dgm:cxn modelId="{4ACD331B-0BA1-4578-9D69-3711A4BB83A0}" type="presOf" srcId="{D41B4FCC-B739-4D9C-B8A4-6F10E3F35CDE}" destId="{62523D62-F364-4C2B-B9D4-EE0E1A4DD0CB}" srcOrd="0" destOrd="0" presId="urn:microsoft.com/office/officeart/2005/8/layout/list1"/>
    <dgm:cxn modelId="{7CB21788-8042-41C4-B528-A544BC717213}" srcId="{7CCD3132-DA09-478E-8559-CD035544925B}" destId="{5CEEAC70-9217-466B-9BD2-DE235C0250D5}" srcOrd="2" destOrd="0" parTransId="{9311A5CC-EF90-472D-8BD3-DA8176E99035}" sibTransId="{1A5C6D70-8DA8-4A68-89F7-B8D552C5CD2B}"/>
    <dgm:cxn modelId="{620DC751-8558-44CA-9F3E-88A8AFB064DE}" type="presOf" srcId="{8668426F-BE54-4BC1-A9ED-05C458A1D966}" destId="{9FFA2885-8AE1-4F16-9D92-2218EA2E10C9}" srcOrd="0" destOrd="1" presId="urn:microsoft.com/office/officeart/2005/8/layout/list1"/>
    <dgm:cxn modelId="{AEAABD58-BA27-420D-B1BB-720DCC62BC12}" srcId="{A8A6507B-65D6-4F01-AC37-67B10E7A2BFF}" destId="{7CCD3132-DA09-478E-8559-CD035544925B}" srcOrd="1" destOrd="0" parTransId="{96540555-96C8-425D-BFB2-05C0E0B6E1E8}" sibTransId="{9E9FCC3A-90A1-4776-851D-74B24D908672}"/>
    <dgm:cxn modelId="{5F5FF52D-40B1-4ED7-BFAE-1DE754B9FBF3}" type="presOf" srcId="{0DE37D02-1930-4E59-922A-6E8FFA3D8A51}" destId="{C860BCE6-D6E3-419D-AA02-7AC578DCC33E}" srcOrd="0" destOrd="0" presId="urn:microsoft.com/office/officeart/2005/8/layout/list1"/>
    <dgm:cxn modelId="{38F17791-43EE-4C9A-A1E2-8B8EB17247DF}" srcId="{A8A6507B-65D6-4F01-AC37-67B10E7A2BFF}" destId="{D41B4FCC-B739-4D9C-B8A4-6F10E3F35CDE}" srcOrd="0" destOrd="0" parTransId="{21FA330E-B0D0-4B5F-A880-AC599A54701C}" sibTransId="{2B88C272-94E1-4F35-9A6F-5430E48BC43E}"/>
    <dgm:cxn modelId="{319D1E24-B8D1-46D4-B9E7-73A5BB021854}" srcId="{D41B4FCC-B739-4D9C-B8A4-6F10E3F35CDE}" destId="{7BDD13FE-1AE8-4168-9CE3-39C3238D0889}" srcOrd="2" destOrd="0" parTransId="{94D4D99E-0AF6-4938-9193-4BF98F193922}" sibTransId="{00CCF1B9-DDB6-4CAC-BEF7-4D8831034138}"/>
    <dgm:cxn modelId="{519C6545-EA91-4765-B6A5-D3BEEB7111A4}" type="presParOf" srcId="{994BD28D-2CED-4D65-A37D-B97E82F94886}" destId="{42B385AC-8238-4239-9030-95BDBEC547F4}" srcOrd="0" destOrd="0" presId="urn:microsoft.com/office/officeart/2005/8/layout/list1"/>
    <dgm:cxn modelId="{15E3D5B7-9001-4495-A929-6018E170E432}" type="presParOf" srcId="{42B385AC-8238-4239-9030-95BDBEC547F4}" destId="{62523D62-F364-4C2B-B9D4-EE0E1A4DD0CB}" srcOrd="0" destOrd="0" presId="urn:microsoft.com/office/officeart/2005/8/layout/list1"/>
    <dgm:cxn modelId="{11044EA3-6F5E-4EEE-8F96-A59AF27AEF5E}" type="presParOf" srcId="{42B385AC-8238-4239-9030-95BDBEC547F4}" destId="{583E367D-F0A1-4B64-8B1A-303DBCFA1A87}" srcOrd="1" destOrd="0" presId="urn:microsoft.com/office/officeart/2005/8/layout/list1"/>
    <dgm:cxn modelId="{A93DA159-DA3E-4244-A216-CB1FB06D8756}" type="presParOf" srcId="{994BD28D-2CED-4D65-A37D-B97E82F94886}" destId="{E0473976-8643-4783-A1C4-0DF9F69FDE6E}" srcOrd="1" destOrd="0" presId="urn:microsoft.com/office/officeart/2005/8/layout/list1"/>
    <dgm:cxn modelId="{9F052C21-361A-4AB5-B207-9B798FE5A74A}" type="presParOf" srcId="{994BD28D-2CED-4D65-A37D-B97E82F94886}" destId="{C860BCE6-D6E3-419D-AA02-7AC578DCC33E}" srcOrd="2" destOrd="0" presId="urn:microsoft.com/office/officeart/2005/8/layout/list1"/>
    <dgm:cxn modelId="{39E98F7E-95B8-495B-B340-C32AF33FD59F}" type="presParOf" srcId="{994BD28D-2CED-4D65-A37D-B97E82F94886}" destId="{59BD8512-5E1B-4F6B-9AB9-F42130B90007}" srcOrd="3" destOrd="0" presId="urn:microsoft.com/office/officeart/2005/8/layout/list1"/>
    <dgm:cxn modelId="{9F10361D-31B0-42FF-80D1-4030AB91A7FF}" type="presParOf" srcId="{994BD28D-2CED-4D65-A37D-B97E82F94886}" destId="{B8384D29-9B60-41B6-AC3D-A8A0E83C6931}" srcOrd="4" destOrd="0" presId="urn:microsoft.com/office/officeart/2005/8/layout/list1"/>
    <dgm:cxn modelId="{88DE22C8-68FE-4AA7-BF41-D124DF445AE6}" type="presParOf" srcId="{B8384D29-9B60-41B6-AC3D-A8A0E83C6931}" destId="{2D0CBF6E-3130-4B5D-A20F-C1D490258485}" srcOrd="0" destOrd="0" presId="urn:microsoft.com/office/officeart/2005/8/layout/list1"/>
    <dgm:cxn modelId="{4CC7E7D8-260F-4124-8212-B9EE27B70AF2}" type="presParOf" srcId="{B8384D29-9B60-41B6-AC3D-A8A0E83C6931}" destId="{86279571-8DD7-4353-A108-C217440D3050}" srcOrd="1" destOrd="0" presId="urn:microsoft.com/office/officeart/2005/8/layout/list1"/>
    <dgm:cxn modelId="{877C7992-004E-411C-AB25-7317FD17D134}" type="presParOf" srcId="{994BD28D-2CED-4D65-A37D-B97E82F94886}" destId="{672D2BA2-7F28-42CD-A2B0-CE1243489143}" srcOrd="5" destOrd="0" presId="urn:microsoft.com/office/officeart/2005/8/layout/list1"/>
    <dgm:cxn modelId="{AC918520-1D12-4178-9112-4CDE165075DB}" type="presParOf" srcId="{994BD28D-2CED-4D65-A37D-B97E82F94886}" destId="{9FFA2885-8AE1-4F16-9D92-2218EA2E10C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FAF340B-5E3D-4DDB-A1CD-B53159A213B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1D55334-F105-4073-9842-2D6AAE6AF02C}">
      <dgm:prSet custT="1"/>
      <dgm:spPr>
        <a:solidFill>
          <a:schemeClr val="accent1">
            <a:lumMod val="75000"/>
          </a:schemeClr>
        </a:solidFill>
      </dgm:spPr>
      <dgm:t>
        <a:bodyPr/>
        <a:lstStyle/>
        <a:p>
          <a:pPr rtl="0"/>
          <a:r>
            <a:rPr lang="en-US" sz="3200" b="0" dirty="0" smtClean="0"/>
            <a:t>Emergency or Urgent Care</a:t>
          </a:r>
          <a:endParaRPr lang="en-US" sz="3200" b="0" dirty="0"/>
        </a:p>
      </dgm:t>
    </dgm:pt>
    <dgm:pt modelId="{D4C80798-868E-4373-8FD1-361E1DB2D911}" type="parTrans" cxnId="{030E22BC-3947-4D65-AA2C-343E85BC8E64}">
      <dgm:prSet/>
      <dgm:spPr/>
      <dgm:t>
        <a:bodyPr/>
        <a:lstStyle/>
        <a:p>
          <a:endParaRPr lang="en-US"/>
        </a:p>
      </dgm:t>
    </dgm:pt>
    <dgm:pt modelId="{D5C328BB-2F9A-4181-A739-33BD66C58F16}" type="sibTrans" cxnId="{030E22BC-3947-4D65-AA2C-343E85BC8E64}">
      <dgm:prSet/>
      <dgm:spPr/>
      <dgm:t>
        <a:bodyPr/>
        <a:lstStyle/>
        <a:p>
          <a:endParaRPr lang="en-US"/>
        </a:p>
      </dgm:t>
    </dgm:pt>
    <dgm:pt modelId="{289CF826-03CC-4599-8F31-E54ED6A57059}">
      <dgm:prSet custT="1"/>
      <dgm:spPr>
        <a:solidFill>
          <a:schemeClr val="accent1">
            <a:lumMod val="75000"/>
          </a:schemeClr>
        </a:solidFill>
      </dgm:spPr>
      <dgm:t>
        <a:bodyPr/>
        <a:lstStyle/>
        <a:p>
          <a:pPr rtl="0"/>
          <a:r>
            <a:rPr lang="en-US" sz="3200" b="0" dirty="0" smtClean="0"/>
            <a:t>Multi-appointment Day  </a:t>
          </a:r>
          <a:endParaRPr lang="en-US" sz="3200" b="0" dirty="0"/>
        </a:p>
      </dgm:t>
    </dgm:pt>
    <dgm:pt modelId="{5B70F084-9429-4420-A6A3-64574C23A2FA}" type="parTrans" cxnId="{8B115A83-9061-4D3A-AAB3-2DE3F59DC828}">
      <dgm:prSet/>
      <dgm:spPr/>
      <dgm:t>
        <a:bodyPr/>
        <a:lstStyle/>
        <a:p>
          <a:endParaRPr lang="en-US"/>
        </a:p>
      </dgm:t>
    </dgm:pt>
    <dgm:pt modelId="{A0404EF6-76A1-4C34-8755-4A5984795201}" type="sibTrans" cxnId="{8B115A83-9061-4D3A-AAB3-2DE3F59DC828}">
      <dgm:prSet/>
      <dgm:spPr/>
      <dgm:t>
        <a:bodyPr/>
        <a:lstStyle/>
        <a:p>
          <a:endParaRPr lang="en-US"/>
        </a:p>
      </dgm:t>
    </dgm:pt>
    <dgm:pt modelId="{4FD27686-AB2E-48E5-BE0D-21116CA6DEB8}">
      <dgm:prSet custT="1"/>
      <dgm:spPr>
        <a:solidFill>
          <a:schemeClr val="accent1">
            <a:lumMod val="75000"/>
          </a:schemeClr>
        </a:solidFill>
      </dgm:spPr>
      <dgm:t>
        <a:bodyPr/>
        <a:lstStyle/>
        <a:p>
          <a:pPr rtl="0"/>
          <a:r>
            <a:rPr lang="en-US" sz="3200" b="0" dirty="0" smtClean="0"/>
            <a:t>Admission  </a:t>
          </a:r>
          <a:endParaRPr lang="en-US" sz="3200" b="0" dirty="0"/>
        </a:p>
      </dgm:t>
    </dgm:pt>
    <dgm:pt modelId="{19092E8C-C173-410A-8421-A2BBAF6ED337}" type="parTrans" cxnId="{44A0032D-604C-4398-9C9E-5F576288CB52}">
      <dgm:prSet/>
      <dgm:spPr/>
      <dgm:t>
        <a:bodyPr/>
        <a:lstStyle/>
        <a:p>
          <a:endParaRPr lang="en-US"/>
        </a:p>
      </dgm:t>
    </dgm:pt>
    <dgm:pt modelId="{BEFE2329-862A-48B8-B2DF-4AA3D6E1F31C}" type="sibTrans" cxnId="{44A0032D-604C-4398-9C9E-5F576288CB52}">
      <dgm:prSet/>
      <dgm:spPr/>
      <dgm:t>
        <a:bodyPr/>
        <a:lstStyle/>
        <a:p>
          <a:endParaRPr lang="en-US"/>
        </a:p>
      </dgm:t>
    </dgm:pt>
    <dgm:pt modelId="{F91A6668-E50E-4160-BAE7-25D5BB21728A}">
      <dgm:prSet custT="1"/>
      <dgm:spPr>
        <a:solidFill>
          <a:schemeClr val="accent1">
            <a:lumMod val="75000"/>
          </a:schemeClr>
        </a:solidFill>
      </dgm:spPr>
      <dgm:t>
        <a:bodyPr/>
        <a:lstStyle/>
        <a:p>
          <a:pPr rtl="0"/>
          <a:r>
            <a:rPr lang="en-US" sz="3200" b="0" dirty="0" smtClean="0"/>
            <a:t>Discharge  </a:t>
          </a:r>
          <a:endParaRPr lang="en-US" sz="3200" b="0" dirty="0"/>
        </a:p>
      </dgm:t>
    </dgm:pt>
    <dgm:pt modelId="{DE8D20AB-D04C-4625-9E51-97216CC0DB15}" type="parTrans" cxnId="{D4C9C728-5751-4760-99A8-E7EAA8B4061E}">
      <dgm:prSet/>
      <dgm:spPr/>
      <dgm:t>
        <a:bodyPr/>
        <a:lstStyle/>
        <a:p>
          <a:endParaRPr lang="en-US"/>
        </a:p>
      </dgm:t>
    </dgm:pt>
    <dgm:pt modelId="{A2AC0044-832A-488E-B4EF-F761E4CA7110}" type="sibTrans" cxnId="{D4C9C728-5751-4760-99A8-E7EAA8B4061E}">
      <dgm:prSet/>
      <dgm:spPr/>
      <dgm:t>
        <a:bodyPr/>
        <a:lstStyle/>
        <a:p>
          <a:endParaRPr lang="en-US"/>
        </a:p>
      </dgm:t>
    </dgm:pt>
    <dgm:pt modelId="{FB7A2D51-1537-421D-A198-DA41F9B7896E}">
      <dgm:prSet custT="1"/>
      <dgm:spPr>
        <a:solidFill>
          <a:schemeClr val="accent1">
            <a:lumMod val="75000"/>
          </a:schemeClr>
        </a:solidFill>
      </dgm:spPr>
      <dgm:t>
        <a:bodyPr/>
        <a:lstStyle/>
        <a:p>
          <a:pPr rtl="0"/>
          <a:r>
            <a:rPr lang="en-US" sz="3200" b="0" dirty="0" smtClean="0"/>
            <a:t>Other</a:t>
          </a:r>
          <a:endParaRPr lang="en-US" sz="3200" b="0" dirty="0"/>
        </a:p>
      </dgm:t>
    </dgm:pt>
    <dgm:pt modelId="{9ECCB192-3357-4268-8D15-D427C2A9E4C6}" type="parTrans" cxnId="{3A19D24C-727F-4E2B-A8B7-4D084F247221}">
      <dgm:prSet/>
      <dgm:spPr/>
      <dgm:t>
        <a:bodyPr/>
        <a:lstStyle/>
        <a:p>
          <a:endParaRPr lang="en-US"/>
        </a:p>
      </dgm:t>
    </dgm:pt>
    <dgm:pt modelId="{7A1ED4B4-3830-457A-AC83-3C7F946243FB}" type="sibTrans" cxnId="{3A19D24C-727F-4E2B-A8B7-4D084F247221}">
      <dgm:prSet/>
      <dgm:spPr/>
      <dgm:t>
        <a:bodyPr/>
        <a:lstStyle/>
        <a:p>
          <a:endParaRPr lang="en-US"/>
        </a:p>
      </dgm:t>
    </dgm:pt>
    <dgm:pt modelId="{60801749-5B3E-4050-BDDE-E58E46A5E856}" type="pres">
      <dgm:prSet presAssocID="{3FAF340B-5E3D-4DDB-A1CD-B53159A213BA}" presName="Name0" presStyleCnt="0">
        <dgm:presLayoutVars>
          <dgm:dir/>
          <dgm:animLvl val="lvl"/>
          <dgm:resizeHandles val="exact"/>
        </dgm:presLayoutVars>
      </dgm:prSet>
      <dgm:spPr/>
      <dgm:t>
        <a:bodyPr/>
        <a:lstStyle/>
        <a:p>
          <a:endParaRPr lang="en-US"/>
        </a:p>
      </dgm:t>
    </dgm:pt>
    <dgm:pt modelId="{B4C4CB41-66E3-4AF5-9990-414A8EDAA78B}" type="pres">
      <dgm:prSet presAssocID="{41D55334-F105-4073-9842-2D6AAE6AF02C}" presName="linNode" presStyleCnt="0"/>
      <dgm:spPr/>
    </dgm:pt>
    <dgm:pt modelId="{E14AEC6C-A1DD-4885-B3DE-345321345777}" type="pres">
      <dgm:prSet presAssocID="{41D55334-F105-4073-9842-2D6AAE6AF02C}" presName="parentText" presStyleLbl="node1" presStyleIdx="0" presStyleCnt="5">
        <dgm:presLayoutVars>
          <dgm:chMax val="1"/>
          <dgm:bulletEnabled val="1"/>
        </dgm:presLayoutVars>
      </dgm:prSet>
      <dgm:spPr/>
      <dgm:t>
        <a:bodyPr/>
        <a:lstStyle/>
        <a:p>
          <a:endParaRPr lang="en-US"/>
        </a:p>
      </dgm:t>
    </dgm:pt>
    <dgm:pt modelId="{2AE9C947-9374-43F3-AA81-125698239E80}" type="pres">
      <dgm:prSet presAssocID="{D5C328BB-2F9A-4181-A739-33BD66C58F16}" presName="sp" presStyleCnt="0"/>
      <dgm:spPr/>
    </dgm:pt>
    <dgm:pt modelId="{7F748954-2EB3-4744-950B-BE9B26C2230F}" type="pres">
      <dgm:prSet presAssocID="{289CF826-03CC-4599-8F31-E54ED6A57059}" presName="linNode" presStyleCnt="0"/>
      <dgm:spPr/>
    </dgm:pt>
    <dgm:pt modelId="{3214F8C4-A0FC-48CE-B750-2C0D6037645E}" type="pres">
      <dgm:prSet presAssocID="{289CF826-03CC-4599-8F31-E54ED6A57059}" presName="parentText" presStyleLbl="node1" presStyleIdx="1" presStyleCnt="5" custScaleY="113511" custLinFactNeighborY="-1111">
        <dgm:presLayoutVars>
          <dgm:chMax val="1"/>
          <dgm:bulletEnabled val="1"/>
        </dgm:presLayoutVars>
      </dgm:prSet>
      <dgm:spPr/>
      <dgm:t>
        <a:bodyPr/>
        <a:lstStyle/>
        <a:p>
          <a:endParaRPr lang="en-US"/>
        </a:p>
      </dgm:t>
    </dgm:pt>
    <dgm:pt modelId="{8ECC1929-FE82-46F3-B6F1-CDB997D15791}" type="pres">
      <dgm:prSet presAssocID="{A0404EF6-76A1-4C34-8755-4A5984795201}" presName="sp" presStyleCnt="0"/>
      <dgm:spPr/>
    </dgm:pt>
    <dgm:pt modelId="{084A8DA8-806A-4BAB-BEB4-4190DF4EDA80}" type="pres">
      <dgm:prSet presAssocID="{4FD27686-AB2E-48E5-BE0D-21116CA6DEB8}" presName="linNode" presStyleCnt="0"/>
      <dgm:spPr/>
    </dgm:pt>
    <dgm:pt modelId="{1B3577CD-3EDA-4B56-A3F9-C1231F4A27DE}" type="pres">
      <dgm:prSet presAssocID="{4FD27686-AB2E-48E5-BE0D-21116CA6DEB8}" presName="parentText" presStyleLbl="node1" presStyleIdx="2" presStyleCnt="5">
        <dgm:presLayoutVars>
          <dgm:chMax val="1"/>
          <dgm:bulletEnabled val="1"/>
        </dgm:presLayoutVars>
      </dgm:prSet>
      <dgm:spPr/>
      <dgm:t>
        <a:bodyPr/>
        <a:lstStyle/>
        <a:p>
          <a:endParaRPr lang="en-US"/>
        </a:p>
      </dgm:t>
    </dgm:pt>
    <dgm:pt modelId="{AE90DF5A-A207-4AB5-99E0-D6F7BEAFDB8D}" type="pres">
      <dgm:prSet presAssocID="{BEFE2329-862A-48B8-B2DF-4AA3D6E1F31C}" presName="sp" presStyleCnt="0"/>
      <dgm:spPr/>
    </dgm:pt>
    <dgm:pt modelId="{BA375F04-4D0B-413C-B70C-D78A25531202}" type="pres">
      <dgm:prSet presAssocID="{F91A6668-E50E-4160-BAE7-25D5BB21728A}" presName="linNode" presStyleCnt="0"/>
      <dgm:spPr/>
    </dgm:pt>
    <dgm:pt modelId="{023E289F-9C11-4F23-B962-24A80244CAF9}" type="pres">
      <dgm:prSet presAssocID="{F91A6668-E50E-4160-BAE7-25D5BB21728A}" presName="parentText" presStyleLbl="node1" presStyleIdx="3" presStyleCnt="5">
        <dgm:presLayoutVars>
          <dgm:chMax val="1"/>
          <dgm:bulletEnabled val="1"/>
        </dgm:presLayoutVars>
      </dgm:prSet>
      <dgm:spPr/>
      <dgm:t>
        <a:bodyPr/>
        <a:lstStyle/>
        <a:p>
          <a:endParaRPr lang="en-US"/>
        </a:p>
      </dgm:t>
    </dgm:pt>
    <dgm:pt modelId="{FDA6C02C-A861-4626-817D-C0501068026B}" type="pres">
      <dgm:prSet presAssocID="{A2AC0044-832A-488E-B4EF-F761E4CA7110}" presName="sp" presStyleCnt="0"/>
      <dgm:spPr/>
    </dgm:pt>
    <dgm:pt modelId="{6FCEC60D-AD9F-4979-BA6D-4A87EB703112}" type="pres">
      <dgm:prSet presAssocID="{FB7A2D51-1537-421D-A198-DA41F9B7896E}" presName="linNode" presStyleCnt="0"/>
      <dgm:spPr/>
    </dgm:pt>
    <dgm:pt modelId="{57F82876-AE3E-45D4-99CF-50824FDB35F8}" type="pres">
      <dgm:prSet presAssocID="{FB7A2D51-1537-421D-A198-DA41F9B7896E}" presName="parentText" presStyleLbl="node1" presStyleIdx="4" presStyleCnt="5">
        <dgm:presLayoutVars>
          <dgm:chMax val="1"/>
          <dgm:bulletEnabled val="1"/>
        </dgm:presLayoutVars>
      </dgm:prSet>
      <dgm:spPr/>
      <dgm:t>
        <a:bodyPr/>
        <a:lstStyle/>
        <a:p>
          <a:endParaRPr lang="en-US"/>
        </a:p>
      </dgm:t>
    </dgm:pt>
  </dgm:ptLst>
  <dgm:cxnLst>
    <dgm:cxn modelId="{8B7D9891-4C48-4A4E-A502-C45DAE0438F4}" type="presOf" srcId="{41D55334-F105-4073-9842-2D6AAE6AF02C}" destId="{E14AEC6C-A1DD-4885-B3DE-345321345777}" srcOrd="0" destOrd="0" presId="urn:microsoft.com/office/officeart/2005/8/layout/vList5"/>
    <dgm:cxn modelId="{44A0032D-604C-4398-9C9E-5F576288CB52}" srcId="{3FAF340B-5E3D-4DDB-A1CD-B53159A213BA}" destId="{4FD27686-AB2E-48E5-BE0D-21116CA6DEB8}" srcOrd="2" destOrd="0" parTransId="{19092E8C-C173-410A-8421-A2BBAF6ED337}" sibTransId="{BEFE2329-862A-48B8-B2DF-4AA3D6E1F31C}"/>
    <dgm:cxn modelId="{5F7A3D90-F400-49AE-9701-CE730DF23ED6}" type="presOf" srcId="{3FAF340B-5E3D-4DDB-A1CD-B53159A213BA}" destId="{60801749-5B3E-4050-BDDE-E58E46A5E856}" srcOrd="0" destOrd="0" presId="urn:microsoft.com/office/officeart/2005/8/layout/vList5"/>
    <dgm:cxn modelId="{596D0D8E-588F-4F61-86E3-404003314FBC}" type="presOf" srcId="{FB7A2D51-1537-421D-A198-DA41F9B7896E}" destId="{57F82876-AE3E-45D4-99CF-50824FDB35F8}" srcOrd="0" destOrd="0" presId="urn:microsoft.com/office/officeart/2005/8/layout/vList5"/>
    <dgm:cxn modelId="{030E22BC-3947-4D65-AA2C-343E85BC8E64}" srcId="{3FAF340B-5E3D-4DDB-A1CD-B53159A213BA}" destId="{41D55334-F105-4073-9842-2D6AAE6AF02C}" srcOrd="0" destOrd="0" parTransId="{D4C80798-868E-4373-8FD1-361E1DB2D911}" sibTransId="{D5C328BB-2F9A-4181-A739-33BD66C58F16}"/>
    <dgm:cxn modelId="{3A19D24C-727F-4E2B-A8B7-4D084F247221}" srcId="{3FAF340B-5E3D-4DDB-A1CD-B53159A213BA}" destId="{FB7A2D51-1537-421D-A198-DA41F9B7896E}" srcOrd="4" destOrd="0" parTransId="{9ECCB192-3357-4268-8D15-D427C2A9E4C6}" sibTransId="{7A1ED4B4-3830-457A-AC83-3C7F946243FB}"/>
    <dgm:cxn modelId="{8B115A83-9061-4D3A-AAB3-2DE3F59DC828}" srcId="{3FAF340B-5E3D-4DDB-A1CD-B53159A213BA}" destId="{289CF826-03CC-4599-8F31-E54ED6A57059}" srcOrd="1" destOrd="0" parTransId="{5B70F084-9429-4420-A6A3-64574C23A2FA}" sibTransId="{A0404EF6-76A1-4C34-8755-4A5984795201}"/>
    <dgm:cxn modelId="{856CDD6F-EF43-4D70-A060-FAE1CFC0A28D}" type="presOf" srcId="{4FD27686-AB2E-48E5-BE0D-21116CA6DEB8}" destId="{1B3577CD-3EDA-4B56-A3F9-C1231F4A27DE}" srcOrd="0" destOrd="0" presId="urn:microsoft.com/office/officeart/2005/8/layout/vList5"/>
    <dgm:cxn modelId="{42F67493-DFC7-4E10-9016-82AE43C8F7E1}" type="presOf" srcId="{289CF826-03CC-4599-8F31-E54ED6A57059}" destId="{3214F8C4-A0FC-48CE-B750-2C0D6037645E}" srcOrd="0" destOrd="0" presId="urn:microsoft.com/office/officeart/2005/8/layout/vList5"/>
    <dgm:cxn modelId="{54AB6A98-190E-4890-9E64-8E7D9046C960}" type="presOf" srcId="{F91A6668-E50E-4160-BAE7-25D5BB21728A}" destId="{023E289F-9C11-4F23-B962-24A80244CAF9}" srcOrd="0" destOrd="0" presId="urn:microsoft.com/office/officeart/2005/8/layout/vList5"/>
    <dgm:cxn modelId="{D4C9C728-5751-4760-99A8-E7EAA8B4061E}" srcId="{3FAF340B-5E3D-4DDB-A1CD-B53159A213BA}" destId="{F91A6668-E50E-4160-BAE7-25D5BB21728A}" srcOrd="3" destOrd="0" parTransId="{DE8D20AB-D04C-4625-9E51-97216CC0DB15}" sibTransId="{A2AC0044-832A-488E-B4EF-F761E4CA7110}"/>
    <dgm:cxn modelId="{FDDEAD90-242B-4AE2-AC55-0EEF625C7926}" type="presParOf" srcId="{60801749-5B3E-4050-BDDE-E58E46A5E856}" destId="{B4C4CB41-66E3-4AF5-9990-414A8EDAA78B}" srcOrd="0" destOrd="0" presId="urn:microsoft.com/office/officeart/2005/8/layout/vList5"/>
    <dgm:cxn modelId="{723D4085-F110-4969-8531-13D97C931EF0}" type="presParOf" srcId="{B4C4CB41-66E3-4AF5-9990-414A8EDAA78B}" destId="{E14AEC6C-A1DD-4885-B3DE-345321345777}" srcOrd="0" destOrd="0" presId="urn:microsoft.com/office/officeart/2005/8/layout/vList5"/>
    <dgm:cxn modelId="{C41A8096-F407-45AB-ABEF-E25B36E524F0}" type="presParOf" srcId="{60801749-5B3E-4050-BDDE-E58E46A5E856}" destId="{2AE9C947-9374-43F3-AA81-125698239E80}" srcOrd="1" destOrd="0" presId="urn:microsoft.com/office/officeart/2005/8/layout/vList5"/>
    <dgm:cxn modelId="{B4A2B3D0-037D-4372-8652-FF99817A703B}" type="presParOf" srcId="{60801749-5B3E-4050-BDDE-E58E46A5E856}" destId="{7F748954-2EB3-4744-950B-BE9B26C2230F}" srcOrd="2" destOrd="0" presId="urn:microsoft.com/office/officeart/2005/8/layout/vList5"/>
    <dgm:cxn modelId="{E8B3864D-E3A1-4441-95D8-6150BD6DF7F6}" type="presParOf" srcId="{7F748954-2EB3-4744-950B-BE9B26C2230F}" destId="{3214F8C4-A0FC-48CE-B750-2C0D6037645E}" srcOrd="0" destOrd="0" presId="urn:microsoft.com/office/officeart/2005/8/layout/vList5"/>
    <dgm:cxn modelId="{AB6A6E4C-80F0-4D43-A537-97B69C60B968}" type="presParOf" srcId="{60801749-5B3E-4050-BDDE-E58E46A5E856}" destId="{8ECC1929-FE82-46F3-B6F1-CDB997D15791}" srcOrd="3" destOrd="0" presId="urn:microsoft.com/office/officeart/2005/8/layout/vList5"/>
    <dgm:cxn modelId="{3BFAE433-009A-4B28-A770-79043F3EBB05}" type="presParOf" srcId="{60801749-5B3E-4050-BDDE-E58E46A5E856}" destId="{084A8DA8-806A-4BAB-BEB4-4190DF4EDA80}" srcOrd="4" destOrd="0" presId="urn:microsoft.com/office/officeart/2005/8/layout/vList5"/>
    <dgm:cxn modelId="{08540389-974B-4078-8B72-8D568B3102D1}" type="presParOf" srcId="{084A8DA8-806A-4BAB-BEB4-4190DF4EDA80}" destId="{1B3577CD-3EDA-4B56-A3F9-C1231F4A27DE}" srcOrd="0" destOrd="0" presId="urn:microsoft.com/office/officeart/2005/8/layout/vList5"/>
    <dgm:cxn modelId="{4E68004B-A61E-4621-9737-ADE021A06020}" type="presParOf" srcId="{60801749-5B3E-4050-BDDE-E58E46A5E856}" destId="{AE90DF5A-A207-4AB5-99E0-D6F7BEAFDB8D}" srcOrd="5" destOrd="0" presId="urn:microsoft.com/office/officeart/2005/8/layout/vList5"/>
    <dgm:cxn modelId="{6CF0F615-4ED4-4334-B730-73DC5A194A74}" type="presParOf" srcId="{60801749-5B3E-4050-BDDE-E58E46A5E856}" destId="{BA375F04-4D0B-413C-B70C-D78A25531202}" srcOrd="6" destOrd="0" presId="urn:microsoft.com/office/officeart/2005/8/layout/vList5"/>
    <dgm:cxn modelId="{17B76887-B30E-4E55-82C2-74044C9A220C}" type="presParOf" srcId="{BA375F04-4D0B-413C-B70C-D78A25531202}" destId="{023E289F-9C11-4F23-B962-24A80244CAF9}" srcOrd="0" destOrd="0" presId="urn:microsoft.com/office/officeart/2005/8/layout/vList5"/>
    <dgm:cxn modelId="{156FEB3E-5094-431E-9AB0-E8DFF23750EA}" type="presParOf" srcId="{60801749-5B3E-4050-BDDE-E58E46A5E856}" destId="{FDA6C02C-A861-4626-817D-C0501068026B}" srcOrd="7" destOrd="0" presId="urn:microsoft.com/office/officeart/2005/8/layout/vList5"/>
    <dgm:cxn modelId="{F137B60E-9805-47B6-8BFD-53428C1E698E}" type="presParOf" srcId="{60801749-5B3E-4050-BDDE-E58E46A5E856}" destId="{6FCEC60D-AD9F-4979-BA6D-4A87EB703112}" srcOrd="8" destOrd="0" presId="urn:microsoft.com/office/officeart/2005/8/layout/vList5"/>
    <dgm:cxn modelId="{75A6E935-CCA9-460C-93C5-CCB16BFAA590}" type="presParOf" srcId="{6FCEC60D-AD9F-4979-BA6D-4A87EB703112}" destId="{57F82876-AE3E-45D4-99CF-50824FDB35F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5471592-A911-4FED-B4BC-F7B30A402A2D}"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03729CE4-C76C-4E58-B8F1-DCECB40A458A}">
      <dgm:prSet custT="1"/>
      <dgm:spPr>
        <a:solidFill>
          <a:schemeClr val="accent1">
            <a:lumMod val="75000"/>
          </a:schemeClr>
        </a:solidFill>
      </dgm:spPr>
      <dgm:t>
        <a:bodyPr/>
        <a:lstStyle/>
        <a:p>
          <a:pPr rtl="0"/>
          <a:r>
            <a:rPr lang="en-US" sz="2800" dirty="0" smtClean="0"/>
            <a:t>Salt Lake City VAMC</a:t>
          </a:r>
          <a:endParaRPr lang="en-US" sz="2800" dirty="0"/>
        </a:p>
      </dgm:t>
    </dgm:pt>
    <dgm:pt modelId="{A610BE54-0C05-40CE-9C06-66959BF47E97}" type="parTrans" cxnId="{C481BCE4-620F-4EA6-8565-ECA35EE40024}">
      <dgm:prSet/>
      <dgm:spPr/>
      <dgm:t>
        <a:bodyPr/>
        <a:lstStyle/>
        <a:p>
          <a:endParaRPr lang="en-US"/>
        </a:p>
      </dgm:t>
    </dgm:pt>
    <dgm:pt modelId="{36C41F59-167B-4F09-9818-45BE8EE8578C}" type="sibTrans" cxnId="{C481BCE4-620F-4EA6-8565-ECA35EE40024}">
      <dgm:prSet/>
      <dgm:spPr/>
      <dgm:t>
        <a:bodyPr/>
        <a:lstStyle/>
        <a:p>
          <a:endParaRPr lang="en-US"/>
        </a:p>
      </dgm:t>
    </dgm:pt>
    <dgm:pt modelId="{A6A1FF88-39E9-4E7F-B232-031FACC3C690}">
      <dgm:prSet custT="1"/>
      <dgm:spPr>
        <a:solidFill>
          <a:schemeClr val="accent1">
            <a:lumMod val="75000"/>
          </a:schemeClr>
        </a:solidFill>
      </dgm:spPr>
      <dgm:t>
        <a:bodyPr/>
        <a:lstStyle/>
        <a:p>
          <a:pPr rtl="0"/>
          <a:r>
            <a:rPr lang="en-US" sz="2800" dirty="0" smtClean="0"/>
            <a:t>May is MedRecon Month</a:t>
          </a:r>
        </a:p>
        <a:p>
          <a:pPr rtl="0"/>
          <a:r>
            <a:rPr lang="en-US" sz="2800" dirty="0" smtClean="0"/>
            <a:t>Winners</a:t>
          </a:r>
          <a:endParaRPr lang="en-US" sz="2800" dirty="0"/>
        </a:p>
      </dgm:t>
    </dgm:pt>
    <dgm:pt modelId="{E7130758-9B78-418C-9327-38349536FD00}" type="parTrans" cxnId="{F14B45B9-1C77-4540-997E-2C0625BDB824}">
      <dgm:prSet/>
      <dgm:spPr/>
      <dgm:t>
        <a:bodyPr/>
        <a:lstStyle/>
        <a:p>
          <a:endParaRPr lang="en-US"/>
        </a:p>
      </dgm:t>
    </dgm:pt>
    <dgm:pt modelId="{EB3985B6-E784-45FD-8739-E19D6B286446}" type="sibTrans" cxnId="{F14B45B9-1C77-4540-997E-2C0625BDB824}">
      <dgm:prSet/>
      <dgm:spPr/>
      <dgm:t>
        <a:bodyPr/>
        <a:lstStyle/>
        <a:p>
          <a:endParaRPr lang="en-US"/>
        </a:p>
      </dgm:t>
    </dgm:pt>
    <dgm:pt modelId="{98834AF7-69E0-44C0-9BBD-5F4AE127286E}">
      <dgm:prSet custT="1"/>
      <dgm:spPr/>
      <dgm:t>
        <a:bodyPr/>
        <a:lstStyle/>
        <a:p>
          <a:pPr rtl="0"/>
          <a:r>
            <a:rPr lang="en-US" sz="2800" dirty="0" smtClean="0"/>
            <a:t>The Boston PILL Clinic</a:t>
          </a:r>
          <a:endParaRPr lang="en-US" sz="2800" dirty="0"/>
        </a:p>
      </dgm:t>
    </dgm:pt>
    <dgm:pt modelId="{1EF6B034-A4C3-4890-92F0-74AE45A3D3DD}" type="parTrans" cxnId="{725D9060-517A-434D-826D-5AF913F6F1B1}">
      <dgm:prSet/>
      <dgm:spPr/>
      <dgm:t>
        <a:bodyPr/>
        <a:lstStyle/>
        <a:p>
          <a:endParaRPr lang="en-US"/>
        </a:p>
      </dgm:t>
    </dgm:pt>
    <dgm:pt modelId="{A97A6E60-8361-4567-BA0F-671655D3D67C}" type="sibTrans" cxnId="{725D9060-517A-434D-826D-5AF913F6F1B1}">
      <dgm:prSet/>
      <dgm:spPr/>
      <dgm:t>
        <a:bodyPr/>
        <a:lstStyle/>
        <a:p>
          <a:endParaRPr lang="en-US"/>
        </a:p>
      </dgm:t>
    </dgm:pt>
    <dgm:pt modelId="{E461FFE6-0F23-4381-AF17-D7F68DC18D24}" type="pres">
      <dgm:prSet presAssocID="{25471592-A911-4FED-B4BC-F7B30A402A2D}" presName="Name0" presStyleCnt="0">
        <dgm:presLayoutVars>
          <dgm:dir/>
          <dgm:animLvl val="lvl"/>
          <dgm:resizeHandles/>
        </dgm:presLayoutVars>
      </dgm:prSet>
      <dgm:spPr/>
      <dgm:t>
        <a:bodyPr/>
        <a:lstStyle/>
        <a:p>
          <a:endParaRPr lang="en-US"/>
        </a:p>
      </dgm:t>
    </dgm:pt>
    <dgm:pt modelId="{1B630668-73D3-474A-B80B-E005E30AC2B5}" type="pres">
      <dgm:prSet presAssocID="{03729CE4-C76C-4E58-B8F1-DCECB40A458A}" presName="linNode" presStyleCnt="0"/>
      <dgm:spPr/>
    </dgm:pt>
    <dgm:pt modelId="{9B2CEA16-D93B-446F-A319-48E00D833BA0}" type="pres">
      <dgm:prSet presAssocID="{03729CE4-C76C-4E58-B8F1-DCECB40A458A}" presName="parentShp" presStyleLbl="node1" presStyleIdx="0" presStyleCnt="3">
        <dgm:presLayoutVars>
          <dgm:bulletEnabled val="1"/>
        </dgm:presLayoutVars>
      </dgm:prSet>
      <dgm:spPr/>
      <dgm:t>
        <a:bodyPr/>
        <a:lstStyle/>
        <a:p>
          <a:endParaRPr lang="en-US"/>
        </a:p>
      </dgm:t>
    </dgm:pt>
    <dgm:pt modelId="{BE1CD45D-2667-44F4-8E5A-22C6529A8690}" type="pres">
      <dgm:prSet presAssocID="{03729CE4-C76C-4E58-B8F1-DCECB40A458A}" presName="childShp" presStyleLbl="bgAccFollowNode1" presStyleIdx="0" presStyleCnt="3">
        <dgm:presLayoutVars>
          <dgm:bulletEnabled val="1"/>
        </dgm:presLayoutVars>
      </dgm:prSet>
      <dgm:spPr/>
    </dgm:pt>
    <dgm:pt modelId="{FCEEEBBE-56F7-41EB-8360-46A211EE252D}" type="pres">
      <dgm:prSet presAssocID="{36C41F59-167B-4F09-9818-45BE8EE8578C}" presName="spacing" presStyleCnt="0"/>
      <dgm:spPr/>
    </dgm:pt>
    <dgm:pt modelId="{64B93355-AE88-4C95-9403-48A5A169DD73}" type="pres">
      <dgm:prSet presAssocID="{98834AF7-69E0-44C0-9BBD-5F4AE127286E}" presName="linNode" presStyleCnt="0"/>
      <dgm:spPr/>
    </dgm:pt>
    <dgm:pt modelId="{A0D57500-0749-49D0-921B-2AEB52A78B4A}" type="pres">
      <dgm:prSet presAssocID="{98834AF7-69E0-44C0-9BBD-5F4AE127286E}" presName="parentShp" presStyleLbl="node1" presStyleIdx="1" presStyleCnt="3">
        <dgm:presLayoutVars>
          <dgm:bulletEnabled val="1"/>
        </dgm:presLayoutVars>
      </dgm:prSet>
      <dgm:spPr/>
      <dgm:t>
        <a:bodyPr/>
        <a:lstStyle/>
        <a:p>
          <a:endParaRPr lang="en-US"/>
        </a:p>
      </dgm:t>
    </dgm:pt>
    <dgm:pt modelId="{CF8C8549-BCB1-4CA8-87AA-BEAAA70629A9}" type="pres">
      <dgm:prSet presAssocID="{98834AF7-69E0-44C0-9BBD-5F4AE127286E}" presName="childShp" presStyleLbl="bgAccFollowNode1" presStyleIdx="1" presStyleCnt="3">
        <dgm:presLayoutVars>
          <dgm:bulletEnabled val="1"/>
        </dgm:presLayoutVars>
      </dgm:prSet>
      <dgm:spPr/>
    </dgm:pt>
    <dgm:pt modelId="{1D67D843-AF59-4FF8-91CE-17BDDCF212A4}" type="pres">
      <dgm:prSet presAssocID="{A97A6E60-8361-4567-BA0F-671655D3D67C}" presName="spacing" presStyleCnt="0"/>
      <dgm:spPr/>
    </dgm:pt>
    <dgm:pt modelId="{E33803BC-9D10-4FA2-8D86-70EE41A753CB}" type="pres">
      <dgm:prSet presAssocID="{A6A1FF88-39E9-4E7F-B232-031FACC3C690}" presName="linNode" presStyleCnt="0"/>
      <dgm:spPr/>
    </dgm:pt>
    <dgm:pt modelId="{0702DEDC-F08A-4EDE-897F-5D00C69804E3}" type="pres">
      <dgm:prSet presAssocID="{A6A1FF88-39E9-4E7F-B232-031FACC3C690}" presName="parentShp" presStyleLbl="node1" presStyleIdx="2" presStyleCnt="3">
        <dgm:presLayoutVars>
          <dgm:bulletEnabled val="1"/>
        </dgm:presLayoutVars>
      </dgm:prSet>
      <dgm:spPr/>
      <dgm:t>
        <a:bodyPr/>
        <a:lstStyle/>
        <a:p>
          <a:endParaRPr lang="en-US"/>
        </a:p>
      </dgm:t>
    </dgm:pt>
    <dgm:pt modelId="{928F3B80-FFC6-4717-916B-0EBC27FCA585}" type="pres">
      <dgm:prSet presAssocID="{A6A1FF88-39E9-4E7F-B232-031FACC3C690}" presName="childShp" presStyleLbl="bgAccFollowNode1" presStyleIdx="2" presStyleCnt="3">
        <dgm:presLayoutVars>
          <dgm:bulletEnabled val="1"/>
        </dgm:presLayoutVars>
      </dgm:prSet>
      <dgm:spPr/>
    </dgm:pt>
  </dgm:ptLst>
  <dgm:cxnLst>
    <dgm:cxn modelId="{E36FA571-68D4-4638-9C72-41C647D4B0FA}" type="presOf" srcId="{98834AF7-69E0-44C0-9BBD-5F4AE127286E}" destId="{A0D57500-0749-49D0-921B-2AEB52A78B4A}" srcOrd="0" destOrd="0" presId="urn:microsoft.com/office/officeart/2005/8/layout/vList6"/>
    <dgm:cxn modelId="{C481BCE4-620F-4EA6-8565-ECA35EE40024}" srcId="{25471592-A911-4FED-B4BC-F7B30A402A2D}" destId="{03729CE4-C76C-4E58-B8F1-DCECB40A458A}" srcOrd="0" destOrd="0" parTransId="{A610BE54-0C05-40CE-9C06-66959BF47E97}" sibTransId="{36C41F59-167B-4F09-9818-45BE8EE8578C}"/>
    <dgm:cxn modelId="{92748E5B-7FBD-478E-960C-411F871E8AE8}" type="presOf" srcId="{03729CE4-C76C-4E58-B8F1-DCECB40A458A}" destId="{9B2CEA16-D93B-446F-A319-48E00D833BA0}" srcOrd="0" destOrd="0" presId="urn:microsoft.com/office/officeart/2005/8/layout/vList6"/>
    <dgm:cxn modelId="{F14B45B9-1C77-4540-997E-2C0625BDB824}" srcId="{25471592-A911-4FED-B4BC-F7B30A402A2D}" destId="{A6A1FF88-39E9-4E7F-B232-031FACC3C690}" srcOrd="2" destOrd="0" parTransId="{E7130758-9B78-418C-9327-38349536FD00}" sibTransId="{EB3985B6-E784-45FD-8739-E19D6B286446}"/>
    <dgm:cxn modelId="{5AC4348F-60A2-42CE-9605-5533B72B9FE9}" type="presOf" srcId="{25471592-A911-4FED-B4BC-F7B30A402A2D}" destId="{E461FFE6-0F23-4381-AF17-D7F68DC18D24}" srcOrd="0" destOrd="0" presId="urn:microsoft.com/office/officeart/2005/8/layout/vList6"/>
    <dgm:cxn modelId="{F3BD61D3-F93C-4063-975C-397D4D37FBCF}" type="presOf" srcId="{A6A1FF88-39E9-4E7F-B232-031FACC3C690}" destId="{0702DEDC-F08A-4EDE-897F-5D00C69804E3}" srcOrd="0" destOrd="0" presId="urn:microsoft.com/office/officeart/2005/8/layout/vList6"/>
    <dgm:cxn modelId="{725D9060-517A-434D-826D-5AF913F6F1B1}" srcId="{25471592-A911-4FED-B4BC-F7B30A402A2D}" destId="{98834AF7-69E0-44C0-9BBD-5F4AE127286E}" srcOrd="1" destOrd="0" parTransId="{1EF6B034-A4C3-4890-92F0-74AE45A3D3DD}" sibTransId="{A97A6E60-8361-4567-BA0F-671655D3D67C}"/>
    <dgm:cxn modelId="{16B64737-A932-4D58-8519-45B2E47CFB9F}" type="presParOf" srcId="{E461FFE6-0F23-4381-AF17-D7F68DC18D24}" destId="{1B630668-73D3-474A-B80B-E005E30AC2B5}" srcOrd="0" destOrd="0" presId="urn:microsoft.com/office/officeart/2005/8/layout/vList6"/>
    <dgm:cxn modelId="{75B84135-9A35-4B38-91C0-7A51B72121F5}" type="presParOf" srcId="{1B630668-73D3-474A-B80B-E005E30AC2B5}" destId="{9B2CEA16-D93B-446F-A319-48E00D833BA0}" srcOrd="0" destOrd="0" presId="urn:microsoft.com/office/officeart/2005/8/layout/vList6"/>
    <dgm:cxn modelId="{7A3BCCE1-9C4E-4895-AAAA-775229DC0FC8}" type="presParOf" srcId="{1B630668-73D3-474A-B80B-E005E30AC2B5}" destId="{BE1CD45D-2667-44F4-8E5A-22C6529A8690}" srcOrd="1" destOrd="0" presId="urn:microsoft.com/office/officeart/2005/8/layout/vList6"/>
    <dgm:cxn modelId="{D3ED5C4C-F10E-48F7-9243-42FE5ED41BE0}" type="presParOf" srcId="{E461FFE6-0F23-4381-AF17-D7F68DC18D24}" destId="{FCEEEBBE-56F7-41EB-8360-46A211EE252D}" srcOrd="1" destOrd="0" presId="urn:microsoft.com/office/officeart/2005/8/layout/vList6"/>
    <dgm:cxn modelId="{7DA968C5-AB75-467E-8FA7-D350967AF597}" type="presParOf" srcId="{E461FFE6-0F23-4381-AF17-D7F68DC18D24}" destId="{64B93355-AE88-4C95-9403-48A5A169DD73}" srcOrd="2" destOrd="0" presId="urn:microsoft.com/office/officeart/2005/8/layout/vList6"/>
    <dgm:cxn modelId="{5EAEFB87-AC83-4A14-A3CA-74D450441F43}" type="presParOf" srcId="{64B93355-AE88-4C95-9403-48A5A169DD73}" destId="{A0D57500-0749-49D0-921B-2AEB52A78B4A}" srcOrd="0" destOrd="0" presId="urn:microsoft.com/office/officeart/2005/8/layout/vList6"/>
    <dgm:cxn modelId="{F95BA1EB-BC24-4FB4-89CA-CAF333BB276B}" type="presParOf" srcId="{64B93355-AE88-4C95-9403-48A5A169DD73}" destId="{CF8C8549-BCB1-4CA8-87AA-BEAAA70629A9}" srcOrd="1" destOrd="0" presId="urn:microsoft.com/office/officeart/2005/8/layout/vList6"/>
    <dgm:cxn modelId="{FD0E55AA-12FC-4521-B23C-F1BDCF1BF622}" type="presParOf" srcId="{E461FFE6-0F23-4381-AF17-D7F68DC18D24}" destId="{1D67D843-AF59-4FF8-91CE-17BDDCF212A4}" srcOrd="3" destOrd="0" presId="urn:microsoft.com/office/officeart/2005/8/layout/vList6"/>
    <dgm:cxn modelId="{4C656570-95B9-4020-8547-1CB759397216}" type="presParOf" srcId="{E461FFE6-0F23-4381-AF17-D7F68DC18D24}" destId="{E33803BC-9D10-4FA2-8D86-70EE41A753CB}" srcOrd="4" destOrd="0" presId="urn:microsoft.com/office/officeart/2005/8/layout/vList6"/>
    <dgm:cxn modelId="{09BCF5F3-D558-4C49-93C6-2B8BC64D280E}" type="presParOf" srcId="{E33803BC-9D10-4FA2-8D86-70EE41A753CB}" destId="{0702DEDC-F08A-4EDE-897F-5D00C69804E3}" srcOrd="0" destOrd="0" presId="urn:microsoft.com/office/officeart/2005/8/layout/vList6"/>
    <dgm:cxn modelId="{AE7C764A-2B9F-4030-99AA-D7B30678E84F}" type="presParOf" srcId="{E33803BC-9D10-4FA2-8D86-70EE41A753CB}" destId="{928F3B80-FFC6-4717-916B-0EBC27FCA58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488D911-D8F2-4F09-9233-AA78286588FF}"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7627881F-C650-4DA5-8480-AA43A6D9A549}">
      <dgm:prSet phldrT="[Text]"/>
      <dgm:spPr>
        <a:solidFill>
          <a:schemeClr val="accent1">
            <a:lumMod val="75000"/>
          </a:schemeClr>
        </a:solidFill>
      </dgm:spPr>
      <dgm:t>
        <a:bodyPr/>
        <a:lstStyle/>
        <a:p>
          <a:r>
            <a:rPr lang="en-US" dirty="0" smtClean="0"/>
            <a:t>Need Identified</a:t>
          </a:r>
          <a:endParaRPr lang="en-US" dirty="0"/>
        </a:p>
      </dgm:t>
    </dgm:pt>
    <dgm:pt modelId="{9227135B-7234-4672-950E-4E37E63AEC4C}" type="parTrans" cxnId="{3428366F-CADA-4169-B34A-CD47ADE140FF}">
      <dgm:prSet/>
      <dgm:spPr/>
      <dgm:t>
        <a:bodyPr/>
        <a:lstStyle/>
        <a:p>
          <a:endParaRPr lang="en-US"/>
        </a:p>
      </dgm:t>
    </dgm:pt>
    <dgm:pt modelId="{ADF5088E-1687-4BE4-B641-AB2DF8847804}" type="sibTrans" cxnId="{3428366F-CADA-4169-B34A-CD47ADE140FF}">
      <dgm:prSet/>
      <dgm:spPr/>
      <dgm:t>
        <a:bodyPr/>
        <a:lstStyle/>
        <a:p>
          <a:endParaRPr lang="en-US"/>
        </a:p>
      </dgm:t>
    </dgm:pt>
    <dgm:pt modelId="{743B88E1-201C-429F-9074-01601982410B}">
      <dgm:prSet phldrT="[Text]"/>
      <dgm:spPr>
        <a:solidFill>
          <a:schemeClr val="accent1">
            <a:lumMod val="75000"/>
          </a:schemeClr>
        </a:solidFill>
      </dgm:spPr>
      <dgm:t>
        <a:bodyPr/>
        <a:lstStyle/>
        <a:p>
          <a:r>
            <a:rPr lang="en-US" dirty="0" smtClean="0"/>
            <a:t>Review workflow</a:t>
          </a:r>
          <a:endParaRPr lang="en-US" dirty="0"/>
        </a:p>
      </dgm:t>
    </dgm:pt>
    <dgm:pt modelId="{FEDFADD4-C70D-4AA4-8DFD-F172431D7D13}" type="parTrans" cxnId="{53EC02CE-0259-43CD-99D9-7E08DD1227A7}">
      <dgm:prSet/>
      <dgm:spPr/>
      <dgm:t>
        <a:bodyPr/>
        <a:lstStyle/>
        <a:p>
          <a:endParaRPr lang="en-US"/>
        </a:p>
      </dgm:t>
    </dgm:pt>
    <dgm:pt modelId="{0C172F47-C08A-4BA4-88B6-E694B21068A0}" type="sibTrans" cxnId="{53EC02CE-0259-43CD-99D9-7E08DD1227A7}">
      <dgm:prSet/>
      <dgm:spPr/>
      <dgm:t>
        <a:bodyPr/>
        <a:lstStyle/>
        <a:p>
          <a:endParaRPr lang="en-US"/>
        </a:p>
      </dgm:t>
    </dgm:pt>
    <dgm:pt modelId="{99A956D1-4BAD-4B3C-A397-1A8A194F84CE}">
      <dgm:prSet phldrT="[Text]"/>
      <dgm:spPr>
        <a:solidFill>
          <a:schemeClr val="accent1">
            <a:lumMod val="75000"/>
          </a:schemeClr>
        </a:solidFill>
      </dgm:spPr>
      <dgm:t>
        <a:bodyPr/>
        <a:lstStyle/>
        <a:p>
          <a:r>
            <a:rPr lang="en-US" dirty="0" smtClean="0"/>
            <a:t>Proposal</a:t>
          </a:r>
          <a:endParaRPr lang="en-US" dirty="0"/>
        </a:p>
      </dgm:t>
    </dgm:pt>
    <dgm:pt modelId="{307202B3-3A50-4DD4-9FEF-B95BC5698354}" type="parTrans" cxnId="{1E86C163-F961-4737-8052-F405ED92905B}">
      <dgm:prSet/>
      <dgm:spPr/>
      <dgm:t>
        <a:bodyPr/>
        <a:lstStyle/>
        <a:p>
          <a:endParaRPr lang="en-US"/>
        </a:p>
      </dgm:t>
    </dgm:pt>
    <dgm:pt modelId="{D2CD050E-1470-4146-9792-BEB3AF21868E}" type="sibTrans" cxnId="{1E86C163-F961-4737-8052-F405ED92905B}">
      <dgm:prSet/>
      <dgm:spPr/>
      <dgm:t>
        <a:bodyPr/>
        <a:lstStyle/>
        <a:p>
          <a:endParaRPr lang="en-US"/>
        </a:p>
      </dgm:t>
    </dgm:pt>
    <dgm:pt modelId="{7F1BD8E1-C195-45B0-B27E-999CA9B5C044}">
      <dgm:prSet phldrT="[Text]" custT="1"/>
      <dgm:spPr/>
      <dgm:t>
        <a:bodyPr/>
        <a:lstStyle/>
        <a:p>
          <a:r>
            <a:rPr lang="en-US" sz="2800" dirty="0" smtClean="0"/>
            <a:t>Train Pharm Techs </a:t>
          </a:r>
          <a:endParaRPr lang="en-US" sz="2800" dirty="0"/>
        </a:p>
      </dgm:t>
    </dgm:pt>
    <dgm:pt modelId="{00FCFA9F-DA94-4F36-9721-936B4CBBA042}" type="parTrans" cxnId="{F784FBAB-2B1A-46D6-8DBB-D7C8A0E6FF75}">
      <dgm:prSet/>
      <dgm:spPr/>
      <dgm:t>
        <a:bodyPr/>
        <a:lstStyle/>
        <a:p>
          <a:endParaRPr lang="en-US"/>
        </a:p>
      </dgm:t>
    </dgm:pt>
    <dgm:pt modelId="{D46BED70-C588-4B7D-8F49-7DC493B2B492}" type="sibTrans" cxnId="{F784FBAB-2B1A-46D6-8DBB-D7C8A0E6FF75}">
      <dgm:prSet/>
      <dgm:spPr/>
      <dgm:t>
        <a:bodyPr/>
        <a:lstStyle/>
        <a:p>
          <a:endParaRPr lang="en-US"/>
        </a:p>
      </dgm:t>
    </dgm:pt>
    <dgm:pt modelId="{42EDE2F8-8AAF-4EDC-91E2-99B930FBDC90}">
      <dgm:prSet phldrT="[Text]" custT="1"/>
      <dgm:spPr/>
      <dgm:t>
        <a:bodyPr/>
        <a:lstStyle/>
        <a:p>
          <a:r>
            <a:rPr lang="en-US" sz="2800" dirty="0" smtClean="0"/>
            <a:t>Introduction: MedRecon Pharm Techs </a:t>
          </a:r>
          <a:endParaRPr lang="en-US" sz="2800" dirty="0"/>
        </a:p>
      </dgm:t>
    </dgm:pt>
    <dgm:pt modelId="{10B271F4-20B5-4522-8A57-7B0976FA3ACA}" type="parTrans" cxnId="{B4A9D744-D3BF-4BE2-B16C-DDE27D715ECA}">
      <dgm:prSet/>
      <dgm:spPr/>
      <dgm:t>
        <a:bodyPr/>
        <a:lstStyle/>
        <a:p>
          <a:endParaRPr lang="en-US"/>
        </a:p>
      </dgm:t>
    </dgm:pt>
    <dgm:pt modelId="{96A9DC90-0766-4F55-BFCE-7E5646446490}" type="sibTrans" cxnId="{B4A9D744-D3BF-4BE2-B16C-DDE27D715ECA}">
      <dgm:prSet/>
      <dgm:spPr/>
      <dgm:t>
        <a:bodyPr/>
        <a:lstStyle/>
        <a:p>
          <a:endParaRPr lang="en-US"/>
        </a:p>
      </dgm:t>
    </dgm:pt>
    <dgm:pt modelId="{B7BC97D2-8E48-4D78-B49F-1733F57ECB0B}">
      <dgm:prSet phldrT="[Text]" custT="1"/>
      <dgm:spPr/>
      <dgm:t>
        <a:bodyPr/>
        <a:lstStyle/>
        <a:p>
          <a:r>
            <a:rPr lang="en-US" sz="2800" dirty="0" smtClean="0"/>
            <a:t>Stronger </a:t>
          </a:r>
          <a:r>
            <a:rPr lang="en-US" sz="2800" dirty="0" err="1" smtClean="0"/>
            <a:t>MedRecon</a:t>
          </a:r>
          <a:r>
            <a:rPr lang="en-US" sz="2800" dirty="0" smtClean="0"/>
            <a:t> SLC Process </a:t>
          </a:r>
          <a:endParaRPr lang="en-US" sz="2800" dirty="0"/>
        </a:p>
      </dgm:t>
    </dgm:pt>
    <dgm:pt modelId="{A83564CD-A149-4AD9-9B1F-15C55755797D}" type="parTrans" cxnId="{41B20AA8-C139-4165-8D50-7DE1CBCA5BB6}">
      <dgm:prSet/>
      <dgm:spPr/>
      <dgm:t>
        <a:bodyPr/>
        <a:lstStyle/>
        <a:p>
          <a:endParaRPr lang="en-US"/>
        </a:p>
      </dgm:t>
    </dgm:pt>
    <dgm:pt modelId="{096E819A-F9B6-4721-B5AD-1B40C2A44C41}" type="sibTrans" cxnId="{41B20AA8-C139-4165-8D50-7DE1CBCA5BB6}">
      <dgm:prSet/>
      <dgm:spPr/>
      <dgm:t>
        <a:bodyPr/>
        <a:lstStyle/>
        <a:p>
          <a:endParaRPr lang="en-US"/>
        </a:p>
      </dgm:t>
    </dgm:pt>
    <dgm:pt modelId="{C8626C71-4DD9-408F-9180-E3955B6EE5AB}">
      <dgm:prSet phldrT="[Text]" custT="1"/>
      <dgm:spPr/>
      <dgm:t>
        <a:bodyPr/>
        <a:lstStyle/>
        <a:p>
          <a:r>
            <a:rPr lang="en-US" sz="2800" dirty="0" smtClean="0"/>
            <a:t>Documentation</a:t>
          </a:r>
          <a:endParaRPr lang="en-US" sz="2800" dirty="0"/>
        </a:p>
      </dgm:t>
    </dgm:pt>
    <dgm:pt modelId="{01AA5E18-D07F-4A31-92E0-556EEDAE86AC}" type="parTrans" cxnId="{05D0AB69-439C-475A-983A-1D3A9C4BFC8C}">
      <dgm:prSet/>
      <dgm:spPr/>
      <dgm:t>
        <a:bodyPr/>
        <a:lstStyle/>
        <a:p>
          <a:endParaRPr lang="en-US"/>
        </a:p>
      </dgm:t>
    </dgm:pt>
    <dgm:pt modelId="{88493A5C-8E79-49A4-AD1F-E60DAE184B18}" type="sibTrans" cxnId="{05D0AB69-439C-475A-983A-1D3A9C4BFC8C}">
      <dgm:prSet/>
      <dgm:spPr/>
      <dgm:t>
        <a:bodyPr/>
        <a:lstStyle/>
        <a:p>
          <a:endParaRPr lang="en-US"/>
        </a:p>
      </dgm:t>
    </dgm:pt>
    <dgm:pt modelId="{33675204-B014-4BD7-9A16-E1711984B3C3}">
      <dgm:prSet phldrT="[Text]" custT="1"/>
      <dgm:spPr/>
      <dgm:t>
        <a:bodyPr/>
        <a:lstStyle/>
        <a:p>
          <a:r>
            <a:rPr lang="en-US" sz="2800" dirty="0" smtClean="0"/>
            <a:t>Admission</a:t>
          </a:r>
        </a:p>
        <a:p>
          <a:r>
            <a:rPr lang="en-US" sz="2800" dirty="0" smtClean="0"/>
            <a:t>Discharge</a:t>
          </a:r>
        </a:p>
      </dgm:t>
    </dgm:pt>
    <dgm:pt modelId="{2F712E86-4EE0-43C9-A743-3B3AE9FA0F18}" type="parTrans" cxnId="{DBCB6336-F1E7-4592-8707-FEFB31487AA9}">
      <dgm:prSet/>
      <dgm:spPr/>
      <dgm:t>
        <a:bodyPr/>
        <a:lstStyle/>
        <a:p>
          <a:endParaRPr lang="en-US"/>
        </a:p>
      </dgm:t>
    </dgm:pt>
    <dgm:pt modelId="{2BFD6910-B0E9-428F-B8F0-624AB57CD630}" type="sibTrans" cxnId="{DBCB6336-F1E7-4592-8707-FEFB31487AA9}">
      <dgm:prSet/>
      <dgm:spPr/>
      <dgm:t>
        <a:bodyPr/>
        <a:lstStyle/>
        <a:p>
          <a:endParaRPr lang="en-US"/>
        </a:p>
      </dgm:t>
    </dgm:pt>
    <dgm:pt modelId="{44EDB159-5C9F-44E0-8FA1-1F8C8ECE207C}" type="pres">
      <dgm:prSet presAssocID="{F488D911-D8F2-4F09-9233-AA78286588FF}" presName="Name0" presStyleCnt="0">
        <dgm:presLayoutVars>
          <dgm:dir/>
          <dgm:animLvl val="lvl"/>
          <dgm:resizeHandles val="exact"/>
        </dgm:presLayoutVars>
      </dgm:prSet>
      <dgm:spPr/>
      <dgm:t>
        <a:bodyPr/>
        <a:lstStyle/>
        <a:p>
          <a:endParaRPr lang="en-US"/>
        </a:p>
      </dgm:t>
    </dgm:pt>
    <dgm:pt modelId="{CA1C3410-3DCE-41F5-AB0F-5251CC8BFFF2}" type="pres">
      <dgm:prSet presAssocID="{7627881F-C650-4DA5-8480-AA43A6D9A549}" presName="compositeNode" presStyleCnt="0">
        <dgm:presLayoutVars>
          <dgm:bulletEnabled val="1"/>
        </dgm:presLayoutVars>
      </dgm:prSet>
      <dgm:spPr/>
    </dgm:pt>
    <dgm:pt modelId="{A5B60253-AAE0-4AD5-BFDB-CF9FD969F79D}" type="pres">
      <dgm:prSet presAssocID="{7627881F-C650-4DA5-8480-AA43A6D9A549}" presName="bgRect" presStyleLbl="node1" presStyleIdx="0" presStyleCnt="3"/>
      <dgm:spPr/>
      <dgm:t>
        <a:bodyPr/>
        <a:lstStyle/>
        <a:p>
          <a:endParaRPr lang="en-US"/>
        </a:p>
      </dgm:t>
    </dgm:pt>
    <dgm:pt modelId="{1A63E4B3-0269-42D6-8E9E-10A9555B8FA6}" type="pres">
      <dgm:prSet presAssocID="{7627881F-C650-4DA5-8480-AA43A6D9A549}" presName="parentNode" presStyleLbl="node1" presStyleIdx="0" presStyleCnt="3">
        <dgm:presLayoutVars>
          <dgm:chMax val="0"/>
          <dgm:bulletEnabled val="1"/>
        </dgm:presLayoutVars>
      </dgm:prSet>
      <dgm:spPr/>
      <dgm:t>
        <a:bodyPr/>
        <a:lstStyle/>
        <a:p>
          <a:endParaRPr lang="en-US"/>
        </a:p>
      </dgm:t>
    </dgm:pt>
    <dgm:pt modelId="{DC1B95B3-DA67-446D-8F86-88CD2AC884E2}" type="pres">
      <dgm:prSet presAssocID="{7627881F-C650-4DA5-8480-AA43A6D9A549}" presName="childNode" presStyleLbl="node1" presStyleIdx="0" presStyleCnt="3">
        <dgm:presLayoutVars>
          <dgm:bulletEnabled val="1"/>
        </dgm:presLayoutVars>
      </dgm:prSet>
      <dgm:spPr/>
      <dgm:t>
        <a:bodyPr/>
        <a:lstStyle/>
        <a:p>
          <a:endParaRPr lang="en-US"/>
        </a:p>
      </dgm:t>
    </dgm:pt>
    <dgm:pt modelId="{902BD988-0AE3-4448-A99D-58CBA15697F1}" type="pres">
      <dgm:prSet presAssocID="{ADF5088E-1687-4BE4-B641-AB2DF8847804}" presName="hSp" presStyleCnt="0"/>
      <dgm:spPr/>
    </dgm:pt>
    <dgm:pt modelId="{9C6F05AE-C742-4769-9D51-45C986A9E3D1}" type="pres">
      <dgm:prSet presAssocID="{ADF5088E-1687-4BE4-B641-AB2DF8847804}" presName="vProcSp" presStyleCnt="0"/>
      <dgm:spPr/>
    </dgm:pt>
    <dgm:pt modelId="{2308E061-D09A-4EC0-A013-3C13FF447FC2}" type="pres">
      <dgm:prSet presAssocID="{ADF5088E-1687-4BE4-B641-AB2DF8847804}" presName="vSp1" presStyleCnt="0"/>
      <dgm:spPr/>
    </dgm:pt>
    <dgm:pt modelId="{0277C217-7BD4-486F-AA6B-D518F51A27FD}" type="pres">
      <dgm:prSet presAssocID="{ADF5088E-1687-4BE4-B641-AB2DF8847804}" presName="simulatedConn" presStyleLbl="solidFgAcc1" presStyleIdx="0" presStyleCnt="2"/>
      <dgm:spPr/>
    </dgm:pt>
    <dgm:pt modelId="{A03BCC30-4711-4196-8F6A-58F8AAE1D007}" type="pres">
      <dgm:prSet presAssocID="{ADF5088E-1687-4BE4-B641-AB2DF8847804}" presName="vSp2" presStyleCnt="0"/>
      <dgm:spPr/>
    </dgm:pt>
    <dgm:pt modelId="{88B87359-CBE5-4CF1-9BFA-92307FE6EB13}" type="pres">
      <dgm:prSet presAssocID="{ADF5088E-1687-4BE4-B641-AB2DF8847804}" presName="sibTrans" presStyleCnt="0"/>
      <dgm:spPr/>
    </dgm:pt>
    <dgm:pt modelId="{708042AF-D1F2-47AE-9758-EE6BC8F51E3A}" type="pres">
      <dgm:prSet presAssocID="{743B88E1-201C-429F-9074-01601982410B}" presName="compositeNode" presStyleCnt="0">
        <dgm:presLayoutVars>
          <dgm:bulletEnabled val="1"/>
        </dgm:presLayoutVars>
      </dgm:prSet>
      <dgm:spPr/>
    </dgm:pt>
    <dgm:pt modelId="{A8F76B76-9290-4F68-ACAA-DCBB39CC1831}" type="pres">
      <dgm:prSet presAssocID="{743B88E1-201C-429F-9074-01601982410B}" presName="bgRect" presStyleLbl="node1" presStyleIdx="1" presStyleCnt="3" custScaleX="107169"/>
      <dgm:spPr/>
      <dgm:t>
        <a:bodyPr/>
        <a:lstStyle/>
        <a:p>
          <a:endParaRPr lang="en-US"/>
        </a:p>
      </dgm:t>
    </dgm:pt>
    <dgm:pt modelId="{3AA6E2EB-7421-4050-8BAA-7FA1ED0AD75A}" type="pres">
      <dgm:prSet presAssocID="{743B88E1-201C-429F-9074-01601982410B}" presName="parentNode" presStyleLbl="node1" presStyleIdx="1" presStyleCnt="3">
        <dgm:presLayoutVars>
          <dgm:chMax val="0"/>
          <dgm:bulletEnabled val="1"/>
        </dgm:presLayoutVars>
      </dgm:prSet>
      <dgm:spPr/>
      <dgm:t>
        <a:bodyPr/>
        <a:lstStyle/>
        <a:p>
          <a:endParaRPr lang="en-US"/>
        </a:p>
      </dgm:t>
    </dgm:pt>
    <dgm:pt modelId="{C54CFFAD-D208-4754-9E9B-0ABCAD062276}" type="pres">
      <dgm:prSet presAssocID="{743B88E1-201C-429F-9074-01601982410B}" presName="childNode" presStyleLbl="node1" presStyleIdx="1" presStyleCnt="3">
        <dgm:presLayoutVars>
          <dgm:bulletEnabled val="1"/>
        </dgm:presLayoutVars>
      </dgm:prSet>
      <dgm:spPr/>
      <dgm:t>
        <a:bodyPr/>
        <a:lstStyle/>
        <a:p>
          <a:endParaRPr lang="en-US"/>
        </a:p>
      </dgm:t>
    </dgm:pt>
    <dgm:pt modelId="{00EA341A-1D6D-4F22-B0BE-4A4DDAA3CA81}" type="pres">
      <dgm:prSet presAssocID="{0C172F47-C08A-4BA4-88B6-E694B21068A0}" presName="hSp" presStyleCnt="0"/>
      <dgm:spPr/>
    </dgm:pt>
    <dgm:pt modelId="{7852FB17-AE31-4474-AA9F-9456BDD6EFEC}" type="pres">
      <dgm:prSet presAssocID="{0C172F47-C08A-4BA4-88B6-E694B21068A0}" presName="vProcSp" presStyleCnt="0"/>
      <dgm:spPr/>
    </dgm:pt>
    <dgm:pt modelId="{1E68D994-4A0D-442E-B038-6E82F93707D6}" type="pres">
      <dgm:prSet presAssocID="{0C172F47-C08A-4BA4-88B6-E694B21068A0}" presName="vSp1" presStyleCnt="0"/>
      <dgm:spPr/>
    </dgm:pt>
    <dgm:pt modelId="{B3A6ADC2-BD37-4B27-B6FD-C52872348768}" type="pres">
      <dgm:prSet presAssocID="{0C172F47-C08A-4BA4-88B6-E694B21068A0}" presName="simulatedConn" presStyleLbl="solidFgAcc1" presStyleIdx="1" presStyleCnt="2"/>
      <dgm:spPr/>
    </dgm:pt>
    <dgm:pt modelId="{4E244A0D-14AB-448A-9B68-8C6AFEDBFD21}" type="pres">
      <dgm:prSet presAssocID="{0C172F47-C08A-4BA4-88B6-E694B21068A0}" presName="vSp2" presStyleCnt="0"/>
      <dgm:spPr/>
    </dgm:pt>
    <dgm:pt modelId="{CE3D9891-68B3-4A9B-B8D8-2183C664463C}" type="pres">
      <dgm:prSet presAssocID="{0C172F47-C08A-4BA4-88B6-E694B21068A0}" presName="sibTrans" presStyleCnt="0"/>
      <dgm:spPr/>
    </dgm:pt>
    <dgm:pt modelId="{CFC64519-43E9-4D4E-A2C5-AF89E339CE08}" type="pres">
      <dgm:prSet presAssocID="{99A956D1-4BAD-4B3C-A397-1A8A194F84CE}" presName="compositeNode" presStyleCnt="0">
        <dgm:presLayoutVars>
          <dgm:bulletEnabled val="1"/>
        </dgm:presLayoutVars>
      </dgm:prSet>
      <dgm:spPr/>
    </dgm:pt>
    <dgm:pt modelId="{0019D26B-FA94-4C0C-8BA4-BFBE7AF048CD}" type="pres">
      <dgm:prSet presAssocID="{99A956D1-4BAD-4B3C-A397-1A8A194F84CE}" presName="bgRect" presStyleLbl="node1" presStyleIdx="2" presStyleCnt="3"/>
      <dgm:spPr/>
      <dgm:t>
        <a:bodyPr/>
        <a:lstStyle/>
        <a:p>
          <a:endParaRPr lang="en-US"/>
        </a:p>
      </dgm:t>
    </dgm:pt>
    <dgm:pt modelId="{ED35E6DD-5A4A-48BC-B58A-3CCE0873B3E7}" type="pres">
      <dgm:prSet presAssocID="{99A956D1-4BAD-4B3C-A397-1A8A194F84CE}" presName="parentNode" presStyleLbl="node1" presStyleIdx="2" presStyleCnt="3">
        <dgm:presLayoutVars>
          <dgm:chMax val="0"/>
          <dgm:bulletEnabled val="1"/>
        </dgm:presLayoutVars>
      </dgm:prSet>
      <dgm:spPr/>
      <dgm:t>
        <a:bodyPr/>
        <a:lstStyle/>
        <a:p>
          <a:endParaRPr lang="en-US"/>
        </a:p>
      </dgm:t>
    </dgm:pt>
    <dgm:pt modelId="{DD1A6CE0-A39C-4C3E-8D63-F07AE80CDAA9}" type="pres">
      <dgm:prSet presAssocID="{99A956D1-4BAD-4B3C-A397-1A8A194F84CE}" presName="childNode" presStyleLbl="node1" presStyleIdx="2" presStyleCnt="3">
        <dgm:presLayoutVars>
          <dgm:bulletEnabled val="1"/>
        </dgm:presLayoutVars>
      </dgm:prSet>
      <dgm:spPr/>
      <dgm:t>
        <a:bodyPr/>
        <a:lstStyle/>
        <a:p>
          <a:endParaRPr lang="en-US"/>
        </a:p>
      </dgm:t>
    </dgm:pt>
  </dgm:ptLst>
  <dgm:cxnLst>
    <dgm:cxn modelId="{41B20AA8-C139-4165-8D50-7DE1CBCA5BB6}" srcId="{7627881F-C650-4DA5-8480-AA43A6D9A549}" destId="{B7BC97D2-8E48-4D78-B49F-1733F57ECB0B}" srcOrd="0" destOrd="0" parTransId="{A83564CD-A149-4AD9-9B1F-15C55755797D}" sibTransId="{096E819A-F9B6-4721-B5AD-1B40C2A44C41}"/>
    <dgm:cxn modelId="{203239EE-62B4-4263-B400-2BD69EE53064}" type="presOf" srcId="{42EDE2F8-8AAF-4EDC-91E2-99B930FBDC90}" destId="{DD1A6CE0-A39C-4C3E-8D63-F07AE80CDAA9}" srcOrd="0" destOrd="1" presId="urn:microsoft.com/office/officeart/2005/8/layout/hProcess7#1"/>
    <dgm:cxn modelId="{DBCB6336-F1E7-4592-8707-FEFB31487AA9}" srcId="{743B88E1-201C-429F-9074-01601982410B}" destId="{33675204-B014-4BD7-9A16-E1711984B3C3}" srcOrd="1" destOrd="0" parTransId="{2F712E86-4EE0-43C9-A743-3B3AE9FA0F18}" sibTransId="{2BFD6910-B0E9-428F-B8F0-624AB57CD630}"/>
    <dgm:cxn modelId="{157EBADB-BFF3-41E7-907F-2371C8AB6FD6}" type="presOf" srcId="{33675204-B014-4BD7-9A16-E1711984B3C3}" destId="{C54CFFAD-D208-4754-9E9B-0ABCAD062276}" srcOrd="0" destOrd="1" presId="urn:microsoft.com/office/officeart/2005/8/layout/hProcess7#1"/>
    <dgm:cxn modelId="{7C42B14B-F086-4990-B0DE-00351EF9EEB4}" type="presOf" srcId="{7627881F-C650-4DA5-8480-AA43A6D9A549}" destId="{1A63E4B3-0269-42D6-8E9E-10A9555B8FA6}" srcOrd="1" destOrd="0" presId="urn:microsoft.com/office/officeart/2005/8/layout/hProcess7#1"/>
    <dgm:cxn modelId="{B4A9D744-D3BF-4BE2-B16C-DDE27D715ECA}" srcId="{99A956D1-4BAD-4B3C-A397-1A8A194F84CE}" destId="{42EDE2F8-8AAF-4EDC-91E2-99B930FBDC90}" srcOrd="1" destOrd="0" parTransId="{10B271F4-20B5-4522-8A57-7B0976FA3ACA}" sibTransId="{96A9DC90-0766-4F55-BFCE-7E5646446490}"/>
    <dgm:cxn modelId="{0619086F-648D-4989-8B95-019188ACCA7C}" type="presOf" srcId="{99A956D1-4BAD-4B3C-A397-1A8A194F84CE}" destId="{0019D26B-FA94-4C0C-8BA4-BFBE7AF048CD}" srcOrd="0" destOrd="0" presId="urn:microsoft.com/office/officeart/2005/8/layout/hProcess7#1"/>
    <dgm:cxn modelId="{3428366F-CADA-4169-B34A-CD47ADE140FF}" srcId="{F488D911-D8F2-4F09-9233-AA78286588FF}" destId="{7627881F-C650-4DA5-8480-AA43A6D9A549}" srcOrd="0" destOrd="0" parTransId="{9227135B-7234-4672-950E-4E37E63AEC4C}" sibTransId="{ADF5088E-1687-4BE4-B641-AB2DF8847804}"/>
    <dgm:cxn modelId="{1E86C163-F961-4737-8052-F405ED92905B}" srcId="{F488D911-D8F2-4F09-9233-AA78286588FF}" destId="{99A956D1-4BAD-4B3C-A397-1A8A194F84CE}" srcOrd="2" destOrd="0" parTransId="{307202B3-3A50-4DD4-9FEF-B95BC5698354}" sibTransId="{D2CD050E-1470-4146-9792-BEB3AF21868E}"/>
    <dgm:cxn modelId="{8B8273C7-BE4B-4CA5-A821-F1AF045236B1}" type="presOf" srcId="{C8626C71-4DD9-408F-9180-E3955B6EE5AB}" destId="{C54CFFAD-D208-4754-9E9B-0ABCAD062276}" srcOrd="0" destOrd="0" presId="urn:microsoft.com/office/officeart/2005/8/layout/hProcess7#1"/>
    <dgm:cxn modelId="{AF005314-5A81-4FA1-99FE-EA21B49AB765}" type="presOf" srcId="{743B88E1-201C-429F-9074-01601982410B}" destId="{3AA6E2EB-7421-4050-8BAA-7FA1ED0AD75A}" srcOrd="1" destOrd="0" presId="urn:microsoft.com/office/officeart/2005/8/layout/hProcess7#1"/>
    <dgm:cxn modelId="{1823A7EE-DEEF-4320-805E-F6441E17D68B}" type="presOf" srcId="{99A956D1-4BAD-4B3C-A397-1A8A194F84CE}" destId="{ED35E6DD-5A4A-48BC-B58A-3CCE0873B3E7}" srcOrd="1" destOrd="0" presId="urn:microsoft.com/office/officeart/2005/8/layout/hProcess7#1"/>
    <dgm:cxn modelId="{7CC14FF4-F8F6-414E-9498-9EACF2AAF75E}" type="presOf" srcId="{B7BC97D2-8E48-4D78-B49F-1733F57ECB0B}" destId="{DC1B95B3-DA67-446D-8F86-88CD2AC884E2}" srcOrd="0" destOrd="0" presId="urn:microsoft.com/office/officeart/2005/8/layout/hProcess7#1"/>
    <dgm:cxn modelId="{E0844754-052C-48FF-89DF-FD58957927C4}" type="presOf" srcId="{743B88E1-201C-429F-9074-01601982410B}" destId="{A8F76B76-9290-4F68-ACAA-DCBB39CC1831}" srcOrd="0" destOrd="0" presId="urn:microsoft.com/office/officeart/2005/8/layout/hProcess7#1"/>
    <dgm:cxn modelId="{F784FBAB-2B1A-46D6-8DBB-D7C8A0E6FF75}" srcId="{99A956D1-4BAD-4B3C-A397-1A8A194F84CE}" destId="{7F1BD8E1-C195-45B0-B27E-999CA9B5C044}" srcOrd="0" destOrd="0" parTransId="{00FCFA9F-DA94-4F36-9721-936B4CBBA042}" sibTransId="{D46BED70-C588-4B7D-8F49-7DC493B2B492}"/>
    <dgm:cxn modelId="{A674E83B-3377-4619-95DD-4AB92B216300}" type="presOf" srcId="{7F1BD8E1-C195-45B0-B27E-999CA9B5C044}" destId="{DD1A6CE0-A39C-4C3E-8D63-F07AE80CDAA9}" srcOrd="0" destOrd="0" presId="urn:microsoft.com/office/officeart/2005/8/layout/hProcess7#1"/>
    <dgm:cxn modelId="{53EC02CE-0259-43CD-99D9-7E08DD1227A7}" srcId="{F488D911-D8F2-4F09-9233-AA78286588FF}" destId="{743B88E1-201C-429F-9074-01601982410B}" srcOrd="1" destOrd="0" parTransId="{FEDFADD4-C70D-4AA4-8DFD-F172431D7D13}" sibTransId="{0C172F47-C08A-4BA4-88B6-E694B21068A0}"/>
    <dgm:cxn modelId="{05D0AB69-439C-475A-983A-1D3A9C4BFC8C}" srcId="{743B88E1-201C-429F-9074-01601982410B}" destId="{C8626C71-4DD9-408F-9180-E3955B6EE5AB}" srcOrd="0" destOrd="0" parTransId="{01AA5E18-D07F-4A31-92E0-556EEDAE86AC}" sibTransId="{88493A5C-8E79-49A4-AD1F-E60DAE184B18}"/>
    <dgm:cxn modelId="{E5FCF040-4545-40B2-95BC-8CF4B4C734D6}" type="presOf" srcId="{7627881F-C650-4DA5-8480-AA43A6D9A549}" destId="{A5B60253-AAE0-4AD5-BFDB-CF9FD969F79D}" srcOrd="0" destOrd="0" presId="urn:microsoft.com/office/officeart/2005/8/layout/hProcess7#1"/>
    <dgm:cxn modelId="{8E981CB8-D030-4930-99D9-E8104064CEE8}" type="presOf" srcId="{F488D911-D8F2-4F09-9233-AA78286588FF}" destId="{44EDB159-5C9F-44E0-8FA1-1F8C8ECE207C}" srcOrd="0" destOrd="0" presId="urn:microsoft.com/office/officeart/2005/8/layout/hProcess7#1"/>
    <dgm:cxn modelId="{79B45A54-CF02-4B62-8342-7F97D8C78127}" type="presParOf" srcId="{44EDB159-5C9F-44E0-8FA1-1F8C8ECE207C}" destId="{CA1C3410-3DCE-41F5-AB0F-5251CC8BFFF2}" srcOrd="0" destOrd="0" presId="urn:microsoft.com/office/officeart/2005/8/layout/hProcess7#1"/>
    <dgm:cxn modelId="{3638FAD9-BF0E-4D47-9B69-82512D0DA25A}" type="presParOf" srcId="{CA1C3410-3DCE-41F5-AB0F-5251CC8BFFF2}" destId="{A5B60253-AAE0-4AD5-BFDB-CF9FD969F79D}" srcOrd="0" destOrd="0" presId="urn:microsoft.com/office/officeart/2005/8/layout/hProcess7#1"/>
    <dgm:cxn modelId="{055DBA2E-13B6-4654-B9C7-0D0E57DB089F}" type="presParOf" srcId="{CA1C3410-3DCE-41F5-AB0F-5251CC8BFFF2}" destId="{1A63E4B3-0269-42D6-8E9E-10A9555B8FA6}" srcOrd="1" destOrd="0" presId="urn:microsoft.com/office/officeart/2005/8/layout/hProcess7#1"/>
    <dgm:cxn modelId="{BF5CA09E-EC1B-4C7B-A8A2-CA50BEBB2317}" type="presParOf" srcId="{CA1C3410-3DCE-41F5-AB0F-5251CC8BFFF2}" destId="{DC1B95B3-DA67-446D-8F86-88CD2AC884E2}" srcOrd="2" destOrd="0" presId="urn:microsoft.com/office/officeart/2005/8/layout/hProcess7#1"/>
    <dgm:cxn modelId="{7750A71A-B876-48C8-ACFD-D5A1613443EF}" type="presParOf" srcId="{44EDB159-5C9F-44E0-8FA1-1F8C8ECE207C}" destId="{902BD988-0AE3-4448-A99D-58CBA15697F1}" srcOrd="1" destOrd="0" presId="urn:microsoft.com/office/officeart/2005/8/layout/hProcess7#1"/>
    <dgm:cxn modelId="{15E81985-952C-4C78-820C-303D0E5E6638}" type="presParOf" srcId="{44EDB159-5C9F-44E0-8FA1-1F8C8ECE207C}" destId="{9C6F05AE-C742-4769-9D51-45C986A9E3D1}" srcOrd="2" destOrd="0" presId="urn:microsoft.com/office/officeart/2005/8/layout/hProcess7#1"/>
    <dgm:cxn modelId="{C7E47527-8C8C-44BE-948F-58173ED327D5}" type="presParOf" srcId="{9C6F05AE-C742-4769-9D51-45C986A9E3D1}" destId="{2308E061-D09A-4EC0-A013-3C13FF447FC2}" srcOrd="0" destOrd="0" presId="urn:microsoft.com/office/officeart/2005/8/layout/hProcess7#1"/>
    <dgm:cxn modelId="{9E64C3EA-37BA-498C-A0C5-1816F76DAB72}" type="presParOf" srcId="{9C6F05AE-C742-4769-9D51-45C986A9E3D1}" destId="{0277C217-7BD4-486F-AA6B-D518F51A27FD}" srcOrd="1" destOrd="0" presId="urn:microsoft.com/office/officeart/2005/8/layout/hProcess7#1"/>
    <dgm:cxn modelId="{F4F30786-545C-4184-9BE3-020DD16CDFC5}" type="presParOf" srcId="{9C6F05AE-C742-4769-9D51-45C986A9E3D1}" destId="{A03BCC30-4711-4196-8F6A-58F8AAE1D007}" srcOrd="2" destOrd="0" presId="urn:microsoft.com/office/officeart/2005/8/layout/hProcess7#1"/>
    <dgm:cxn modelId="{8FA2FEE7-7E8B-423D-8A5F-502BFB832325}" type="presParOf" srcId="{44EDB159-5C9F-44E0-8FA1-1F8C8ECE207C}" destId="{88B87359-CBE5-4CF1-9BFA-92307FE6EB13}" srcOrd="3" destOrd="0" presId="urn:microsoft.com/office/officeart/2005/8/layout/hProcess7#1"/>
    <dgm:cxn modelId="{BCA69FAF-264F-43D8-A08A-7613E26F8707}" type="presParOf" srcId="{44EDB159-5C9F-44E0-8FA1-1F8C8ECE207C}" destId="{708042AF-D1F2-47AE-9758-EE6BC8F51E3A}" srcOrd="4" destOrd="0" presId="urn:microsoft.com/office/officeart/2005/8/layout/hProcess7#1"/>
    <dgm:cxn modelId="{2C3EC670-73F0-4B0F-8AFB-303ABFDF913F}" type="presParOf" srcId="{708042AF-D1F2-47AE-9758-EE6BC8F51E3A}" destId="{A8F76B76-9290-4F68-ACAA-DCBB39CC1831}" srcOrd="0" destOrd="0" presId="urn:microsoft.com/office/officeart/2005/8/layout/hProcess7#1"/>
    <dgm:cxn modelId="{DA0032CA-8A3D-47EB-8F2B-CF5A8C38A127}" type="presParOf" srcId="{708042AF-D1F2-47AE-9758-EE6BC8F51E3A}" destId="{3AA6E2EB-7421-4050-8BAA-7FA1ED0AD75A}" srcOrd="1" destOrd="0" presId="urn:microsoft.com/office/officeart/2005/8/layout/hProcess7#1"/>
    <dgm:cxn modelId="{08BC5038-A97F-4967-903D-98E506199B8A}" type="presParOf" srcId="{708042AF-D1F2-47AE-9758-EE6BC8F51E3A}" destId="{C54CFFAD-D208-4754-9E9B-0ABCAD062276}" srcOrd="2" destOrd="0" presId="urn:microsoft.com/office/officeart/2005/8/layout/hProcess7#1"/>
    <dgm:cxn modelId="{E078B9A8-6FB0-4AE7-A82E-1A39D16AB8BC}" type="presParOf" srcId="{44EDB159-5C9F-44E0-8FA1-1F8C8ECE207C}" destId="{00EA341A-1D6D-4F22-B0BE-4A4DDAA3CA81}" srcOrd="5" destOrd="0" presId="urn:microsoft.com/office/officeart/2005/8/layout/hProcess7#1"/>
    <dgm:cxn modelId="{F4568212-49BC-494B-918A-B296243E16F8}" type="presParOf" srcId="{44EDB159-5C9F-44E0-8FA1-1F8C8ECE207C}" destId="{7852FB17-AE31-4474-AA9F-9456BDD6EFEC}" srcOrd="6" destOrd="0" presId="urn:microsoft.com/office/officeart/2005/8/layout/hProcess7#1"/>
    <dgm:cxn modelId="{269FEE67-F15C-47B3-AF8B-751DC9696F69}" type="presParOf" srcId="{7852FB17-AE31-4474-AA9F-9456BDD6EFEC}" destId="{1E68D994-4A0D-442E-B038-6E82F93707D6}" srcOrd="0" destOrd="0" presId="urn:microsoft.com/office/officeart/2005/8/layout/hProcess7#1"/>
    <dgm:cxn modelId="{EDD2A913-F1EB-4ADA-BED7-BFB1D9BBA803}" type="presParOf" srcId="{7852FB17-AE31-4474-AA9F-9456BDD6EFEC}" destId="{B3A6ADC2-BD37-4B27-B6FD-C52872348768}" srcOrd="1" destOrd="0" presId="urn:microsoft.com/office/officeart/2005/8/layout/hProcess7#1"/>
    <dgm:cxn modelId="{96D57514-6A60-4EAB-83C7-E9A7334B9A49}" type="presParOf" srcId="{7852FB17-AE31-4474-AA9F-9456BDD6EFEC}" destId="{4E244A0D-14AB-448A-9B68-8C6AFEDBFD21}" srcOrd="2" destOrd="0" presId="urn:microsoft.com/office/officeart/2005/8/layout/hProcess7#1"/>
    <dgm:cxn modelId="{307FDD63-E8AB-4D03-B736-B1B2FA48A3F1}" type="presParOf" srcId="{44EDB159-5C9F-44E0-8FA1-1F8C8ECE207C}" destId="{CE3D9891-68B3-4A9B-B8D8-2183C664463C}" srcOrd="7" destOrd="0" presId="urn:microsoft.com/office/officeart/2005/8/layout/hProcess7#1"/>
    <dgm:cxn modelId="{48C4CACD-14DB-4E88-AFC1-186CEB79D640}" type="presParOf" srcId="{44EDB159-5C9F-44E0-8FA1-1F8C8ECE207C}" destId="{CFC64519-43E9-4D4E-A2C5-AF89E339CE08}" srcOrd="8" destOrd="0" presId="urn:microsoft.com/office/officeart/2005/8/layout/hProcess7#1"/>
    <dgm:cxn modelId="{65BBB23C-33B5-4E65-BFA7-A92F186990A9}" type="presParOf" srcId="{CFC64519-43E9-4D4E-A2C5-AF89E339CE08}" destId="{0019D26B-FA94-4C0C-8BA4-BFBE7AF048CD}" srcOrd="0" destOrd="0" presId="urn:microsoft.com/office/officeart/2005/8/layout/hProcess7#1"/>
    <dgm:cxn modelId="{F5A4FED4-248F-4ED2-ACA9-D9309788459C}" type="presParOf" srcId="{CFC64519-43E9-4D4E-A2C5-AF89E339CE08}" destId="{ED35E6DD-5A4A-48BC-B58A-3CCE0873B3E7}" srcOrd="1" destOrd="0" presId="urn:microsoft.com/office/officeart/2005/8/layout/hProcess7#1"/>
    <dgm:cxn modelId="{78CE4EBA-E600-4448-B496-CC010B8C0BBC}" type="presParOf" srcId="{CFC64519-43E9-4D4E-A2C5-AF89E339CE08}" destId="{DD1A6CE0-A39C-4C3E-8D63-F07AE80CDAA9}"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51BBEB9-B573-453E-8A04-AE66C1A7B476}" type="doc">
      <dgm:prSet loTypeId="urn:microsoft.com/office/officeart/2005/8/layout/default#1" loCatId="list" qsTypeId="urn:microsoft.com/office/officeart/2005/8/quickstyle/simple1" qsCatId="simple" csTypeId="urn:microsoft.com/office/officeart/2005/8/colors/accent3_3" csCatId="accent3" phldr="1"/>
      <dgm:spPr/>
      <dgm:t>
        <a:bodyPr/>
        <a:lstStyle/>
        <a:p>
          <a:endParaRPr lang="en-US"/>
        </a:p>
      </dgm:t>
    </dgm:pt>
    <dgm:pt modelId="{9EC7974B-A6CF-4F19-A35D-3A0739C5C7D7}">
      <dgm:prSet phldrT="[Text]"/>
      <dgm:spPr>
        <a:solidFill>
          <a:srgbClr val="35411F"/>
        </a:solidFill>
      </dgm:spPr>
      <dgm:t>
        <a:bodyPr/>
        <a:lstStyle/>
        <a:p>
          <a:r>
            <a:rPr lang="en-US" dirty="0" smtClean="0"/>
            <a:t>CPRS</a:t>
          </a:r>
        </a:p>
        <a:p>
          <a:r>
            <a:rPr lang="en-US" dirty="0" smtClean="0"/>
            <a:t>Skills</a:t>
          </a:r>
          <a:endParaRPr lang="en-US" dirty="0"/>
        </a:p>
      </dgm:t>
    </dgm:pt>
    <dgm:pt modelId="{DBC2BCEA-1A4E-471D-A574-AEFD2ED5935D}" type="parTrans" cxnId="{765AF01A-CEC1-4495-BF21-0B7FC4356BCB}">
      <dgm:prSet/>
      <dgm:spPr/>
      <dgm:t>
        <a:bodyPr/>
        <a:lstStyle/>
        <a:p>
          <a:endParaRPr lang="en-US"/>
        </a:p>
      </dgm:t>
    </dgm:pt>
    <dgm:pt modelId="{80DD9CDB-2CE7-45C7-B017-14ABB46A86BC}" type="sibTrans" cxnId="{765AF01A-CEC1-4495-BF21-0B7FC4356BCB}">
      <dgm:prSet/>
      <dgm:spPr/>
      <dgm:t>
        <a:bodyPr/>
        <a:lstStyle/>
        <a:p>
          <a:endParaRPr lang="en-US"/>
        </a:p>
      </dgm:t>
    </dgm:pt>
    <dgm:pt modelId="{149E1F4D-8BD9-4639-8C6E-ADF984A46A17}">
      <dgm:prSet phldrT="[Text]"/>
      <dgm:spPr>
        <a:solidFill>
          <a:srgbClr val="556832"/>
        </a:solidFill>
      </dgm:spPr>
      <dgm:t>
        <a:bodyPr/>
        <a:lstStyle/>
        <a:p>
          <a:r>
            <a:rPr lang="en-US" dirty="0" smtClean="0"/>
            <a:t>Patient Interviewing</a:t>
          </a:r>
          <a:endParaRPr lang="en-US" dirty="0"/>
        </a:p>
      </dgm:t>
    </dgm:pt>
    <dgm:pt modelId="{9DE9DFD7-E2EF-43CA-A517-90E512FA67C8}" type="parTrans" cxnId="{9CE9835D-8E34-401A-9E80-FE14481DDBA7}">
      <dgm:prSet/>
      <dgm:spPr/>
      <dgm:t>
        <a:bodyPr/>
        <a:lstStyle/>
        <a:p>
          <a:endParaRPr lang="en-US"/>
        </a:p>
      </dgm:t>
    </dgm:pt>
    <dgm:pt modelId="{9E60875B-52DE-4A7B-9B5B-4CBE743FB590}" type="sibTrans" cxnId="{9CE9835D-8E34-401A-9E80-FE14481DDBA7}">
      <dgm:prSet/>
      <dgm:spPr/>
      <dgm:t>
        <a:bodyPr/>
        <a:lstStyle/>
        <a:p>
          <a:endParaRPr lang="en-US"/>
        </a:p>
      </dgm:t>
    </dgm:pt>
    <dgm:pt modelId="{F5544A9E-840F-4D3F-9B70-3733E90E3DB3}">
      <dgm:prSet phldrT="[Text]"/>
      <dgm:spPr>
        <a:solidFill>
          <a:srgbClr val="596E34"/>
        </a:solidFill>
      </dgm:spPr>
      <dgm:t>
        <a:bodyPr/>
        <a:lstStyle/>
        <a:p>
          <a:r>
            <a:rPr lang="en-US" dirty="0" smtClean="0"/>
            <a:t>Advanced Skills</a:t>
          </a:r>
          <a:endParaRPr lang="en-US" dirty="0"/>
        </a:p>
      </dgm:t>
    </dgm:pt>
    <dgm:pt modelId="{76937F9B-3882-4F78-BF68-7B722D888DB2}" type="parTrans" cxnId="{E95F5515-5982-4A7C-B44C-54887719C409}">
      <dgm:prSet/>
      <dgm:spPr/>
      <dgm:t>
        <a:bodyPr/>
        <a:lstStyle/>
        <a:p>
          <a:endParaRPr lang="en-US"/>
        </a:p>
      </dgm:t>
    </dgm:pt>
    <dgm:pt modelId="{89642D08-9AFC-41FC-A43D-BA7C42A2013E}" type="sibTrans" cxnId="{E95F5515-5982-4A7C-B44C-54887719C409}">
      <dgm:prSet/>
      <dgm:spPr/>
      <dgm:t>
        <a:bodyPr/>
        <a:lstStyle/>
        <a:p>
          <a:endParaRPr lang="en-US"/>
        </a:p>
      </dgm:t>
    </dgm:pt>
    <dgm:pt modelId="{9D0D168B-FDAD-451F-9E71-B297A355CC11}">
      <dgm:prSet phldrT="[Text]"/>
      <dgm:spPr>
        <a:solidFill>
          <a:srgbClr val="85A34F"/>
        </a:solidFill>
      </dgm:spPr>
      <dgm:t>
        <a:bodyPr/>
        <a:lstStyle/>
        <a:p>
          <a:r>
            <a:rPr lang="en-US" dirty="0" smtClean="0"/>
            <a:t>Spread!</a:t>
          </a:r>
          <a:endParaRPr lang="en-US" dirty="0"/>
        </a:p>
      </dgm:t>
    </dgm:pt>
    <dgm:pt modelId="{962810D4-5D34-4A93-A6CF-83DD379EC12D}" type="parTrans" cxnId="{835B6D19-65DA-4CF7-9A41-5425E0CAA146}">
      <dgm:prSet/>
      <dgm:spPr/>
      <dgm:t>
        <a:bodyPr/>
        <a:lstStyle/>
        <a:p>
          <a:endParaRPr lang="en-US"/>
        </a:p>
      </dgm:t>
    </dgm:pt>
    <dgm:pt modelId="{95F1677E-9357-4727-9097-AB4D89CA2BF5}" type="sibTrans" cxnId="{835B6D19-65DA-4CF7-9A41-5425E0CAA146}">
      <dgm:prSet/>
      <dgm:spPr/>
      <dgm:t>
        <a:bodyPr/>
        <a:lstStyle/>
        <a:p>
          <a:endParaRPr lang="en-US"/>
        </a:p>
      </dgm:t>
    </dgm:pt>
    <dgm:pt modelId="{F8EF4DFA-4BB1-4F60-857A-A33525660106}" type="pres">
      <dgm:prSet presAssocID="{551BBEB9-B573-453E-8A04-AE66C1A7B476}" presName="diagram" presStyleCnt="0">
        <dgm:presLayoutVars>
          <dgm:dir/>
          <dgm:resizeHandles val="exact"/>
        </dgm:presLayoutVars>
      </dgm:prSet>
      <dgm:spPr/>
      <dgm:t>
        <a:bodyPr/>
        <a:lstStyle/>
        <a:p>
          <a:endParaRPr lang="en-US"/>
        </a:p>
      </dgm:t>
    </dgm:pt>
    <dgm:pt modelId="{59CC5D7C-64E7-4133-8883-1AD654DB88C3}" type="pres">
      <dgm:prSet presAssocID="{9EC7974B-A6CF-4F19-A35D-3A0739C5C7D7}" presName="node" presStyleLbl="node1" presStyleIdx="0" presStyleCnt="4">
        <dgm:presLayoutVars>
          <dgm:bulletEnabled val="1"/>
        </dgm:presLayoutVars>
      </dgm:prSet>
      <dgm:spPr/>
      <dgm:t>
        <a:bodyPr/>
        <a:lstStyle/>
        <a:p>
          <a:endParaRPr lang="en-US"/>
        </a:p>
      </dgm:t>
    </dgm:pt>
    <dgm:pt modelId="{A7DCE236-211A-4889-B826-461F31426C2A}" type="pres">
      <dgm:prSet presAssocID="{80DD9CDB-2CE7-45C7-B017-14ABB46A86BC}" presName="sibTrans" presStyleCnt="0"/>
      <dgm:spPr/>
      <dgm:t>
        <a:bodyPr/>
        <a:lstStyle/>
        <a:p>
          <a:endParaRPr lang="en-US"/>
        </a:p>
      </dgm:t>
    </dgm:pt>
    <dgm:pt modelId="{32797120-8EE4-4BD4-ABB8-7931B8FE3838}" type="pres">
      <dgm:prSet presAssocID="{149E1F4D-8BD9-4639-8C6E-ADF984A46A17}" presName="node" presStyleLbl="node1" presStyleIdx="1" presStyleCnt="4">
        <dgm:presLayoutVars>
          <dgm:bulletEnabled val="1"/>
        </dgm:presLayoutVars>
      </dgm:prSet>
      <dgm:spPr/>
      <dgm:t>
        <a:bodyPr/>
        <a:lstStyle/>
        <a:p>
          <a:endParaRPr lang="en-US"/>
        </a:p>
      </dgm:t>
    </dgm:pt>
    <dgm:pt modelId="{054E36F6-0731-405A-8D36-E658E2E426C8}" type="pres">
      <dgm:prSet presAssocID="{9E60875B-52DE-4A7B-9B5B-4CBE743FB590}" presName="sibTrans" presStyleCnt="0"/>
      <dgm:spPr/>
      <dgm:t>
        <a:bodyPr/>
        <a:lstStyle/>
        <a:p>
          <a:endParaRPr lang="en-US"/>
        </a:p>
      </dgm:t>
    </dgm:pt>
    <dgm:pt modelId="{9436C453-CCF5-45BD-B82A-C1B28ADB119F}" type="pres">
      <dgm:prSet presAssocID="{F5544A9E-840F-4D3F-9B70-3733E90E3DB3}" presName="node" presStyleLbl="node1" presStyleIdx="2" presStyleCnt="4">
        <dgm:presLayoutVars>
          <dgm:bulletEnabled val="1"/>
        </dgm:presLayoutVars>
      </dgm:prSet>
      <dgm:spPr/>
      <dgm:t>
        <a:bodyPr/>
        <a:lstStyle/>
        <a:p>
          <a:endParaRPr lang="en-US"/>
        </a:p>
      </dgm:t>
    </dgm:pt>
    <dgm:pt modelId="{34102B4D-1C4F-4E8E-A6F3-E29E6DD26FC7}" type="pres">
      <dgm:prSet presAssocID="{89642D08-9AFC-41FC-A43D-BA7C42A2013E}" presName="sibTrans" presStyleCnt="0"/>
      <dgm:spPr/>
      <dgm:t>
        <a:bodyPr/>
        <a:lstStyle/>
        <a:p>
          <a:endParaRPr lang="en-US"/>
        </a:p>
      </dgm:t>
    </dgm:pt>
    <dgm:pt modelId="{BA841EF4-3BCF-47C7-8EA4-7851A85724A4}" type="pres">
      <dgm:prSet presAssocID="{9D0D168B-FDAD-451F-9E71-B297A355CC11}" presName="node" presStyleLbl="node1" presStyleIdx="3" presStyleCnt="4">
        <dgm:presLayoutVars>
          <dgm:bulletEnabled val="1"/>
        </dgm:presLayoutVars>
      </dgm:prSet>
      <dgm:spPr/>
      <dgm:t>
        <a:bodyPr/>
        <a:lstStyle/>
        <a:p>
          <a:endParaRPr lang="en-US"/>
        </a:p>
      </dgm:t>
    </dgm:pt>
  </dgm:ptLst>
  <dgm:cxnLst>
    <dgm:cxn modelId="{9CE9835D-8E34-401A-9E80-FE14481DDBA7}" srcId="{551BBEB9-B573-453E-8A04-AE66C1A7B476}" destId="{149E1F4D-8BD9-4639-8C6E-ADF984A46A17}" srcOrd="1" destOrd="0" parTransId="{9DE9DFD7-E2EF-43CA-A517-90E512FA67C8}" sibTransId="{9E60875B-52DE-4A7B-9B5B-4CBE743FB590}"/>
    <dgm:cxn modelId="{386EF4E3-AEB5-4A1B-B3A9-CCC98E030099}" type="presOf" srcId="{149E1F4D-8BD9-4639-8C6E-ADF984A46A17}" destId="{32797120-8EE4-4BD4-ABB8-7931B8FE3838}" srcOrd="0" destOrd="0" presId="urn:microsoft.com/office/officeart/2005/8/layout/default#1"/>
    <dgm:cxn modelId="{58354E48-341C-4AF2-83AF-B49C312B80AE}" type="presOf" srcId="{F5544A9E-840F-4D3F-9B70-3733E90E3DB3}" destId="{9436C453-CCF5-45BD-B82A-C1B28ADB119F}" srcOrd="0" destOrd="0" presId="urn:microsoft.com/office/officeart/2005/8/layout/default#1"/>
    <dgm:cxn modelId="{765AF01A-CEC1-4495-BF21-0B7FC4356BCB}" srcId="{551BBEB9-B573-453E-8A04-AE66C1A7B476}" destId="{9EC7974B-A6CF-4F19-A35D-3A0739C5C7D7}" srcOrd="0" destOrd="0" parTransId="{DBC2BCEA-1A4E-471D-A574-AEFD2ED5935D}" sibTransId="{80DD9CDB-2CE7-45C7-B017-14ABB46A86BC}"/>
    <dgm:cxn modelId="{8BA7272A-0CB6-402B-8F08-AF5EC44214C4}" type="presOf" srcId="{551BBEB9-B573-453E-8A04-AE66C1A7B476}" destId="{F8EF4DFA-4BB1-4F60-857A-A33525660106}" srcOrd="0" destOrd="0" presId="urn:microsoft.com/office/officeart/2005/8/layout/default#1"/>
    <dgm:cxn modelId="{E95F5515-5982-4A7C-B44C-54887719C409}" srcId="{551BBEB9-B573-453E-8A04-AE66C1A7B476}" destId="{F5544A9E-840F-4D3F-9B70-3733E90E3DB3}" srcOrd="2" destOrd="0" parTransId="{76937F9B-3882-4F78-BF68-7B722D888DB2}" sibTransId="{89642D08-9AFC-41FC-A43D-BA7C42A2013E}"/>
    <dgm:cxn modelId="{994D0A11-C7A7-479D-84EA-E7F80AEF9F9B}" type="presOf" srcId="{9EC7974B-A6CF-4F19-A35D-3A0739C5C7D7}" destId="{59CC5D7C-64E7-4133-8883-1AD654DB88C3}" srcOrd="0" destOrd="0" presId="urn:microsoft.com/office/officeart/2005/8/layout/default#1"/>
    <dgm:cxn modelId="{835B6D19-65DA-4CF7-9A41-5425E0CAA146}" srcId="{551BBEB9-B573-453E-8A04-AE66C1A7B476}" destId="{9D0D168B-FDAD-451F-9E71-B297A355CC11}" srcOrd="3" destOrd="0" parTransId="{962810D4-5D34-4A93-A6CF-83DD379EC12D}" sibTransId="{95F1677E-9357-4727-9097-AB4D89CA2BF5}"/>
    <dgm:cxn modelId="{6401AA9C-3D55-43C9-A94A-550ABAF6F0CA}" type="presOf" srcId="{9D0D168B-FDAD-451F-9E71-B297A355CC11}" destId="{BA841EF4-3BCF-47C7-8EA4-7851A85724A4}" srcOrd="0" destOrd="0" presId="urn:microsoft.com/office/officeart/2005/8/layout/default#1"/>
    <dgm:cxn modelId="{EBF37C73-B004-4C9C-816F-910464CD8249}" type="presParOf" srcId="{F8EF4DFA-4BB1-4F60-857A-A33525660106}" destId="{59CC5D7C-64E7-4133-8883-1AD654DB88C3}" srcOrd="0" destOrd="0" presId="urn:microsoft.com/office/officeart/2005/8/layout/default#1"/>
    <dgm:cxn modelId="{A37CD841-E903-4DC6-9465-9DA1E689C9CC}" type="presParOf" srcId="{F8EF4DFA-4BB1-4F60-857A-A33525660106}" destId="{A7DCE236-211A-4889-B826-461F31426C2A}" srcOrd="1" destOrd="0" presId="urn:microsoft.com/office/officeart/2005/8/layout/default#1"/>
    <dgm:cxn modelId="{71438516-1219-4863-9F62-A4D0293DB5B5}" type="presParOf" srcId="{F8EF4DFA-4BB1-4F60-857A-A33525660106}" destId="{32797120-8EE4-4BD4-ABB8-7931B8FE3838}" srcOrd="2" destOrd="0" presId="urn:microsoft.com/office/officeart/2005/8/layout/default#1"/>
    <dgm:cxn modelId="{FE906CF5-2FF3-4F4D-BFD3-9BA6680847AF}" type="presParOf" srcId="{F8EF4DFA-4BB1-4F60-857A-A33525660106}" destId="{054E36F6-0731-405A-8D36-E658E2E426C8}" srcOrd="3" destOrd="0" presId="urn:microsoft.com/office/officeart/2005/8/layout/default#1"/>
    <dgm:cxn modelId="{61B96399-A51C-4AE5-A76B-84E3B777EF41}" type="presParOf" srcId="{F8EF4DFA-4BB1-4F60-857A-A33525660106}" destId="{9436C453-CCF5-45BD-B82A-C1B28ADB119F}" srcOrd="4" destOrd="0" presId="urn:microsoft.com/office/officeart/2005/8/layout/default#1"/>
    <dgm:cxn modelId="{62ED35B5-CA89-42E0-A7C1-A67F1F0E6317}" type="presParOf" srcId="{F8EF4DFA-4BB1-4F60-857A-A33525660106}" destId="{34102B4D-1C4F-4E8E-A6F3-E29E6DD26FC7}" srcOrd="5" destOrd="0" presId="urn:microsoft.com/office/officeart/2005/8/layout/default#1"/>
    <dgm:cxn modelId="{92975FAF-AFAE-4CBF-BAD4-AADD370AB92C}" type="presParOf" srcId="{F8EF4DFA-4BB1-4F60-857A-A33525660106}" destId="{BA841EF4-3BCF-47C7-8EA4-7851A85724A4}"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ADC37F-05E3-4A1E-88FB-F1F22B0DE9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55ACF02-03EB-4311-B6E5-83DABF505131}">
      <dgm:prSet/>
      <dgm:spPr>
        <a:solidFill>
          <a:schemeClr val="accent1">
            <a:lumMod val="75000"/>
          </a:schemeClr>
        </a:solidFill>
      </dgm:spPr>
      <dgm:t>
        <a:bodyPr/>
        <a:lstStyle/>
        <a:p>
          <a:pPr rtl="0"/>
          <a:r>
            <a:rPr lang="en-US" smtClean="0"/>
            <a:t>MedRecon Events</a:t>
          </a:r>
          <a:endParaRPr lang="en-US"/>
        </a:p>
      </dgm:t>
    </dgm:pt>
    <dgm:pt modelId="{44A54697-0FCA-48C2-B6F9-7075E5AA9BA2}" type="parTrans" cxnId="{DCF7C03B-A556-4DDE-B591-07CA12640C2B}">
      <dgm:prSet/>
      <dgm:spPr/>
      <dgm:t>
        <a:bodyPr/>
        <a:lstStyle/>
        <a:p>
          <a:endParaRPr lang="en-US"/>
        </a:p>
      </dgm:t>
    </dgm:pt>
    <dgm:pt modelId="{E770ACF8-497A-465C-931E-7CA9ED675EDF}" type="sibTrans" cxnId="{DCF7C03B-A556-4DDE-B591-07CA12640C2B}">
      <dgm:prSet/>
      <dgm:spPr/>
      <dgm:t>
        <a:bodyPr/>
        <a:lstStyle/>
        <a:p>
          <a:endParaRPr lang="en-US"/>
        </a:p>
      </dgm:t>
    </dgm:pt>
    <dgm:pt modelId="{BCB4A7F9-4F50-4BF5-8E57-F53427AD8471}">
      <dgm:prSet/>
      <dgm:spPr/>
      <dgm:t>
        <a:bodyPr/>
        <a:lstStyle/>
        <a:p>
          <a:pPr rtl="0"/>
          <a:r>
            <a:rPr lang="en-US" smtClean="0"/>
            <a:t>May is MedRecon Awareness Month</a:t>
          </a:r>
          <a:endParaRPr lang="en-US"/>
        </a:p>
      </dgm:t>
    </dgm:pt>
    <dgm:pt modelId="{6A38823B-200F-4D2C-B075-A738A9F0D4D5}" type="parTrans" cxnId="{F60DCD99-F6A7-4A3B-87D8-610A99DC2892}">
      <dgm:prSet/>
      <dgm:spPr/>
      <dgm:t>
        <a:bodyPr/>
        <a:lstStyle/>
        <a:p>
          <a:endParaRPr lang="en-US"/>
        </a:p>
      </dgm:t>
    </dgm:pt>
    <dgm:pt modelId="{54E64839-C3AB-4359-AA12-0429EC069844}" type="sibTrans" cxnId="{F60DCD99-F6A7-4A3B-87D8-610A99DC2892}">
      <dgm:prSet/>
      <dgm:spPr/>
      <dgm:t>
        <a:bodyPr/>
        <a:lstStyle/>
        <a:p>
          <a:endParaRPr lang="en-US"/>
        </a:p>
      </dgm:t>
    </dgm:pt>
    <dgm:pt modelId="{B482D52A-8EF6-4E4D-BF2E-CD9EC8687443}">
      <dgm:prSet/>
      <dgm:spPr/>
      <dgm:t>
        <a:bodyPr/>
        <a:lstStyle/>
        <a:p>
          <a:pPr rtl="0"/>
          <a:r>
            <a:rPr lang="en-US" dirty="0" smtClean="0"/>
            <a:t>Med Recon Series</a:t>
          </a:r>
          <a:endParaRPr lang="en-US" dirty="0"/>
        </a:p>
      </dgm:t>
    </dgm:pt>
    <dgm:pt modelId="{5BA34CE1-BFF9-4C7E-B2DA-3352C0885D39}" type="parTrans" cxnId="{5B1054CA-9E83-4563-ABD7-F37F4B25B13B}">
      <dgm:prSet/>
      <dgm:spPr/>
      <dgm:t>
        <a:bodyPr/>
        <a:lstStyle/>
        <a:p>
          <a:endParaRPr lang="en-US"/>
        </a:p>
      </dgm:t>
    </dgm:pt>
    <dgm:pt modelId="{B4BF5FB2-7023-41F5-B765-D571DF9F1362}" type="sibTrans" cxnId="{5B1054CA-9E83-4563-ABD7-F37F4B25B13B}">
      <dgm:prSet/>
      <dgm:spPr/>
      <dgm:t>
        <a:bodyPr/>
        <a:lstStyle/>
        <a:p>
          <a:endParaRPr lang="en-US"/>
        </a:p>
      </dgm:t>
    </dgm:pt>
    <dgm:pt modelId="{85AEED64-4713-4BB4-929C-10D7901633F4}">
      <dgm:prSet/>
      <dgm:spPr/>
      <dgm:t>
        <a:bodyPr/>
        <a:lstStyle/>
        <a:p>
          <a:pPr rtl="0"/>
          <a:r>
            <a:rPr lang="en-US" dirty="0" smtClean="0"/>
            <a:t>Med Recon Office Hours</a:t>
          </a:r>
          <a:endParaRPr lang="en-US" dirty="0"/>
        </a:p>
      </dgm:t>
    </dgm:pt>
    <dgm:pt modelId="{CC15A8CB-F7B5-468B-8771-6D2DBE6DC681}" type="parTrans" cxnId="{46019205-4AE1-4918-86A7-3EC4F1BB2BF5}">
      <dgm:prSet/>
      <dgm:spPr/>
      <dgm:t>
        <a:bodyPr/>
        <a:lstStyle/>
        <a:p>
          <a:endParaRPr lang="en-US"/>
        </a:p>
      </dgm:t>
    </dgm:pt>
    <dgm:pt modelId="{1D6128FA-A326-4122-8F05-0ECC7C84974F}" type="sibTrans" cxnId="{46019205-4AE1-4918-86A7-3EC4F1BB2BF5}">
      <dgm:prSet/>
      <dgm:spPr/>
      <dgm:t>
        <a:bodyPr/>
        <a:lstStyle/>
        <a:p>
          <a:endParaRPr lang="en-US"/>
        </a:p>
      </dgm:t>
    </dgm:pt>
    <dgm:pt modelId="{EA9A186C-2419-4F6A-A0E2-79FED0196C6C}" type="pres">
      <dgm:prSet presAssocID="{F8ADC37F-05E3-4A1E-88FB-F1F22B0DE996}" presName="linear" presStyleCnt="0">
        <dgm:presLayoutVars>
          <dgm:animLvl val="lvl"/>
          <dgm:resizeHandles val="exact"/>
        </dgm:presLayoutVars>
      </dgm:prSet>
      <dgm:spPr/>
      <dgm:t>
        <a:bodyPr/>
        <a:lstStyle/>
        <a:p>
          <a:endParaRPr lang="en-US"/>
        </a:p>
      </dgm:t>
    </dgm:pt>
    <dgm:pt modelId="{EA776CAC-008C-4FA6-A034-9BE29EA6529E}" type="pres">
      <dgm:prSet presAssocID="{A55ACF02-03EB-4311-B6E5-83DABF505131}" presName="parentText" presStyleLbl="node1" presStyleIdx="0" presStyleCnt="1">
        <dgm:presLayoutVars>
          <dgm:chMax val="0"/>
          <dgm:bulletEnabled val="1"/>
        </dgm:presLayoutVars>
      </dgm:prSet>
      <dgm:spPr/>
      <dgm:t>
        <a:bodyPr/>
        <a:lstStyle/>
        <a:p>
          <a:endParaRPr lang="en-US"/>
        </a:p>
      </dgm:t>
    </dgm:pt>
    <dgm:pt modelId="{10CD9A9A-D582-4F02-9699-5A65FD014CA4}" type="pres">
      <dgm:prSet presAssocID="{A55ACF02-03EB-4311-B6E5-83DABF505131}" presName="childText" presStyleLbl="revTx" presStyleIdx="0" presStyleCnt="1">
        <dgm:presLayoutVars>
          <dgm:bulletEnabled val="1"/>
        </dgm:presLayoutVars>
      </dgm:prSet>
      <dgm:spPr/>
      <dgm:t>
        <a:bodyPr/>
        <a:lstStyle/>
        <a:p>
          <a:endParaRPr lang="en-US"/>
        </a:p>
      </dgm:t>
    </dgm:pt>
  </dgm:ptLst>
  <dgm:cxnLst>
    <dgm:cxn modelId="{5B1054CA-9E83-4563-ABD7-F37F4B25B13B}" srcId="{A55ACF02-03EB-4311-B6E5-83DABF505131}" destId="{B482D52A-8EF6-4E4D-BF2E-CD9EC8687443}" srcOrd="1" destOrd="0" parTransId="{5BA34CE1-BFF9-4C7E-B2DA-3352C0885D39}" sibTransId="{B4BF5FB2-7023-41F5-B765-D571DF9F1362}"/>
    <dgm:cxn modelId="{46019205-4AE1-4918-86A7-3EC4F1BB2BF5}" srcId="{A55ACF02-03EB-4311-B6E5-83DABF505131}" destId="{85AEED64-4713-4BB4-929C-10D7901633F4}" srcOrd="2" destOrd="0" parTransId="{CC15A8CB-F7B5-468B-8771-6D2DBE6DC681}" sibTransId="{1D6128FA-A326-4122-8F05-0ECC7C84974F}"/>
    <dgm:cxn modelId="{9AF01E07-B9F4-4A81-B98D-12B76176DDC8}" type="presOf" srcId="{85AEED64-4713-4BB4-929C-10D7901633F4}" destId="{10CD9A9A-D582-4F02-9699-5A65FD014CA4}" srcOrd="0" destOrd="2" presId="urn:microsoft.com/office/officeart/2005/8/layout/vList2"/>
    <dgm:cxn modelId="{43D9F7A6-31BB-434F-AE9C-39C42FCC121B}" type="presOf" srcId="{F8ADC37F-05E3-4A1E-88FB-F1F22B0DE996}" destId="{EA9A186C-2419-4F6A-A0E2-79FED0196C6C}" srcOrd="0" destOrd="0" presId="urn:microsoft.com/office/officeart/2005/8/layout/vList2"/>
    <dgm:cxn modelId="{71D59CE2-CDED-4C9E-A396-17D2F42FC461}" type="presOf" srcId="{B482D52A-8EF6-4E4D-BF2E-CD9EC8687443}" destId="{10CD9A9A-D582-4F02-9699-5A65FD014CA4}" srcOrd="0" destOrd="1" presId="urn:microsoft.com/office/officeart/2005/8/layout/vList2"/>
    <dgm:cxn modelId="{09D4BA11-2931-4F86-B5A2-2E9DC8C89E37}" type="presOf" srcId="{A55ACF02-03EB-4311-B6E5-83DABF505131}" destId="{EA776CAC-008C-4FA6-A034-9BE29EA6529E}" srcOrd="0" destOrd="0" presId="urn:microsoft.com/office/officeart/2005/8/layout/vList2"/>
    <dgm:cxn modelId="{DCF7C03B-A556-4DDE-B591-07CA12640C2B}" srcId="{F8ADC37F-05E3-4A1E-88FB-F1F22B0DE996}" destId="{A55ACF02-03EB-4311-B6E5-83DABF505131}" srcOrd="0" destOrd="0" parTransId="{44A54697-0FCA-48C2-B6F9-7075E5AA9BA2}" sibTransId="{E770ACF8-497A-465C-931E-7CA9ED675EDF}"/>
    <dgm:cxn modelId="{F60DCD99-F6A7-4A3B-87D8-610A99DC2892}" srcId="{A55ACF02-03EB-4311-B6E5-83DABF505131}" destId="{BCB4A7F9-4F50-4BF5-8E57-F53427AD8471}" srcOrd="0" destOrd="0" parTransId="{6A38823B-200F-4D2C-B075-A738A9F0D4D5}" sibTransId="{54E64839-C3AB-4359-AA12-0429EC069844}"/>
    <dgm:cxn modelId="{0BF9133A-7AAA-4AFC-8114-15E70D8E2FFE}" type="presOf" srcId="{BCB4A7F9-4F50-4BF5-8E57-F53427AD8471}" destId="{10CD9A9A-D582-4F02-9699-5A65FD014CA4}" srcOrd="0" destOrd="0" presId="urn:microsoft.com/office/officeart/2005/8/layout/vList2"/>
    <dgm:cxn modelId="{C42E0358-B326-4CEC-93D1-66F08706B827}" type="presParOf" srcId="{EA9A186C-2419-4F6A-A0E2-79FED0196C6C}" destId="{EA776CAC-008C-4FA6-A034-9BE29EA6529E}" srcOrd="0" destOrd="0" presId="urn:microsoft.com/office/officeart/2005/8/layout/vList2"/>
    <dgm:cxn modelId="{585A1617-938D-4B99-A970-B808DD9CE9D6}" type="presParOf" srcId="{EA9A186C-2419-4F6A-A0E2-79FED0196C6C}" destId="{10CD9A9A-D582-4F02-9699-5A65FD014CA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D188B8E-41D8-40FE-A326-DCB6D2E508B8}" type="doc">
      <dgm:prSet loTypeId="urn:microsoft.com/office/officeart/2005/8/layout/vList2" loCatId="list" qsTypeId="urn:microsoft.com/office/officeart/2005/8/quickstyle/simple1" qsCatId="simple" csTypeId="urn:microsoft.com/office/officeart/2005/8/colors/accent3_3" csCatId="accent3" phldr="1"/>
      <dgm:spPr/>
      <dgm:t>
        <a:bodyPr/>
        <a:lstStyle/>
        <a:p>
          <a:endParaRPr lang="en-US"/>
        </a:p>
      </dgm:t>
    </dgm:pt>
    <dgm:pt modelId="{CF74B383-867B-4930-BAF0-D632666BB1B9}">
      <dgm:prSet custT="1"/>
      <dgm:spPr/>
      <dgm:t>
        <a:bodyPr/>
        <a:lstStyle/>
        <a:p>
          <a:pPr rtl="0"/>
          <a:r>
            <a:rPr lang="en-US" sz="2800" dirty="0" smtClean="0">
              <a:solidFill>
                <a:schemeClr val="tx2">
                  <a:lumMod val="50000"/>
                </a:schemeClr>
              </a:solidFill>
            </a:rPr>
            <a:t>Conducts phone calls &amp; clinic visits</a:t>
          </a:r>
          <a:endParaRPr lang="en-US" sz="2800" dirty="0">
            <a:solidFill>
              <a:schemeClr val="tx2">
                <a:lumMod val="50000"/>
              </a:schemeClr>
            </a:solidFill>
          </a:endParaRPr>
        </a:p>
      </dgm:t>
    </dgm:pt>
    <dgm:pt modelId="{22D103D1-1861-44F5-B278-D869DD7A0833}" type="parTrans" cxnId="{2A900C40-3466-423D-9175-98116944ECFA}">
      <dgm:prSet/>
      <dgm:spPr/>
      <dgm:t>
        <a:bodyPr/>
        <a:lstStyle/>
        <a:p>
          <a:endParaRPr lang="en-US"/>
        </a:p>
      </dgm:t>
    </dgm:pt>
    <dgm:pt modelId="{AC85B797-8A6C-4334-8EC3-BBBB8D8F5965}" type="sibTrans" cxnId="{2A900C40-3466-423D-9175-98116944ECFA}">
      <dgm:prSet/>
      <dgm:spPr/>
      <dgm:t>
        <a:bodyPr/>
        <a:lstStyle/>
        <a:p>
          <a:endParaRPr lang="en-US"/>
        </a:p>
      </dgm:t>
    </dgm:pt>
    <dgm:pt modelId="{3FF1C968-CA21-4773-8D35-68C5A1313D90}">
      <dgm:prSet custT="1"/>
      <dgm:spPr/>
      <dgm:t>
        <a:bodyPr/>
        <a:lstStyle/>
        <a:p>
          <a:pPr rtl="0"/>
          <a:r>
            <a:rPr lang="en-US" sz="2800" dirty="0" smtClean="0">
              <a:solidFill>
                <a:schemeClr val="tx2">
                  <a:lumMod val="50000"/>
                </a:schemeClr>
              </a:solidFill>
            </a:rPr>
            <a:t>Utilizes an interdisciplinary team</a:t>
          </a:r>
          <a:endParaRPr lang="en-US" sz="2800" dirty="0">
            <a:solidFill>
              <a:schemeClr val="tx2">
                <a:lumMod val="50000"/>
              </a:schemeClr>
            </a:solidFill>
          </a:endParaRPr>
        </a:p>
      </dgm:t>
    </dgm:pt>
    <dgm:pt modelId="{248897BC-25AB-40BD-9925-80062CB47D9A}" type="parTrans" cxnId="{AEA7E82F-0544-432B-A042-360661FE4275}">
      <dgm:prSet/>
      <dgm:spPr/>
      <dgm:t>
        <a:bodyPr/>
        <a:lstStyle/>
        <a:p>
          <a:endParaRPr lang="en-US"/>
        </a:p>
      </dgm:t>
    </dgm:pt>
    <dgm:pt modelId="{579DF6DF-4E3B-4E0C-BAD3-8FA28EED6901}" type="sibTrans" cxnId="{AEA7E82F-0544-432B-A042-360661FE4275}">
      <dgm:prSet/>
      <dgm:spPr/>
      <dgm:t>
        <a:bodyPr/>
        <a:lstStyle/>
        <a:p>
          <a:endParaRPr lang="en-US"/>
        </a:p>
      </dgm:t>
    </dgm:pt>
    <dgm:pt modelId="{0D2F3B77-29E1-4936-9BB1-3654713B8E24}">
      <dgm:prSet custT="1"/>
      <dgm:spPr/>
      <dgm:t>
        <a:bodyPr/>
        <a:lstStyle/>
        <a:p>
          <a:pPr rtl="0"/>
          <a:r>
            <a:rPr lang="en-US" sz="2800" dirty="0" smtClean="0">
              <a:solidFill>
                <a:schemeClr val="tx2">
                  <a:lumMod val="50000"/>
                </a:schemeClr>
              </a:solidFill>
            </a:rPr>
            <a:t>Multisource consults received from Nurses, Providers, and Pharmacists</a:t>
          </a:r>
          <a:endParaRPr lang="en-US" sz="2800" dirty="0">
            <a:solidFill>
              <a:schemeClr val="tx2">
                <a:lumMod val="50000"/>
              </a:schemeClr>
            </a:solidFill>
          </a:endParaRPr>
        </a:p>
      </dgm:t>
    </dgm:pt>
    <dgm:pt modelId="{D729A1BA-E481-4FD2-9198-704DB2F4135F}" type="parTrans" cxnId="{862A35D9-66AF-49F3-9CF6-1CFDD56D0E14}">
      <dgm:prSet/>
      <dgm:spPr/>
      <dgm:t>
        <a:bodyPr/>
        <a:lstStyle/>
        <a:p>
          <a:endParaRPr lang="en-US"/>
        </a:p>
      </dgm:t>
    </dgm:pt>
    <dgm:pt modelId="{C5057AB0-F7CC-4AC4-BE1D-1D257138B02C}" type="sibTrans" cxnId="{862A35D9-66AF-49F3-9CF6-1CFDD56D0E14}">
      <dgm:prSet/>
      <dgm:spPr/>
      <dgm:t>
        <a:bodyPr/>
        <a:lstStyle/>
        <a:p>
          <a:endParaRPr lang="en-US"/>
        </a:p>
      </dgm:t>
    </dgm:pt>
    <dgm:pt modelId="{CA84D0F8-C63F-4DB1-85FC-48E75F516543}">
      <dgm:prSet custT="1"/>
      <dgm:spPr/>
      <dgm:t>
        <a:bodyPr/>
        <a:lstStyle/>
        <a:p>
          <a:pPr rtl="0"/>
          <a:r>
            <a:rPr lang="en-US" sz="2800" dirty="0" smtClean="0">
              <a:solidFill>
                <a:schemeClr val="tx2">
                  <a:lumMod val="50000"/>
                </a:schemeClr>
              </a:solidFill>
            </a:rPr>
            <a:t>Part of education program of staff and learners</a:t>
          </a:r>
          <a:endParaRPr lang="en-US" sz="2800" dirty="0">
            <a:solidFill>
              <a:schemeClr val="tx2">
                <a:lumMod val="50000"/>
              </a:schemeClr>
            </a:solidFill>
          </a:endParaRPr>
        </a:p>
      </dgm:t>
    </dgm:pt>
    <dgm:pt modelId="{514FB8F7-D374-4A95-B445-5C179647BA86}" type="parTrans" cxnId="{353997AA-0095-4859-8F4F-9948B66675C6}">
      <dgm:prSet/>
      <dgm:spPr/>
      <dgm:t>
        <a:bodyPr/>
        <a:lstStyle/>
        <a:p>
          <a:endParaRPr lang="en-US"/>
        </a:p>
      </dgm:t>
    </dgm:pt>
    <dgm:pt modelId="{BC46110E-2802-42F4-A46A-FAA166F25FFF}" type="sibTrans" cxnId="{353997AA-0095-4859-8F4F-9948B66675C6}">
      <dgm:prSet/>
      <dgm:spPr/>
      <dgm:t>
        <a:bodyPr/>
        <a:lstStyle/>
        <a:p>
          <a:endParaRPr lang="en-US"/>
        </a:p>
      </dgm:t>
    </dgm:pt>
    <dgm:pt modelId="{F542F204-4CED-4210-B0E9-833ACF087FEC}">
      <dgm:prSet custT="1"/>
      <dgm:spPr/>
      <dgm:t>
        <a:bodyPr/>
        <a:lstStyle/>
        <a:p>
          <a:pPr rtl="0"/>
          <a:r>
            <a:rPr lang="en-US" sz="2800" dirty="0" smtClean="0">
              <a:solidFill>
                <a:schemeClr val="tx2">
                  <a:lumMod val="50000"/>
                </a:schemeClr>
              </a:solidFill>
            </a:rPr>
            <a:t>Produces patient and staff education videos</a:t>
          </a:r>
          <a:endParaRPr lang="en-US" sz="2800" dirty="0">
            <a:solidFill>
              <a:schemeClr val="tx2">
                <a:lumMod val="50000"/>
              </a:schemeClr>
            </a:solidFill>
          </a:endParaRPr>
        </a:p>
      </dgm:t>
    </dgm:pt>
    <dgm:pt modelId="{EDAEAC1E-838A-49C7-BF40-4042E46BEEC8}" type="parTrans" cxnId="{8CE76397-C388-41CE-BD78-5390FB8A5104}">
      <dgm:prSet/>
      <dgm:spPr/>
      <dgm:t>
        <a:bodyPr/>
        <a:lstStyle/>
        <a:p>
          <a:endParaRPr lang="en-US"/>
        </a:p>
      </dgm:t>
    </dgm:pt>
    <dgm:pt modelId="{52960278-50BB-464A-9767-6594A82DC95C}" type="sibTrans" cxnId="{8CE76397-C388-41CE-BD78-5390FB8A5104}">
      <dgm:prSet/>
      <dgm:spPr/>
      <dgm:t>
        <a:bodyPr/>
        <a:lstStyle/>
        <a:p>
          <a:endParaRPr lang="en-US"/>
        </a:p>
      </dgm:t>
    </dgm:pt>
    <dgm:pt modelId="{EA714685-F6FC-40CB-BA5D-2A40E8A287CA}" type="pres">
      <dgm:prSet presAssocID="{9D188B8E-41D8-40FE-A326-DCB6D2E508B8}" presName="linear" presStyleCnt="0">
        <dgm:presLayoutVars>
          <dgm:animLvl val="lvl"/>
          <dgm:resizeHandles val="exact"/>
        </dgm:presLayoutVars>
      </dgm:prSet>
      <dgm:spPr/>
      <dgm:t>
        <a:bodyPr/>
        <a:lstStyle/>
        <a:p>
          <a:endParaRPr lang="en-US"/>
        </a:p>
      </dgm:t>
    </dgm:pt>
    <dgm:pt modelId="{224C88AA-713E-44EC-8290-9394D2B517E3}" type="pres">
      <dgm:prSet presAssocID="{CF74B383-867B-4930-BAF0-D632666BB1B9}" presName="parentText" presStyleLbl="node1" presStyleIdx="0" presStyleCnt="5">
        <dgm:presLayoutVars>
          <dgm:chMax val="0"/>
          <dgm:bulletEnabled val="1"/>
        </dgm:presLayoutVars>
      </dgm:prSet>
      <dgm:spPr/>
      <dgm:t>
        <a:bodyPr/>
        <a:lstStyle/>
        <a:p>
          <a:endParaRPr lang="en-US"/>
        </a:p>
      </dgm:t>
    </dgm:pt>
    <dgm:pt modelId="{B020FE06-1990-4D7F-90EA-84FB99758BD8}" type="pres">
      <dgm:prSet presAssocID="{AC85B797-8A6C-4334-8EC3-BBBB8D8F5965}" presName="spacer" presStyleCnt="0"/>
      <dgm:spPr/>
    </dgm:pt>
    <dgm:pt modelId="{B76A50F0-EF66-440C-B1B2-C750E891788E}" type="pres">
      <dgm:prSet presAssocID="{3FF1C968-CA21-4773-8D35-68C5A1313D90}" presName="parentText" presStyleLbl="node1" presStyleIdx="1" presStyleCnt="5">
        <dgm:presLayoutVars>
          <dgm:chMax val="0"/>
          <dgm:bulletEnabled val="1"/>
        </dgm:presLayoutVars>
      </dgm:prSet>
      <dgm:spPr/>
      <dgm:t>
        <a:bodyPr/>
        <a:lstStyle/>
        <a:p>
          <a:endParaRPr lang="en-US"/>
        </a:p>
      </dgm:t>
    </dgm:pt>
    <dgm:pt modelId="{3E4BD3DF-7955-4E90-A4C8-5DC65A2FE0E7}" type="pres">
      <dgm:prSet presAssocID="{579DF6DF-4E3B-4E0C-BAD3-8FA28EED6901}" presName="spacer" presStyleCnt="0"/>
      <dgm:spPr/>
    </dgm:pt>
    <dgm:pt modelId="{E496EF15-C861-4185-955A-53B2BDE47961}" type="pres">
      <dgm:prSet presAssocID="{0D2F3B77-29E1-4936-9BB1-3654713B8E24}" presName="parentText" presStyleLbl="node1" presStyleIdx="2" presStyleCnt="5">
        <dgm:presLayoutVars>
          <dgm:chMax val="0"/>
          <dgm:bulletEnabled val="1"/>
        </dgm:presLayoutVars>
      </dgm:prSet>
      <dgm:spPr/>
      <dgm:t>
        <a:bodyPr/>
        <a:lstStyle/>
        <a:p>
          <a:endParaRPr lang="en-US"/>
        </a:p>
      </dgm:t>
    </dgm:pt>
    <dgm:pt modelId="{357EAEDE-BE15-4C9B-85E2-3D6780FD79C9}" type="pres">
      <dgm:prSet presAssocID="{C5057AB0-F7CC-4AC4-BE1D-1D257138B02C}" presName="spacer" presStyleCnt="0"/>
      <dgm:spPr/>
    </dgm:pt>
    <dgm:pt modelId="{67F41DF0-EA72-4B22-BEE8-B6786BFC2900}" type="pres">
      <dgm:prSet presAssocID="{CA84D0F8-C63F-4DB1-85FC-48E75F516543}" presName="parentText" presStyleLbl="node1" presStyleIdx="3" presStyleCnt="5">
        <dgm:presLayoutVars>
          <dgm:chMax val="0"/>
          <dgm:bulletEnabled val="1"/>
        </dgm:presLayoutVars>
      </dgm:prSet>
      <dgm:spPr/>
      <dgm:t>
        <a:bodyPr/>
        <a:lstStyle/>
        <a:p>
          <a:endParaRPr lang="en-US"/>
        </a:p>
      </dgm:t>
    </dgm:pt>
    <dgm:pt modelId="{56D7811A-EBA9-40C7-AC1D-EE8DBEA1BDC9}" type="pres">
      <dgm:prSet presAssocID="{BC46110E-2802-42F4-A46A-FAA166F25FFF}" presName="spacer" presStyleCnt="0"/>
      <dgm:spPr/>
    </dgm:pt>
    <dgm:pt modelId="{1864224D-CD3E-4532-8EE6-8FDFD3767672}" type="pres">
      <dgm:prSet presAssocID="{F542F204-4CED-4210-B0E9-833ACF087FEC}" presName="parentText" presStyleLbl="node1" presStyleIdx="4" presStyleCnt="5">
        <dgm:presLayoutVars>
          <dgm:chMax val="0"/>
          <dgm:bulletEnabled val="1"/>
        </dgm:presLayoutVars>
      </dgm:prSet>
      <dgm:spPr/>
      <dgm:t>
        <a:bodyPr/>
        <a:lstStyle/>
        <a:p>
          <a:endParaRPr lang="en-US"/>
        </a:p>
      </dgm:t>
    </dgm:pt>
  </dgm:ptLst>
  <dgm:cxnLst>
    <dgm:cxn modelId="{5F63CAC9-08C2-4297-9928-CAA2685FFA21}" type="presOf" srcId="{CA84D0F8-C63F-4DB1-85FC-48E75F516543}" destId="{67F41DF0-EA72-4B22-BEE8-B6786BFC2900}" srcOrd="0" destOrd="0" presId="urn:microsoft.com/office/officeart/2005/8/layout/vList2"/>
    <dgm:cxn modelId="{1AFCF399-EDCD-4288-9EAE-AE0930140FB1}" type="presOf" srcId="{CF74B383-867B-4930-BAF0-D632666BB1B9}" destId="{224C88AA-713E-44EC-8290-9394D2B517E3}" srcOrd="0" destOrd="0" presId="urn:microsoft.com/office/officeart/2005/8/layout/vList2"/>
    <dgm:cxn modelId="{862A35D9-66AF-49F3-9CF6-1CFDD56D0E14}" srcId="{9D188B8E-41D8-40FE-A326-DCB6D2E508B8}" destId="{0D2F3B77-29E1-4936-9BB1-3654713B8E24}" srcOrd="2" destOrd="0" parTransId="{D729A1BA-E481-4FD2-9198-704DB2F4135F}" sibTransId="{C5057AB0-F7CC-4AC4-BE1D-1D257138B02C}"/>
    <dgm:cxn modelId="{955056D5-2210-4697-8713-75E26B5A94D3}" type="presOf" srcId="{3FF1C968-CA21-4773-8D35-68C5A1313D90}" destId="{B76A50F0-EF66-440C-B1B2-C750E891788E}" srcOrd="0" destOrd="0" presId="urn:microsoft.com/office/officeart/2005/8/layout/vList2"/>
    <dgm:cxn modelId="{8B634AEA-C56D-4AB9-93B3-9DB33CEC527A}" type="presOf" srcId="{9D188B8E-41D8-40FE-A326-DCB6D2E508B8}" destId="{EA714685-F6FC-40CB-BA5D-2A40E8A287CA}" srcOrd="0" destOrd="0" presId="urn:microsoft.com/office/officeart/2005/8/layout/vList2"/>
    <dgm:cxn modelId="{AC6B344B-C4E4-4911-ADFF-BA0EB5562D32}" type="presOf" srcId="{F542F204-4CED-4210-B0E9-833ACF087FEC}" destId="{1864224D-CD3E-4532-8EE6-8FDFD3767672}" srcOrd="0" destOrd="0" presId="urn:microsoft.com/office/officeart/2005/8/layout/vList2"/>
    <dgm:cxn modelId="{AEA7E82F-0544-432B-A042-360661FE4275}" srcId="{9D188B8E-41D8-40FE-A326-DCB6D2E508B8}" destId="{3FF1C968-CA21-4773-8D35-68C5A1313D90}" srcOrd="1" destOrd="0" parTransId="{248897BC-25AB-40BD-9925-80062CB47D9A}" sibTransId="{579DF6DF-4E3B-4E0C-BAD3-8FA28EED6901}"/>
    <dgm:cxn modelId="{8CE76397-C388-41CE-BD78-5390FB8A5104}" srcId="{9D188B8E-41D8-40FE-A326-DCB6D2E508B8}" destId="{F542F204-4CED-4210-B0E9-833ACF087FEC}" srcOrd="4" destOrd="0" parTransId="{EDAEAC1E-838A-49C7-BF40-4042E46BEEC8}" sibTransId="{52960278-50BB-464A-9767-6594A82DC95C}"/>
    <dgm:cxn modelId="{2A900C40-3466-423D-9175-98116944ECFA}" srcId="{9D188B8E-41D8-40FE-A326-DCB6D2E508B8}" destId="{CF74B383-867B-4930-BAF0-D632666BB1B9}" srcOrd="0" destOrd="0" parTransId="{22D103D1-1861-44F5-B278-D869DD7A0833}" sibTransId="{AC85B797-8A6C-4334-8EC3-BBBB8D8F5965}"/>
    <dgm:cxn modelId="{353997AA-0095-4859-8F4F-9948B66675C6}" srcId="{9D188B8E-41D8-40FE-A326-DCB6D2E508B8}" destId="{CA84D0F8-C63F-4DB1-85FC-48E75F516543}" srcOrd="3" destOrd="0" parTransId="{514FB8F7-D374-4A95-B445-5C179647BA86}" sibTransId="{BC46110E-2802-42F4-A46A-FAA166F25FFF}"/>
    <dgm:cxn modelId="{70303AC8-0241-49D2-A0E2-BEF465B643F1}" type="presOf" srcId="{0D2F3B77-29E1-4936-9BB1-3654713B8E24}" destId="{E496EF15-C861-4185-955A-53B2BDE47961}" srcOrd="0" destOrd="0" presId="urn:microsoft.com/office/officeart/2005/8/layout/vList2"/>
    <dgm:cxn modelId="{B696033A-E98D-41A3-B4A2-BC0A263FE17B}" type="presParOf" srcId="{EA714685-F6FC-40CB-BA5D-2A40E8A287CA}" destId="{224C88AA-713E-44EC-8290-9394D2B517E3}" srcOrd="0" destOrd="0" presId="urn:microsoft.com/office/officeart/2005/8/layout/vList2"/>
    <dgm:cxn modelId="{9DBA3043-F16F-4946-9C17-29B79DADE69D}" type="presParOf" srcId="{EA714685-F6FC-40CB-BA5D-2A40E8A287CA}" destId="{B020FE06-1990-4D7F-90EA-84FB99758BD8}" srcOrd="1" destOrd="0" presId="urn:microsoft.com/office/officeart/2005/8/layout/vList2"/>
    <dgm:cxn modelId="{912C9008-766A-4A1D-9C2C-D858B594FE3C}" type="presParOf" srcId="{EA714685-F6FC-40CB-BA5D-2A40E8A287CA}" destId="{B76A50F0-EF66-440C-B1B2-C750E891788E}" srcOrd="2" destOrd="0" presId="urn:microsoft.com/office/officeart/2005/8/layout/vList2"/>
    <dgm:cxn modelId="{280E80A5-8FE1-41E5-B094-1D46BCF3DC11}" type="presParOf" srcId="{EA714685-F6FC-40CB-BA5D-2A40E8A287CA}" destId="{3E4BD3DF-7955-4E90-A4C8-5DC65A2FE0E7}" srcOrd="3" destOrd="0" presId="urn:microsoft.com/office/officeart/2005/8/layout/vList2"/>
    <dgm:cxn modelId="{905A7632-E5E5-4724-8CB9-AA240BAEABE7}" type="presParOf" srcId="{EA714685-F6FC-40CB-BA5D-2A40E8A287CA}" destId="{E496EF15-C861-4185-955A-53B2BDE47961}" srcOrd="4" destOrd="0" presId="urn:microsoft.com/office/officeart/2005/8/layout/vList2"/>
    <dgm:cxn modelId="{17ADFFDF-D1B4-4AD0-9D91-3E711D5944CB}" type="presParOf" srcId="{EA714685-F6FC-40CB-BA5D-2A40E8A287CA}" destId="{357EAEDE-BE15-4C9B-85E2-3D6780FD79C9}" srcOrd="5" destOrd="0" presId="urn:microsoft.com/office/officeart/2005/8/layout/vList2"/>
    <dgm:cxn modelId="{FB2C24BC-85A7-4B07-B893-D8F3927421CA}" type="presParOf" srcId="{EA714685-F6FC-40CB-BA5D-2A40E8A287CA}" destId="{67F41DF0-EA72-4B22-BEE8-B6786BFC2900}" srcOrd="6" destOrd="0" presId="urn:microsoft.com/office/officeart/2005/8/layout/vList2"/>
    <dgm:cxn modelId="{1D374EF2-4B4A-48FD-8368-F8C9B993DD21}" type="presParOf" srcId="{EA714685-F6FC-40CB-BA5D-2A40E8A287CA}" destId="{56D7811A-EBA9-40C7-AC1D-EE8DBEA1BDC9}" srcOrd="7" destOrd="0" presId="urn:microsoft.com/office/officeart/2005/8/layout/vList2"/>
    <dgm:cxn modelId="{A3683B35-6D2A-4D2E-BDA7-F674D5DB7255}" type="presParOf" srcId="{EA714685-F6FC-40CB-BA5D-2A40E8A287CA}" destId="{1864224D-CD3E-4532-8EE6-8FDFD3767672}"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5BCC564-044C-4D48-85BC-2A5316C29B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B65131-872E-4F6B-AEB1-AFE644800BF1}">
      <dgm:prSet/>
      <dgm:spPr>
        <a:solidFill>
          <a:schemeClr val="accent1">
            <a:lumMod val="50000"/>
          </a:schemeClr>
        </a:solidFill>
      </dgm:spPr>
      <dgm:t>
        <a:bodyPr/>
        <a:lstStyle/>
        <a:p>
          <a:pPr rtl="0"/>
          <a:r>
            <a:rPr lang="en-US" b="1" dirty="0" smtClean="0"/>
            <a:t>Goals:</a:t>
          </a:r>
          <a:endParaRPr lang="en-US" dirty="0"/>
        </a:p>
      </dgm:t>
    </dgm:pt>
    <dgm:pt modelId="{B686D23D-7DCA-48A1-B52A-680B858FA6FF}" type="parTrans" cxnId="{350DFD96-CEB8-4CF5-9E2F-32D2D452126C}">
      <dgm:prSet/>
      <dgm:spPr/>
      <dgm:t>
        <a:bodyPr/>
        <a:lstStyle/>
        <a:p>
          <a:endParaRPr lang="en-US"/>
        </a:p>
      </dgm:t>
    </dgm:pt>
    <dgm:pt modelId="{9D4D6EDF-D832-4514-BF47-3119A71FF5CC}" type="sibTrans" cxnId="{350DFD96-CEB8-4CF5-9E2F-32D2D452126C}">
      <dgm:prSet/>
      <dgm:spPr/>
      <dgm:t>
        <a:bodyPr/>
        <a:lstStyle/>
        <a:p>
          <a:endParaRPr lang="en-US"/>
        </a:p>
      </dgm:t>
    </dgm:pt>
    <dgm:pt modelId="{25B3E92A-FA0A-4997-8734-54BB19E20C4A}">
      <dgm:prSet/>
      <dgm:spPr/>
      <dgm:t>
        <a:bodyPr/>
        <a:lstStyle/>
        <a:p>
          <a:pPr rtl="0"/>
          <a:r>
            <a:rPr lang="en-US" b="1" dirty="0" smtClean="0"/>
            <a:t>Promote, Recognize, Educate and Share</a:t>
          </a:r>
          <a:endParaRPr lang="en-US" dirty="0"/>
        </a:p>
      </dgm:t>
    </dgm:pt>
    <dgm:pt modelId="{04A2658C-7AC8-4582-901A-14951A55DADB}" type="parTrans" cxnId="{8BABC4B0-6BDC-4656-AA7D-0A813BBC9168}">
      <dgm:prSet/>
      <dgm:spPr/>
      <dgm:t>
        <a:bodyPr/>
        <a:lstStyle/>
        <a:p>
          <a:endParaRPr lang="en-US"/>
        </a:p>
      </dgm:t>
    </dgm:pt>
    <dgm:pt modelId="{FE2B2178-357E-4E5F-8EDE-AB564D363B72}" type="sibTrans" cxnId="{8BABC4B0-6BDC-4656-AA7D-0A813BBC9168}">
      <dgm:prSet/>
      <dgm:spPr/>
      <dgm:t>
        <a:bodyPr/>
        <a:lstStyle/>
        <a:p>
          <a:endParaRPr lang="en-US"/>
        </a:p>
      </dgm:t>
    </dgm:pt>
    <dgm:pt modelId="{F2A14598-7048-4428-A941-485454F5F55C}">
      <dgm:prSet/>
      <dgm:spPr/>
      <dgm:t>
        <a:bodyPr/>
        <a:lstStyle/>
        <a:p>
          <a:pPr rtl="0"/>
          <a:r>
            <a:rPr lang="en-US" b="1" smtClean="0"/>
            <a:t>Strong Practice</a:t>
          </a:r>
          <a:endParaRPr lang="en-US"/>
        </a:p>
      </dgm:t>
    </dgm:pt>
    <dgm:pt modelId="{2A49DC66-A304-44C4-98E9-0ED8F0B6B185}" type="parTrans" cxnId="{A2F69F09-F5C1-46D7-AE8D-C3CBCA0DED78}">
      <dgm:prSet/>
      <dgm:spPr/>
      <dgm:t>
        <a:bodyPr/>
        <a:lstStyle/>
        <a:p>
          <a:endParaRPr lang="en-US"/>
        </a:p>
      </dgm:t>
    </dgm:pt>
    <dgm:pt modelId="{498B4921-2933-4671-8AB8-96300AF1137D}" type="sibTrans" cxnId="{A2F69F09-F5C1-46D7-AE8D-C3CBCA0DED78}">
      <dgm:prSet/>
      <dgm:spPr/>
      <dgm:t>
        <a:bodyPr/>
        <a:lstStyle/>
        <a:p>
          <a:endParaRPr lang="en-US"/>
        </a:p>
      </dgm:t>
    </dgm:pt>
    <dgm:pt modelId="{A074E7A3-2712-47DB-A0A7-E7DB0C4F4927}">
      <dgm:prSet/>
      <dgm:spPr/>
      <dgm:t>
        <a:bodyPr/>
        <a:lstStyle/>
        <a:p>
          <a:pPr rtl="0"/>
          <a:r>
            <a:rPr lang="en-US" b="1" smtClean="0"/>
            <a:t>Lessons Learned</a:t>
          </a:r>
          <a:endParaRPr lang="en-US"/>
        </a:p>
      </dgm:t>
    </dgm:pt>
    <dgm:pt modelId="{AA412C46-BDC9-4EE9-9596-83D11A8F5689}" type="parTrans" cxnId="{7A482A07-B927-47B0-9314-92DB90A76AF9}">
      <dgm:prSet/>
      <dgm:spPr/>
      <dgm:t>
        <a:bodyPr/>
        <a:lstStyle/>
        <a:p>
          <a:endParaRPr lang="en-US"/>
        </a:p>
      </dgm:t>
    </dgm:pt>
    <dgm:pt modelId="{3457C54F-41F1-4DF1-9612-F8219E30BC35}" type="sibTrans" cxnId="{7A482A07-B927-47B0-9314-92DB90A76AF9}">
      <dgm:prSet/>
      <dgm:spPr/>
      <dgm:t>
        <a:bodyPr/>
        <a:lstStyle/>
        <a:p>
          <a:endParaRPr lang="en-US"/>
        </a:p>
      </dgm:t>
    </dgm:pt>
    <dgm:pt modelId="{57157E81-1C77-4182-8152-64CD08161F43}">
      <dgm:prSet/>
      <dgm:spPr/>
      <dgm:t>
        <a:bodyPr/>
        <a:lstStyle/>
        <a:p>
          <a:pPr rtl="0"/>
          <a:r>
            <a:rPr lang="en-US" b="1" dirty="0" smtClean="0"/>
            <a:t>Competition</a:t>
          </a:r>
          <a:endParaRPr lang="en-US" dirty="0"/>
        </a:p>
      </dgm:t>
    </dgm:pt>
    <dgm:pt modelId="{BA424622-39F9-43EC-9964-1848932061CA}" type="parTrans" cxnId="{19DB101C-C836-4ECE-A6B0-459CB4C3B6AA}">
      <dgm:prSet/>
      <dgm:spPr/>
      <dgm:t>
        <a:bodyPr/>
        <a:lstStyle/>
        <a:p>
          <a:endParaRPr lang="en-US"/>
        </a:p>
      </dgm:t>
    </dgm:pt>
    <dgm:pt modelId="{8599A3A0-9450-4732-8F77-10C31C1C9547}" type="sibTrans" cxnId="{19DB101C-C836-4ECE-A6B0-459CB4C3B6AA}">
      <dgm:prSet/>
      <dgm:spPr/>
      <dgm:t>
        <a:bodyPr/>
        <a:lstStyle/>
        <a:p>
          <a:endParaRPr lang="en-US"/>
        </a:p>
      </dgm:t>
    </dgm:pt>
    <dgm:pt modelId="{49751A85-769F-4531-8D9D-D0925E2E4F8D}" type="pres">
      <dgm:prSet presAssocID="{B5BCC564-044C-4D48-85BC-2A5316C29B40}" presName="Name0" presStyleCnt="0">
        <dgm:presLayoutVars>
          <dgm:dir/>
          <dgm:animLvl val="lvl"/>
          <dgm:resizeHandles val="exact"/>
        </dgm:presLayoutVars>
      </dgm:prSet>
      <dgm:spPr/>
      <dgm:t>
        <a:bodyPr/>
        <a:lstStyle/>
        <a:p>
          <a:endParaRPr lang="en-US"/>
        </a:p>
      </dgm:t>
    </dgm:pt>
    <dgm:pt modelId="{E3C861EB-C433-4E32-AA69-24787E36362B}" type="pres">
      <dgm:prSet presAssocID="{B8B65131-872E-4F6B-AEB1-AFE644800BF1}" presName="linNode" presStyleCnt="0"/>
      <dgm:spPr/>
    </dgm:pt>
    <dgm:pt modelId="{BE4BD92A-9972-4B96-8B80-44DB1A05A9EC}" type="pres">
      <dgm:prSet presAssocID="{B8B65131-872E-4F6B-AEB1-AFE644800BF1}" presName="parentText" presStyleLbl="node1" presStyleIdx="0" presStyleCnt="1">
        <dgm:presLayoutVars>
          <dgm:chMax val="1"/>
          <dgm:bulletEnabled val="1"/>
        </dgm:presLayoutVars>
      </dgm:prSet>
      <dgm:spPr/>
      <dgm:t>
        <a:bodyPr/>
        <a:lstStyle/>
        <a:p>
          <a:endParaRPr lang="en-US"/>
        </a:p>
      </dgm:t>
    </dgm:pt>
    <dgm:pt modelId="{64266072-7660-4ED0-BA9F-6517AFEB013E}" type="pres">
      <dgm:prSet presAssocID="{B8B65131-872E-4F6B-AEB1-AFE644800BF1}" presName="descendantText" presStyleLbl="alignAccFollowNode1" presStyleIdx="0" presStyleCnt="1">
        <dgm:presLayoutVars>
          <dgm:bulletEnabled val="1"/>
        </dgm:presLayoutVars>
      </dgm:prSet>
      <dgm:spPr/>
      <dgm:t>
        <a:bodyPr/>
        <a:lstStyle/>
        <a:p>
          <a:endParaRPr lang="en-US"/>
        </a:p>
      </dgm:t>
    </dgm:pt>
  </dgm:ptLst>
  <dgm:cxnLst>
    <dgm:cxn modelId="{99277BB0-A420-4005-9E1E-BB58D2BAE4FE}" type="presOf" srcId="{F2A14598-7048-4428-A941-485454F5F55C}" destId="{64266072-7660-4ED0-BA9F-6517AFEB013E}" srcOrd="0" destOrd="1" presId="urn:microsoft.com/office/officeart/2005/8/layout/vList5"/>
    <dgm:cxn modelId="{8A307019-7832-4CD9-9F5E-D267F3AE5863}" type="presOf" srcId="{57157E81-1C77-4182-8152-64CD08161F43}" destId="{64266072-7660-4ED0-BA9F-6517AFEB013E}" srcOrd="0" destOrd="3" presId="urn:microsoft.com/office/officeart/2005/8/layout/vList5"/>
    <dgm:cxn modelId="{7A482A07-B927-47B0-9314-92DB90A76AF9}" srcId="{25B3E92A-FA0A-4997-8734-54BB19E20C4A}" destId="{A074E7A3-2712-47DB-A0A7-E7DB0C4F4927}" srcOrd="1" destOrd="0" parTransId="{AA412C46-BDC9-4EE9-9596-83D11A8F5689}" sibTransId="{3457C54F-41F1-4DF1-9612-F8219E30BC35}"/>
    <dgm:cxn modelId="{19DB101C-C836-4ECE-A6B0-459CB4C3B6AA}" srcId="{B8B65131-872E-4F6B-AEB1-AFE644800BF1}" destId="{57157E81-1C77-4182-8152-64CD08161F43}" srcOrd="1" destOrd="0" parTransId="{BA424622-39F9-43EC-9964-1848932061CA}" sibTransId="{8599A3A0-9450-4732-8F77-10C31C1C9547}"/>
    <dgm:cxn modelId="{350DFD96-CEB8-4CF5-9E2F-32D2D452126C}" srcId="{B5BCC564-044C-4D48-85BC-2A5316C29B40}" destId="{B8B65131-872E-4F6B-AEB1-AFE644800BF1}" srcOrd="0" destOrd="0" parTransId="{B686D23D-7DCA-48A1-B52A-680B858FA6FF}" sibTransId="{9D4D6EDF-D832-4514-BF47-3119A71FF5CC}"/>
    <dgm:cxn modelId="{33F31425-0972-4B1E-90D6-1E47696F94B5}" type="presOf" srcId="{A074E7A3-2712-47DB-A0A7-E7DB0C4F4927}" destId="{64266072-7660-4ED0-BA9F-6517AFEB013E}" srcOrd="0" destOrd="2" presId="urn:microsoft.com/office/officeart/2005/8/layout/vList5"/>
    <dgm:cxn modelId="{8BABC4B0-6BDC-4656-AA7D-0A813BBC9168}" srcId="{B8B65131-872E-4F6B-AEB1-AFE644800BF1}" destId="{25B3E92A-FA0A-4997-8734-54BB19E20C4A}" srcOrd="0" destOrd="0" parTransId="{04A2658C-7AC8-4582-901A-14951A55DADB}" sibTransId="{FE2B2178-357E-4E5F-8EDE-AB564D363B72}"/>
    <dgm:cxn modelId="{92F3C132-524C-4FFC-9CE0-E1FA5D51645D}" type="presOf" srcId="{B5BCC564-044C-4D48-85BC-2A5316C29B40}" destId="{49751A85-769F-4531-8D9D-D0925E2E4F8D}" srcOrd="0" destOrd="0" presId="urn:microsoft.com/office/officeart/2005/8/layout/vList5"/>
    <dgm:cxn modelId="{A2F69F09-F5C1-46D7-AE8D-C3CBCA0DED78}" srcId="{25B3E92A-FA0A-4997-8734-54BB19E20C4A}" destId="{F2A14598-7048-4428-A941-485454F5F55C}" srcOrd="0" destOrd="0" parTransId="{2A49DC66-A304-44C4-98E9-0ED8F0B6B185}" sibTransId="{498B4921-2933-4671-8AB8-96300AF1137D}"/>
    <dgm:cxn modelId="{333879D3-ECF4-474A-833A-C1E59EDF08DB}" type="presOf" srcId="{B8B65131-872E-4F6B-AEB1-AFE644800BF1}" destId="{BE4BD92A-9972-4B96-8B80-44DB1A05A9EC}" srcOrd="0" destOrd="0" presId="urn:microsoft.com/office/officeart/2005/8/layout/vList5"/>
    <dgm:cxn modelId="{725FD1F6-4A2C-46D6-8FB8-A535D4A9AEE3}" type="presOf" srcId="{25B3E92A-FA0A-4997-8734-54BB19E20C4A}" destId="{64266072-7660-4ED0-BA9F-6517AFEB013E}" srcOrd="0" destOrd="0" presId="urn:microsoft.com/office/officeart/2005/8/layout/vList5"/>
    <dgm:cxn modelId="{CA7E48B8-A2A6-44AC-8FA9-3254764CD456}" type="presParOf" srcId="{49751A85-769F-4531-8D9D-D0925E2E4F8D}" destId="{E3C861EB-C433-4E32-AA69-24787E36362B}" srcOrd="0" destOrd="0" presId="urn:microsoft.com/office/officeart/2005/8/layout/vList5"/>
    <dgm:cxn modelId="{8DBA40E6-4B77-4B97-81A9-8144D1D3787C}" type="presParOf" srcId="{E3C861EB-C433-4E32-AA69-24787E36362B}" destId="{BE4BD92A-9972-4B96-8B80-44DB1A05A9EC}" srcOrd="0" destOrd="0" presId="urn:microsoft.com/office/officeart/2005/8/layout/vList5"/>
    <dgm:cxn modelId="{94108D0A-3C5F-4BDA-B26D-DCEA903A6D25}" type="presParOf" srcId="{E3C861EB-C433-4E32-AA69-24787E36362B}" destId="{64266072-7660-4ED0-BA9F-6517AFEB01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5BCC564-044C-4D48-85BC-2A5316C29B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B65131-872E-4F6B-AEB1-AFE644800BF1}">
      <dgm:prSet/>
      <dgm:spPr>
        <a:solidFill>
          <a:schemeClr val="accent1">
            <a:lumMod val="50000"/>
          </a:schemeClr>
        </a:solidFill>
      </dgm:spPr>
      <dgm:t>
        <a:bodyPr/>
        <a:lstStyle/>
        <a:p>
          <a:pPr rtl="0"/>
          <a:r>
            <a:rPr lang="en-US" b="1" dirty="0" smtClean="0"/>
            <a:t>Goals:</a:t>
          </a:r>
          <a:endParaRPr lang="en-US" dirty="0"/>
        </a:p>
      </dgm:t>
    </dgm:pt>
    <dgm:pt modelId="{B686D23D-7DCA-48A1-B52A-680B858FA6FF}" type="parTrans" cxnId="{350DFD96-CEB8-4CF5-9E2F-32D2D452126C}">
      <dgm:prSet/>
      <dgm:spPr/>
      <dgm:t>
        <a:bodyPr/>
        <a:lstStyle/>
        <a:p>
          <a:endParaRPr lang="en-US"/>
        </a:p>
      </dgm:t>
    </dgm:pt>
    <dgm:pt modelId="{9D4D6EDF-D832-4514-BF47-3119A71FF5CC}" type="sibTrans" cxnId="{350DFD96-CEB8-4CF5-9E2F-32D2D452126C}">
      <dgm:prSet/>
      <dgm:spPr/>
      <dgm:t>
        <a:bodyPr/>
        <a:lstStyle/>
        <a:p>
          <a:endParaRPr lang="en-US"/>
        </a:p>
      </dgm:t>
    </dgm:pt>
    <dgm:pt modelId="{25B3E92A-FA0A-4997-8734-54BB19E20C4A}">
      <dgm:prSet/>
      <dgm:spPr/>
      <dgm:t>
        <a:bodyPr/>
        <a:lstStyle/>
        <a:p>
          <a:pPr rtl="0"/>
          <a:r>
            <a:rPr lang="en-US" b="1" dirty="0" smtClean="0"/>
            <a:t>Promote, Recognize, Educate and Share</a:t>
          </a:r>
          <a:endParaRPr lang="en-US" dirty="0"/>
        </a:p>
      </dgm:t>
    </dgm:pt>
    <dgm:pt modelId="{04A2658C-7AC8-4582-901A-14951A55DADB}" type="parTrans" cxnId="{8BABC4B0-6BDC-4656-AA7D-0A813BBC9168}">
      <dgm:prSet/>
      <dgm:spPr/>
      <dgm:t>
        <a:bodyPr/>
        <a:lstStyle/>
        <a:p>
          <a:endParaRPr lang="en-US"/>
        </a:p>
      </dgm:t>
    </dgm:pt>
    <dgm:pt modelId="{FE2B2178-357E-4E5F-8EDE-AB564D363B72}" type="sibTrans" cxnId="{8BABC4B0-6BDC-4656-AA7D-0A813BBC9168}">
      <dgm:prSet/>
      <dgm:spPr/>
      <dgm:t>
        <a:bodyPr/>
        <a:lstStyle/>
        <a:p>
          <a:endParaRPr lang="en-US"/>
        </a:p>
      </dgm:t>
    </dgm:pt>
    <dgm:pt modelId="{F2A14598-7048-4428-A941-485454F5F55C}">
      <dgm:prSet/>
      <dgm:spPr/>
      <dgm:t>
        <a:bodyPr/>
        <a:lstStyle/>
        <a:p>
          <a:pPr rtl="0"/>
          <a:r>
            <a:rPr lang="en-US" b="1" smtClean="0"/>
            <a:t>Strong Practice</a:t>
          </a:r>
          <a:endParaRPr lang="en-US"/>
        </a:p>
      </dgm:t>
    </dgm:pt>
    <dgm:pt modelId="{2A49DC66-A304-44C4-98E9-0ED8F0B6B185}" type="parTrans" cxnId="{A2F69F09-F5C1-46D7-AE8D-C3CBCA0DED78}">
      <dgm:prSet/>
      <dgm:spPr/>
      <dgm:t>
        <a:bodyPr/>
        <a:lstStyle/>
        <a:p>
          <a:endParaRPr lang="en-US"/>
        </a:p>
      </dgm:t>
    </dgm:pt>
    <dgm:pt modelId="{498B4921-2933-4671-8AB8-96300AF1137D}" type="sibTrans" cxnId="{A2F69F09-F5C1-46D7-AE8D-C3CBCA0DED78}">
      <dgm:prSet/>
      <dgm:spPr/>
      <dgm:t>
        <a:bodyPr/>
        <a:lstStyle/>
        <a:p>
          <a:endParaRPr lang="en-US"/>
        </a:p>
      </dgm:t>
    </dgm:pt>
    <dgm:pt modelId="{A074E7A3-2712-47DB-A0A7-E7DB0C4F4927}">
      <dgm:prSet/>
      <dgm:spPr/>
      <dgm:t>
        <a:bodyPr/>
        <a:lstStyle/>
        <a:p>
          <a:pPr rtl="0"/>
          <a:r>
            <a:rPr lang="en-US" b="1" smtClean="0"/>
            <a:t>Lessons Learned</a:t>
          </a:r>
          <a:endParaRPr lang="en-US"/>
        </a:p>
      </dgm:t>
    </dgm:pt>
    <dgm:pt modelId="{AA412C46-BDC9-4EE9-9596-83D11A8F5689}" type="parTrans" cxnId="{7A482A07-B927-47B0-9314-92DB90A76AF9}">
      <dgm:prSet/>
      <dgm:spPr/>
      <dgm:t>
        <a:bodyPr/>
        <a:lstStyle/>
        <a:p>
          <a:endParaRPr lang="en-US"/>
        </a:p>
      </dgm:t>
    </dgm:pt>
    <dgm:pt modelId="{3457C54F-41F1-4DF1-9612-F8219E30BC35}" type="sibTrans" cxnId="{7A482A07-B927-47B0-9314-92DB90A76AF9}">
      <dgm:prSet/>
      <dgm:spPr/>
      <dgm:t>
        <a:bodyPr/>
        <a:lstStyle/>
        <a:p>
          <a:endParaRPr lang="en-US"/>
        </a:p>
      </dgm:t>
    </dgm:pt>
    <dgm:pt modelId="{57157E81-1C77-4182-8152-64CD08161F43}">
      <dgm:prSet/>
      <dgm:spPr/>
      <dgm:t>
        <a:bodyPr/>
        <a:lstStyle/>
        <a:p>
          <a:pPr rtl="0"/>
          <a:r>
            <a:rPr lang="en-US" b="1" dirty="0" smtClean="0"/>
            <a:t>Competition</a:t>
          </a:r>
          <a:endParaRPr lang="en-US" dirty="0"/>
        </a:p>
      </dgm:t>
    </dgm:pt>
    <dgm:pt modelId="{BA424622-39F9-43EC-9964-1848932061CA}" type="parTrans" cxnId="{19DB101C-C836-4ECE-A6B0-459CB4C3B6AA}">
      <dgm:prSet/>
      <dgm:spPr/>
      <dgm:t>
        <a:bodyPr/>
        <a:lstStyle/>
        <a:p>
          <a:endParaRPr lang="en-US"/>
        </a:p>
      </dgm:t>
    </dgm:pt>
    <dgm:pt modelId="{8599A3A0-9450-4732-8F77-10C31C1C9547}" type="sibTrans" cxnId="{19DB101C-C836-4ECE-A6B0-459CB4C3B6AA}">
      <dgm:prSet/>
      <dgm:spPr/>
      <dgm:t>
        <a:bodyPr/>
        <a:lstStyle/>
        <a:p>
          <a:endParaRPr lang="en-US"/>
        </a:p>
      </dgm:t>
    </dgm:pt>
    <dgm:pt modelId="{49751A85-769F-4531-8D9D-D0925E2E4F8D}" type="pres">
      <dgm:prSet presAssocID="{B5BCC564-044C-4D48-85BC-2A5316C29B40}" presName="Name0" presStyleCnt="0">
        <dgm:presLayoutVars>
          <dgm:dir/>
          <dgm:animLvl val="lvl"/>
          <dgm:resizeHandles val="exact"/>
        </dgm:presLayoutVars>
      </dgm:prSet>
      <dgm:spPr/>
      <dgm:t>
        <a:bodyPr/>
        <a:lstStyle/>
        <a:p>
          <a:endParaRPr lang="en-US"/>
        </a:p>
      </dgm:t>
    </dgm:pt>
    <dgm:pt modelId="{E3C861EB-C433-4E32-AA69-24787E36362B}" type="pres">
      <dgm:prSet presAssocID="{B8B65131-872E-4F6B-AEB1-AFE644800BF1}" presName="linNode" presStyleCnt="0"/>
      <dgm:spPr/>
    </dgm:pt>
    <dgm:pt modelId="{BE4BD92A-9972-4B96-8B80-44DB1A05A9EC}" type="pres">
      <dgm:prSet presAssocID="{B8B65131-872E-4F6B-AEB1-AFE644800BF1}" presName="parentText" presStyleLbl="node1" presStyleIdx="0" presStyleCnt="1">
        <dgm:presLayoutVars>
          <dgm:chMax val="1"/>
          <dgm:bulletEnabled val="1"/>
        </dgm:presLayoutVars>
      </dgm:prSet>
      <dgm:spPr/>
      <dgm:t>
        <a:bodyPr/>
        <a:lstStyle/>
        <a:p>
          <a:endParaRPr lang="en-US"/>
        </a:p>
      </dgm:t>
    </dgm:pt>
    <dgm:pt modelId="{64266072-7660-4ED0-BA9F-6517AFEB013E}" type="pres">
      <dgm:prSet presAssocID="{B8B65131-872E-4F6B-AEB1-AFE644800BF1}" presName="descendantText" presStyleLbl="alignAccFollowNode1" presStyleIdx="0" presStyleCnt="1">
        <dgm:presLayoutVars>
          <dgm:bulletEnabled val="1"/>
        </dgm:presLayoutVars>
      </dgm:prSet>
      <dgm:spPr/>
      <dgm:t>
        <a:bodyPr/>
        <a:lstStyle/>
        <a:p>
          <a:endParaRPr lang="en-US"/>
        </a:p>
      </dgm:t>
    </dgm:pt>
  </dgm:ptLst>
  <dgm:cxnLst>
    <dgm:cxn modelId="{DBA7BA7A-6A3D-4EFA-9392-A866B334CA9A}" type="presOf" srcId="{25B3E92A-FA0A-4997-8734-54BB19E20C4A}" destId="{64266072-7660-4ED0-BA9F-6517AFEB013E}" srcOrd="0" destOrd="0" presId="urn:microsoft.com/office/officeart/2005/8/layout/vList5"/>
    <dgm:cxn modelId="{7A482A07-B927-47B0-9314-92DB90A76AF9}" srcId="{25B3E92A-FA0A-4997-8734-54BB19E20C4A}" destId="{A074E7A3-2712-47DB-A0A7-E7DB0C4F4927}" srcOrd="1" destOrd="0" parTransId="{AA412C46-BDC9-4EE9-9596-83D11A8F5689}" sibTransId="{3457C54F-41F1-4DF1-9612-F8219E30BC35}"/>
    <dgm:cxn modelId="{55D48AC1-70D2-4ECE-BCF6-25461636216C}" type="presOf" srcId="{B8B65131-872E-4F6B-AEB1-AFE644800BF1}" destId="{BE4BD92A-9972-4B96-8B80-44DB1A05A9EC}" srcOrd="0" destOrd="0" presId="urn:microsoft.com/office/officeart/2005/8/layout/vList5"/>
    <dgm:cxn modelId="{19DB101C-C836-4ECE-A6B0-459CB4C3B6AA}" srcId="{B8B65131-872E-4F6B-AEB1-AFE644800BF1}" destId="{57157E81-1C77-4182-8152-64CD08161F43}" srcOrd="1" destOrd="0" parTransId="{BA424622-39F9-43EC-9964-1848932061CA}" sibTransId="{8599A3A0-9450-4732-8F77-10C31C1C9547}"/>
    <dgm:cxn modelId="{350DFD96-CEB8-4CF5-9E2F-32D2D452126C}" srcId="{B5BCC564-044C-4D48-85BC-2A5316C29B40}" destId="{B8B65131-872E-4F6B-AEB1-AFE644800BF1}" srcOrd="0" destOrd="0" parTransId="{B686D23D-7DCA-48A1-B52A-680B858FA6FF}" sibTransId="{9D4D6EDF-D832-4514-BF47-3119A71FF5CC}"/>
    <dgm:cxn modelId="{8B4B3C22-92F5-4C5E-9C0D-960703792C7B}" type="presOf" srcId="{F2A14598-7048-4428-A941-485454F5F55C}" destId="{64266072-7660-4ED0-BA9F-6517AFEB013E}" srcOrd="0" destOrd="1" presId="urn:microsoft.com/office/officeart/2005/8/layout/vList5"/>
    <dgm:cxn modelId="{A554B753-6A00-4F7F-8946-B4E3B1CE29E9}" type="presOf" srcId="{57157E81-1C77-4182-8152-64CD08161F43}" destId="{64266072-7660-4ED0-BA9F-6517AFEB013E}" srcOrd="0" destOrd="3" presId="urn:microsoft.com/office/officeart/2005/8/layout/vList5"/>
    <dgm:cxn modelId="{8BABC4B0-6BDC-4656-AA7D-0A813BBC9168}" srcId="{B8B65131-872E-4F6B-AEB1-AFE644800BF1}" destId="{25B3E92A-FA0A-4997-8734-54BB19E20C4A}" srcOrd="0" destOrd="0" parTransId="{04A2658C-7AC8-4582-901A-14951A55DADB}" sibTransId="{FE2B2178-357E-4E5F-8EDE-AB564D363B72}"/>
    <dgm:cxn modelId="{A2F69F09-F5C1-46D7-AE8D-C3CBCA0DED78}" srcId="{25B3E92A-FA0A-4997-8734-54BB19E20C4A}" destId="{F2A14598-7048-4428-A941-485454F5F55C}" srcOrd="0" destOrd="0" parTransId="{2A49DC66-A304-44C4-98E9-0ED8F0B6B185}" sibTransId="{498B4921-2933-4671-8AB8-96300AF1137D}"/>
    <dgm:cxn modelId="{B9545EB0-B2DF-4379-91FB-7A7F1E83E789}" type="presOf" srcId="{B5BCC564-044C-4D48-85BC-2A5316C29B40}" destId="{49751A85-769F-4531-8D9D-D0925E2E4F8D}" srcOrd="0" destOrd="0" presId="urn:microsoft.com/office/officeart/2005/8/layout/vList5"/>
    <dgm:cxn modelId="{10F21D7D-7A0B-4224-ACE0-A26B09AF8D8D}" type="presOf" srcId="{A074E7A3-2712-47DB-A0A7-E7DB0C4F4927}" destId="{64266072-7660-4ED0-BA9F-6517AFEB013E}" srcOrd="0" destOrd="2" presId="urn:microsoft.com/office/officeart/2005/8/layout/vList5"/>
    <dgm:cxn modelId="{48C9A243-71A5-4D44-BB1C-82C9A8BD3B0E}" type="presParOf" srcId="{49751A85-769F-4531-8D9D-D0925E2E4F8D}" destId="{E3C861EB-C433-4E32-AA69-24787E36362B}" srcOrd="0" destOrd="0" presId="urn:microsoft.com/office/officeart/2005/8/layout/vList5"/>
    <dgm:cxn modelId="{83CE5F30-FB71-42DD-823B-185571AA528E}" type="presParOf" srcId="{E3C861EB-C433-4E32-AA69-24787E36362B}" destId="{BE4BD92A-9972-4B96-8B80-44DB1A05A9EC}" srcOrd="0" destOrd="0" presId="urn:microsoft.com/office/officeart/2005/8/layout/vList5"/>
    <dgm:cxn modelId="{A1591A81-C9C5-4E38-B2B4-E5967279119E}" type="presParOf" srcId="{E3C861EB-C433-4E32-AA69-24787E36362B}" destId="{64266072-7660-4ED0-BA9F-6517AFEB01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B5BCC564-044C-4D48-85BC-2A5316C29B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B65131-872E-4F6B-AEB1-AFE644800BF1}">
      <dgm:prSet/>
      <dgm:spPr>
        <a:solidFill>
          <a:schemeClr val="accent1">
            <a:lumMod val="50000"/>
          </a:schemeClr>
        </a:solidFill>
      </dgm:spPr>
      <dgm:t>
        <a:bodyPr/>
        <a:lstStyle/>
        <a:p>
          <a:pPr rtl="0"/>
          <a:r>
            <a:rPr lang="en-US" b="1" dirty="0" smtClean="0"/>
            <a:t>Goals:</a:t>
          </a:r>
          <a:endParaRPr lang="en-US" dirty="0"/>
        </a:p>
      </dgm:t>
    </dgm:pt>
    <dgm:pt modelId="{B686D23D-7DCA-48A1-B52A-680B858FA6FF}" type="parTrans" cxnId="{350DFD96-CEB8-4CF5-9E2F-32D2D452126C}">
      <dgm:prSet/>
      <dgm:spPr/>
      <dgm:t>
        <a:bodyPr/>
        <a:lstStyle/>
        <a:p>
          <a:endParaRPr lang="en-US"/>
        </a:p>
      </dgm:t>
    </dgm:pt>
    <dgm:pt modelId="{9D4D6EDF-D832-4514-BF47-3119A71FF5CC}" type="sibTrans" cxnId="{350DFD96-CEB8-4CF5-9E2F-32D2D452126C}">
      <dgm:prSet/>
      <dgm:spPr/>
      <dgm:t>
        <a:bodyPr/>
        <a:lstStyle/>
        <a:p>
          <a:endParaRPr lang="en-US"/>
        </a:p>
      </dgm:t>
    </dgm:pt>
    <dgm:pt modelId="{25B3E92A-FA0A-4997-8734-54BB19E20C4A}">
      <dgm:prSet/>
      <dgm:spPr/>
      <dgm:t>
        <a:bodyPr/>
        <a:lstStyle/>
        <a:p>
          <a:pPr rtl="0"/>
          <a:r>
            <a:rPr lang="en-US" b="1" dirty="0" smtClean="0"/>
            <a:t>Promote, Recognize, Educate and Share</a:t>
          </a:r>
          <a:endParaRPr lang="en-US" dirty="0"/>
        </a:p>
      </dgm:t>
    </dgm:pt>
    <dgm:pt modelId="{04A2658C-7AC8-4582-901A-14951A55DADB}" type="parTrans" cxnId="{8BABC4B0-6BDC-4656-AA7D-0A813BBC9168}">
      <dgm:prSet/>
      <dgm:spPr/>
      <dgm:t>
        <a:bodyPr/>
        <a:lstStyle/>
        <a:p>
          <a:endParaRPr lang="en-US"/>
        </a:p>
      </dgm:t>
    </dgm:pt>
    <dgm:pt modelId="{FE2B2178-357E-4E5F-8EDE-AB564D363B72}" type="sibTrans" cxnId="{8BABC4B0-6BDC-4656-AA7D-0A813BBC9168}">
      <dgm:prSet/>
      <dgm:spPr/>
      <dgm:t>
        <a:bodyPr/>
        <a:lstStyle/>
        <a:p>
          <a:endParaRPr lang="en-US"/>
        </a:p>
      </dgm:t>
    </dgm:pt>
    <dgm:pt modelId="{F2A14598-7048-4428-A941-485454F5F55C}">
      <dgm:prSet/>
      <dgm:spPr/>
      <dgm:t>
        <a:bodyPr/>
        <a:lstStyle/>
        <a:p>
          <a:pPr rtl="0"/>
          <a:r>
            <a:rPr lang="en-US" b="1" smtClean="0"/>
            <a:t>Strong Practice</a:t>
          </a:r>
          <a:endParaRPr lang="en-US"/>
        </a:p>
      </dgm:t>
    </dgm:pt>
    <dgm:pt modelId="{2A49DC66-A304-44C4-98E9-0ED8F0B6B185}" type="parTrans" cxnId="{A2F69F09-F5C1-46D7-AE8D-C3CBCA0DED78}">
      <dgm:prSet/>
      <dgm:spPr/>
      <dgm:t>
        <a:bodyPr/>
        <a:lstStyle/>
        <a:p>
          <a:endParaRPr lang="en-US"/>
        </a:p>
      </dgm:t>
    </dgm:pt>
    <dgm:pt modelId="{498B4921-2933-4671-8AB8-96300AF1137D}" type="sibTrans" cxnId="{A2F69F09-F5C1-46D7-AE8D-C3CBCA0DED78}">
      <dgm:prSet/>
      <dgm:spPr/>
      <dgm:t>
        <a:bodyPr/>
        <a:lstStyle/>
        <a:p>
          <a:endParaRPr lang="en-US"/>
        </a:p>
      </dgm:t>
    </dgm:pt>
    <dgm:pt modelId="{A074E7A3-2712-47DB-A0A7-E7DB0C4F4927}">
      <dgm:prSet/>
      <dgm:spPr/>
      <dgm:t>
        <a:bodyPr/>
        <a:lstStyle/>
        <a:p>
          <a:pPr rtl="0"/>
          <a:r>
            <a:rPr lang="en-US" b="1" smtClean="0"/>
            <a:t>Lessons Learned</a:t>
          </a:r>
          <a:endParaRPr lang="en-US"/>
        </a:p>
      </dgm:t>
    </dgm:pt>
    <dgm:pt modelId="{AA412C46-BDC9-4EE9-9596-83D11A8F5689}" type="parTrans" cxnId="{7A482A07-B927-47B0-9314-92DB90A76AF9}">
      <dgm:prSet/>
      <dgm:spPr/>
      <dgm:t>
        <a:bodyPr/>
        <a:lstStyle/>
        <a:p>
          <a:endParaRPr lang="en-US"/>
        </a:p>
      </dgm:t>
    </dgm:pt>
    <dgm:pt modelId="{3457C54F-41F1-4DF1-9612-F8219E30BC35}" type="sibTrans" cxnId="{7A482A07-B927-47B0-9314-92DB90A76AF9}">
      <dgm:prSet/>
      <dgm:spPr/>
      <dgm:t>
        <a:bodyPr/>
        <a:lstStyle/>
        <a:p>
          <a:endParaRPr lang="en-US"/>
        </a:p>
      </dgm:t>
    </dgm:pt>
    <dgm:pt modelId="{57157E81-1C77-4182-8152-64CD08161F43}">
      <dgm:prSet/>
      <dgm:spPr/>
      <dgm:t>
        <a:bodyPr/>
        <a:lstStyle/>
        <a:p>
          <a:pPr rtl="0"/>
          <a:r>
            <a:rPr lang="en-US" b="1" dirty="0" smtClean="0"/>
            <a:t>Competition</a:t>
          </a:r>
          <a:endParaRPr lang="en-US" dirty="0"/>
        </a:p>
      </dgm:t>
    </dgm:pt>
    <dgm:pt modelId="{BA424622-39F9-43EC-9964-1848932061CA}" type="parTrans" cxnId="{19DB101C-C836-4ECE-A6B0-459CB4C3B6AA}">
      <dgm:prSet/>
      <dgm:spPr/>
      <dgm:t>
        <a:bodyPr/>
        <a:lstStyle/>
        <a:p>
          <a:endParaRPr lang="en-US"/>
        </a:p>
      </dgm:t>
    </dgm:pt>
    <dgm:pt modelId="{8599A3A0-9450-4732-8F77-10C31C1C9547}" type="sibTrans" cxnId="{19DB101C-C836-4ECE-A6B0-459CB4C3B6AA}">
      <dgm:prSet/>
      <dgm:spPr/>
      <dgm:t>
        <a:bodyPr/>
        <a:lstStyle/>
        <a:p>
          <a:endParaRPr lang="en-US"/>
        </a:p>
      </dgm:t>
    </dgm:pt>
    <dgm:pt modelId="{49751A85-769F-4531-8D9D-D0925E2E4F8D}" type="pres">
      <dgm:prSet presAssocID="{B5BCC564-044C-4D48-85BC-2A5316C29B40}" presName="Name0" presStyleCnt="0">
        <dgm:presLayoutVars>
          <dgm:dir/>
          <dgm:animLvl val="lvl"/>
          <dgm:resizeHandles val="exact"/>
        </dgm:presLayoutVars>
      </dgm:prSet>
      <dgm:spPr/>
      <dgm:t>
        <a:bodyPr/>
        <a:lstStyle/>
        <a:p>
          <a:endParaRPr lang="en-US"/>
        </a:p>
      </dgm:t>
    </dgm:pt>
    <dgm:pt modelId="{E3C861EB-C433-4E32-AA69-24787E36362B}" type="pres">
      <dgm:prSet presAssocID="{B8B65131-872E-4F6B-AEB1-AFE644800BF1}" presName="linNode" presStyleCnt="0"/>
      <dgm:spPr/>
    </dgm:pt>
    <dgm:pt modelId="{BE4BD92A-9972-4B96-8B80-44DB1A05A9EC}" type="pres">
      <dgm:prSet presAssocID="{B8B65131-872E-4F6B-AEB1-AFE644800BF1}" presName="parentText" presStyleLbl="node1" presStyleIdx="0" presStyleCnt="1">
        <dgm:presLayoutVars>
          <dgm:chMax val="1"/>
          <dgm:bulletEnabled val="1"/>
        </dgm:presLayoutVars>
      </dgm:prSet>
      <dgm:spPr/>
      <dgm:t>
        <a:bodyPr/>
        <a:lstStyle/>
        <a:p>
          <a:endParaRPr lang="en-US"/>
        </a:p>
      </dgm:t>
    </dgm:pt>
    <dgm:pt modelId="{64266072-7660-4ED0-BA9F-6517AFEB013E}" type="pres">
      <dgm:prSet presAssocID="{B8B65131-872E-4F6B-AEB1-AFE644800BF1}" presName="descendantText" presStyleLbl="alignAccFollowNode1" presStyleIdx="0" presStyleCnt="1">
        <dgm:presLayoutVars>
          <dgm:bulletEnabled val="1"/>
        </dgm:presLayoutVars>
      </dgm:prSet>
      <dgm:spPr/>
      <dgm:t>
        <a:bodyPr/>
        <a:lstStyle/>
        <a:p>
          <a:endParaRPr lang="en-US"/>
        </a:p>
      </dgm:t>
    </dgm:pt>
  </dgm:ptLst>
  <dgm:cxnLst>
    <dgm:cxn modelId="{59D96162-E330-45CF-A015-E48F2F512C0A}" type="presOf" srcId="{B5BCC564-044C-4D48-85BC-2A5316C29B40}" destId="{49751A85-769F-4531-8D9D-D0925E2E4F8D}" srcOrd="0" destOrd="0" presId="urn:microsoft.com/office/officeart/2005/8/layout/vList5"/>
    <dgm:cxn modelId="{7D29D046-16C9-4A75-BB7A-FFE82072DFFD}" type="presOf" srcId="{B8B65131-872E-4F6B-AEB1-AFE644800BF1}" destId="{BE4BD92A-9972-4B96-8B80-44DB1A05A9EC}" srcOrd="0" destOrd="0" presId="urn:microsoft.com/office/officeart/2005/8/layout/vList5"/>
    <dgm:cxn modelId="{7A482A07-B927-47B0-9314-92DB90A76AF9}" srcId="{25B3E92A-FA0A-4997-8734-54BB19E20C4A}" destId="{A074E7A3-2712-47DB-A0A7-E7DB0C4F4927}" srcOrd="1" destOrd="0" parTransId="{AA412C46-BDC9-4EE9-9596-83D11A8F5689}" sibTransId="{3457C54F-41F1-4DF1-9612-F8219E30BC35}"/>
    <dgm:cxn modelId="{2860F70D-33A0-4F8A-9BB2-E19916A60247}" type="presOf" srcId="{57157E81-1C77-4182-8152-64CD08161F43}" destId="{64266072-7660-4ED0-BA9F-6517AFEB013E}" srcOrd="0" destOrd="3" presId="urn:microsoft.com/office/officeart/2005/8/layout/vList5"/>
    <dgm:cxn modelId="{19DB101C-C836-4ECE-A6B0-459CB4C3B6AA}" srcId="{B8B65131-872E-4F6B-AEB1-AFE644800BF1}" destId="{57157E81-1C77-4182-8152-64CD08161F43}" srcOrd="1" destOrd="0" parTransId="{BA424622-39F9-43EC-9964-1848932061CA}" sibTransId="{8599A3A0-9450-4732-8F77-10C31C1C9547}"/>
    <dgm:cxn modelId="{350DFD96-CEB8-4CF5-9E2F-32D2D452126C}" srcId="{B5BCC564-044C-4D48-85BC-2A5316C29B40}" destId="{B8B65131-872E-4F6B-AEB1-AFE644800BF1}" srcOrd="0" destOrd="0" parTransId="{B686D23D-7DCA-48A1-B52A-680B858FA6FF}" sibTransId="{9D4D6EDF-D832-4514-BF47-3119A71FF5CC}"/>
    <dgm:cxn modelId="{237AE0C5-29E8-4BF6-A4FD-8371FCD126EA}" type="presOf" srcId="{F2A14598-7048-4428-A941-485454F5F55C}" destId="{64266072-7660-4ED0-BA9F-6517AFEB013E}" srcOrd="0" destOrd="1" presId="urn:microsoft.com/office/officeart/2005/8/layout/vList5"/>
    <dgm:cxn modelId="{F4B3549E-53AB-45C0-A88C-33A4A80C5C8A}" type="presOf" srcId="{25B3E92A-FA0A-4997-8734-54BB19E20C4A}" destId="{64266072-7660-4ED0-BA9F-6517AFEB013E}" srcOrd="0" destOrd="0" presId="urn:microsoft.com/office/officeart/2005/8/layout/vList5"/>
    <dgm:cxn modelId="{8BABC4B0-6BDC-4656-AA7D-0A813BBC9168}" srcId="{B8B65131-872E-4F6B-AEB1-AFE644800BF1}" destId="{25B3E92A-FA0A-4997-8734-54BB19E20C4A}" srcOrd="0" destOrd="0" parTransId="{04A2658C-7AC8-4582-901A-14951A55DADB}" sibTransId="{FE2B2178-357E-4E5F-8EDE-AB564D363B72}"/>
    <dgm:cxn modelId="{A2F69F09-F5C1-46D7-AE8D-C3CBCA0DED78}" srcId="{25B3E92A-FA0A-4997-8734-54BB19E20C4A}" destId="{F2A14598-7048-4428-A941-485454F5F55C}" srcOrd="0" destOrd="0" parTransId="{2A49DC66-A304-44C4-98E9-0ED8F0B6B185}" sibTransId="{498B4921-2933-4671-8AB8-96300AF1137D}"/>
    <dgm:cxn modelId="{C9632E16-28DC-429C-AF8C-24BAE56DA86D}" type="presOf" srcId="{A074E7A3-2712-47DB-A0A7-E7DB0C4F4927}" destId="{64266072-7660-4ED0-BA9F-6517AFEB013E}" srcOrd="0" destOrd="2" presId="urn:microsoft.com/office/officeart/2005/8/layout/vList5"/>
    <dgm:cxn modelId="{000CB27D-4D5A-4EC8-ABF1-8191A7F3C150}" type="presParOf" srcId="{49751A85-769F-4531-8D9D-D0925E2E4F8D}" destId="{E3C861EB-C433-4E32-AA69-24787E36362B}" srcOrd="0" destOrd="0" presId="urn:microsoft.com/office/officeart/2005/8/layout/vList5"/>
    <dgm:cxn modelId="{AAC8E51F-8924-4D7B-8552-B3723434BA9F}" type="presParOf" srcId="{E3C861EB-C433-4E32-AA69-24787E36362B}" destId="{BE4BD92A-9972-4B96-8B80-44DB1A05A9EC}" srcOrd="0" destOrd="0" presId="urn:microsoft.com/office/officeart/2005/8/layout/vList5"/>
    <dgm:cxn modelId="{D34CF5AF-3BE4-4BDC-A15D-7AADFC636017}" type="presParOf" srcId="{E3C861EB-C433-4E32-AA69-24787E36362B}" destId="{64266072-7660-4ED0-BA9F-6517AFEB01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B5BCC564-044C-4D48-85BC-2A5316C29B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B65131-872E-4F6B-AEB1-AFE644800BF1}">
      <dgm:prSet/>
      <dgm:spPr>
        <a:solidFill>
          <a:schemeClr val="accent1">
            <a:lumMod val="50000"/>
          </a:schemeClr>
        </a:solidFill>
      </dgm:spPr>
      <dgm:t>
        <a:bodyPr/>
        <a:lstStyle/>
        <a:p>
          <a:pPr rtl="0"/>
          <a:r>
            <a:rPr lang="en-US" b="1" dirty="0" smtClean="0"/>
            <a:t>Goals:</a:t>
          </a:r>
          <a:endParaRPr lang="en-US" dirty="0"/>
        </a:p>
      </dgm:t>
    </dgm:pt>
    <dgm:pt modelId="{B686D23D-7DCA-48A1-B52A-680B858FA6FF}" type="parTrans" cxnId="{350DFD96-CEB8-4CF5-9E2F-32D2D452126C}">
      <dgm:prSet/>
      <dgm:spPr/>
      <dgm:t>
        <a:bodyPr/>
        <a:lstStyle/>
        <a:p>
          <a:endParaRPr lang="en-US"/>
        </a:p>
      </dgm:t>
    </dgm:pt>
    <dgm:pt modelId="{9D4D6EDF-D832-4514-BF47-3119A71FF5CC}" type="sibTrans" cxnId="{350DFD96-CEB8-4CF5-9E2F-32D2D452126C}">
      <dgm:prSet/>
      <dgm:spPr/>
      <dgm:t>
        <a:bodyPr/>
        <a:lstStyle/>
        <a:p>
          <a:endParaRPr lang="en-US"/>
        </a:p>
      </dgm:t>
    </dgm:pt>
    <dgm:pt modelId="{25B3E92A-FA0A-4997-8734-54BB19E20C4A}">
      <dgm:prSet/>
      <dgm:spPr/>
      <dgm:t>
        <a:bodyPr/>
        <a:lstStyle/>
        <a:p>
          <a:pPr rtl="0"/>
          <a:r>
            <a:rPr lang="en-US" b="1" dirty="0" smtClean="0"/>
            <a:t>Promote, Recognize, Educate and Share</a:t>
          </a:r>
          <a:endParaRPr lang="en-US" dirty="0"/>
        </a:p>
      </dgm:t>
    </dgm:pt>
    <dgm:pt modelId="{04A2658C-7AC8-4582-901A-14951A55DADB}" type="parTrans" cxnId="{8BABC4B0-6BDC-4656-AA7D-0A813BBC9168}">
      <dgm:prSet/>
      <dgm:spPr/>
      <dgm:t>
        <a:bodyPr/>
        <a:lstStyle/>
        <a:p>
          <a:endParaRPr lang="en-US"/>
        </a:p>
      </dgm:t>
    </dgm:pt>
    <dgm:pt modelId="{FE2B2178-357E-4E5F-8EDE-AB564D363B72}" type="sibTrans" cxnId="{8BABC4B0-6BDC-4656-AA7D-0A813BBC9168}">
      <dgm:prSet/>
      <dgm:spPr/>
      <dgm:t>
        <a:bodyPr/>
        <a:lstStyle/>
        <a:p>
          <a:endParaRPr lang="en-US"/>
        </a:p>
      </dgm:t>
    </dgm:pt>
    <dgm:pt modelId="{F2A14598-7048-4428-A941-485454F5F55C}">
      <dgm:prSet/>
      <dgm:spPr/>
      <dgm:t>
        <a:bodyPr/>
        <a:lstStyle/>
        <a:p>
          <a:pPr rtl="0"/>
          <a:r>
            <a:rPr lang="en-US" b="1" smtClean="0"/>
            <a:t>Strong Practice</a:t>
          </a:r>
          <a:endParaRPr lang="en-US"/>
        </a:p>
      </dgm:t>
    </dgm:pt>
    <dgm:pt modelId="{2A49DC66-A304-44C4-98E9-0ED8F0B6B185}" type="parTrans" cxnId="{A2F69F09-F5C1-46D7-AE8D-C3CBCA0DED78}">
      <dgm:prSet/>
      <dgm:spPr/>
      <dgm:t>
        <a:bodyPr/>
        <a:lstStyle/>
        <a:p>
          <a:endParaRPr lang="en-US"/>
        </a:p>
      </dgm:t>
    </dgm:pt>
    <dgm:pt modelId="{498B4921-2933-4671-8AB8-96300AF1137D}" type="sibTrans" cxnId="{A2F69F09-F5C1-46D7-AE8D-C3CBCA0DED78}">
      <dgm:prSet/>
      <dgm:spPr/>
      <dgm:t>
        <a:bodyPr/>
        <a:lstStyle/>
        <a:p>
          <a:endParaRPr lang="en-US"/>
        </a:p>
      </dgm:t>
    </dgm:pt>
    <dgm:pt modelId="{A074E7A3-2712-47DB-A0A7-E7DB0C4F4927}">
      <dgm:prSet/>
      <dgm:spPr/>
      <dgm:t>
        <a:bodyPr/>
        <a:lstStyle/>
        <a:p>
          <a:pPr rtl="0"/>
          <a:r>
            <a:rPr lang="en-US" b="1" smtClean="0"/>
            <a:t>Lessons Learned</a:t>
          </a:r>
          <a:endParaRPr lang="en-US"/>
        </a:p>
      </dgm:t>
    </dgm:pt>
    <dgm:pt modelId="{AA412C46-BDC9-4EE9-9596-83D11A8F5689}" type="parTrans" cxnId="{7A482A07-B927-47B0-9314-92DB90A76AF9}">
      <dgm:prSet/>
      <dgm:spPr/>
      <dgm:t>
        <a:bodyPr/>
        <a:lstStyle/>
        <a:p>
          <a:endParaRPr lang="en-US"/>
        </a:p>
      </dgm:t>
    </dgm:pt>
    <dgm:pt modelId="{3457C54F-41F1-4DF1-9612-F8219E30BC35}" type="sibTrans" cxnId="{7A482A07-B927-47B0-9314-92DB90A76AF9}">
      <dgm:prSet/>
      <dgm:spPr/>
      <dgm:t>
        <a:bodyPr/>
        <a:lstStyle/>
        <a:p>
          <a:endParaRPr lang="en-US"/>
        </a:p>
      </dgm:t>
    </dgm:pt>
    <dgm:pt modelId="{57157E81-1C77-4182-8152-64CD08161F43}">
      <dgm:prSet/>
      <dgm:spPr/>
      <dgm:t>
        <a:bodyPr/>
        <a:lstStyle/>
        <a:p>
          <a:pPr rtl="0"/>
          <a:r>
            <a:rPr lang="en-US" b="1" dirty="0" smtClean="0"/>
            <a:t>Competition</a:t>
          </a:r>
          <a:endParaRPr lang="en-US" dirty="0"/>
        </a:p>
      </dgm:t>
    </dgm:pt>
    <dgm:pt modelId="{BA424622-39F9-43EC-9964-1848932061CA}" type="parTrans" cxnId="{19DB101C-C836-4ECE-A6B0-459CB4C3B6AA}">
      <dgm:prSet/>
      <dgm:spPr/>
      <dgm:t>
        <a:bodyPr/>
        <a:lstStyle/>
        <a:p>
          <a:endParaRPr lang="en-US"/>
        </a:p>
      </dgm:t>
    </dgm:pt>
    <dgm:pt modelId="{8599A3A0-9450-4732-8F77-10C31C1C9547}" type="sibTrans" cxnId="{19DB101C-C836-4ECE-A6B0-459CB4C3B6AA}">
      <dgm:prSet/>
      <dgm:spPr/>
      <dgm:t>
        <a:bodyPr/>
        <a:lstStyle/>
        <a:p>
          <a:endParaRPr lang="en-US"/>
        </a:p>
      </dgm:t>
    </dgm:pt>
    <dgm:pt modelId="{49751A85-769F-4531-8D9D-D0925E2E4F8D}" type="pres">
      <dgm:prSet presAssocID="{B5BCC564-044C-4D48-85BC-2A5316C29B40}" presName="Name0" presStyleCnt="0">
        <dgm:presLayoutVars>
          <dgm:dir/>
          <dgm:animLvl val="lvl"/>
          <dgm:resizeHandles val="exact"/>
        </dgm:presLayoutVars>
      </dgm:prSet>
      <dgm:spPr/>
      <dgm:t>
        <a:bodyPr/>
        <a:lstStyle/>
        <a:p>
          <a:endParaRPr lang="en-US"/>
        </a:p>
      </dgm:t>
    </dgm:pt>
    <dgm:pt modelId="{E3C861EB-C433-4E32-AA69-24787E36362B}" type="pres">
      <dgm:prSet presAssocID="{B8B65131-872E-4F6B-AEB1-AFE644800BF1}" presName="linNode" presStyleCnt="0"/>
      <dgm:spPr/>
    </dgm:pt>
    <dgm:pt modelId="{BE4BD92A-9972-4B96-8B80-44DB1A05A9EC}" type="pres">
      <dgm:prSet presAssocID="{B8B65131-872E-4F6B-AEB1-AFE644800BF1}" presName="parentText" presStyleLbl="node1" presStyleIdx="0" presStyleCnt="1">
        <dgm:presLayoutVars>
          <dgm:chMax val="1"/>
          <dgm:bulletEnabled val="1"/>
        </dgm:presLayoutVars>
      </dgm:prSet>
      <dgm:spPr/>
      <dgm:t>
        <a:bodyPr/>
        <a:lstStyle/>
        <a:p>
          <a:endParaRPr lang="en-US"/>
        </a:p>
      </dgm:t>
    </dgm:pt>
    <dgm:pt modelId="{64266072-7660-4ED0-BA9F-6517AFEB013E}" type="pres">
      <dgm:prSet presAssocID="{B8B65131-872E-4F6B-AEB1-AFE644800BF1}" presName="descendantText" presStyleLbl="alignAccFollowNode1" presStyleIdx="0" presStyleCnt="1">
        <dgm:presLayoutVars>
          <dgm:bulletEnabled val="1"/>
        </dgm:presLayoutVars>
      </dgm:prSet>
      <dgm:spPr/>
      <dgm:t>
        <a:bodyPr/>
        <a:lstStyle/>
        <a:p>
          <a:endParaRPr lang="en-US"/>
        </a:p>
      </dgm:t>
    </dgm:pt>
  </dgm:ptLst>
  <dgm:cxnLst>
    <dgm:cxn modelId="{7A482A07-B927-47B0-9314-92DB90A76AF9}" srcId="{25B3E92A-FA0A-4997-8734-54BB19E20C4A}" destId="{A074E7A3-2712-47DB-A0A7-E7DB0C4F4927}" srcOrd="1" destOrd="0" parTransId="{AA412C46-BDC9-4EE9-9596-83D11A8F5689}" sibTransId="{3457C54F-41F1-4DF1-9612-F8219E30BC35}"/>
    <dgm:cxn modelId="{19DB101C-C836-4ECE-A6B0-459CB4C3B6AA}" srcId="{B8B65131-872E-4F6B-AEB1-AFE644800BF1}" destId="{57157E81-1C77-4182-8152-64CD08161F43}" srcOrd="1" destOrd="0" parTransId="{BA424622-39F9-43EC-9964-1848932061CA}" sibTransId="{8599A3A0-9450-4732-8F77-10C31C1C9547}"/>
    <dgm:cxn modelId="{350DFD96-CEB8-4CF5-9E2F-32D2D452126C}" srcId="{B5BCC564-044C-4D48-85BC-2A5316C29B40}" destId="{B8B65131-872E-4F6B-AEB1-AFE644800BF1}" srcOrd="0" destOrd="0" parTransId="{B686D23D-7DCA-48A1-B52A-680B858FA6FF}" sibTransId="{9D4D6EDF-D832-4514-BF47-3119A71FF5CC}"/>
    <dgm:cxn modelId="{8ADA09E4-1C3D-4FDF-9413-0CE251E60342}" type="presOf" srcId="{B8B65131-872E-4F6B-AEB1-AFE644800BF1}" destId="{BE4BD92A-9972-4B96-8B80-44DB1A05A9EC}" srcOrd="0" destOrd="0" presId="urn:microsoft.com/office/officeart/2005/8/layout/vList5"/>
    <dgm:cxn modelId="{8BABC4B0-6BDC-4656-AA7D-0A813BBC9168}" srcId="{B8B65131-872E-4F6B-AEB1-AFE644800BF1}" destId="{25B3E92A-FA0A-4997-8734-54BB19E20C4A}" srcOrd="0" destOrd="0" parTransId="{04A2658C-7AC8-4582-901A-14951A55DADB}" sibTransId="{FE2B2178-357E-4E5F-8EDE-AB564D363B72}"/>
    <dgm:cxn modelId="{1707A783-F668-4C77-931C-A63BA08D26DF}" type="presOf" srcId="{B5BCC564-044C-4D48-85BC-2A5316C29B40}" destId="{49751A85-769F-4531-8D9D-D0925E2E4F8D}" srcOrd="0" destOrd="0" presId="urn:microsoft.com/office/officeart/2005/8/layout/vList5"/>
    <dgm:cxn modelId="{A2F69F09-F5C1-46D7-AE8D-C3CBCA0DED78}" srcId="{25B3E92A-FA0A-4997-8734-54BB19E20C4A}" destId="{F2A14598-7048-4428-A941-485454F5F55C}" srcOrd="0" destOrd="0" parTransId="{2A49DC66-A304-44C4-98E9-0ED8F0B6B185}" sibTransId="{498B4921-2933-4671-8AB8-96300AF1137D}"/>
    <dgm:cxn modelId="{F43EFDA5-283A-49CA-8E63-8AC61C0C1EB1}" type="presOf" srcId="{25B3E92A-FA0A-4997-8734-54BB19E20C4A}" destId="{64266072-7660-4ED0-BA9F-6517AFEB013E}" srcOrd="0" destOrd="0" presId="urn:microsoft.com/office/officeart/2005/8/layout/vList5"/>
    <dgm:cxn modelId="{387A3DF8-8A9A-45B3-A7BD-F5CE32FEBA79}" type="presOf" srcId="{A074E7A3-2712-47DB-A0A7-E7DB0C4F4927}" destId="{64266072-7660-4ED0-BA9F-6517AFEB013E}" srcOrd="0" destOrd="2" presId="urn:microsoft.com/office/officeart/2005/8/layout/vList5"/>
    <dgm:cxn modelId="{F2E968E8-E812-4BB5-824A-A75FCA999DCE}" type="presOf" srcId="{F2A14598-7048-4428-A941-485454F5F55C}" destId="{64266072-7660-4ED0-BA9F-6517AFEB013E}" srcOrd="0" destOrd="1" presId="urn:microsoft.com/office/officeart/2005/8/layout/vList5"/>
    <dgm:cxn modelId="{F53594C6-13AF-4D87-8236-9ADDA3EDDE28}" type="presOf" srcId="{57157E81-1C77-4182-8152-64CD08161F43}" destId="{64266072-7660-4ED0-BA9F-6517AFEB013E}" srcOrd="0" destOrd="3" presId="urn:microsoft.com/office/officeart/2005/8/layout/vList5"/>
    <dgm:cxn modelId="{8E23B410-5CCF-4622-85C1-22F7600BBDA7}" type="presParOf" srcId="{49751A85-769F-4531-8D9D-D0925E2E4F8D}" destId="{E3C861EB-C433-4E32-AA69-24787E36362B}" srcOrd="0" destOrd="0" presId="urn:microsoft.com/office/officeart/2005/8/layout/vList5"/>
    <dgm:cxn modelId="{3C5DDE6D-B261-4B84-98CB-FEDA31D1237A}" type="presParOf" srcId="{E3C861EB-C433-4E32-AA69-24787E36362B}" destId="{BE4BD92A-9972-4B96-8B80-44DB1A05A9EC}" srcOrd="0" destOrd="0" presId="urn:microsoft.com/office/officeart/2005/8/layout/vList5"/>
    <dgm:cxn modelId="{15BCB67E-817B-46C1-A919-39FC3211B4A0}" type="presParOf" srcId="{E3C861EB-C433-4E32-AA69-24787E36362B}" destId="{64266072-7660-4ED0-BA9F-6517AFEB01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BCC564-044C-4D48-85BC-2A5316C29B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8B65131-872E-4F6B-AEB1-AFE644800BF1}">
      <dgm:prSet/>
      <dgm:spPr>
        <a:solidFill>
          <a:schemeClr val="accent1">
            <a:lumMod val="50000"/>
          </a:schemeClr>
        </a:solidFill>
      </dgm:spPr>
      <dgm:t>
        <a:bodyPr/>
        <a:lstStyle/>
        <a:p>
          <a:pPr rtl="0"/>
          <a:r>
            <a:rPr lang="en-US" b="1" dirty="0" smtClean="0"/>
            <a:t>Goals:</a:t>
          </a:r>
          <a:endParaRPr lang="en-US" dirty="0"/>
        </a:p>
      </dgm:t>
    </dgm:pt>
    <dgm:pt modelId="{B686D23D-7DCA-48A1-B52A-680B858FA6FF}" type="parTrans" cxnId="{350DFD96-CEB8-4CF5-9E2F-32D2D452126C}">
      <dgm:prSet/>
      <dgm:spPr/>
      <dgm:t>
        <a:bodyPr/>
        <a:lstStyle/>
        <a:p>
          <a:endParaRPr lang="en-US"/>
        </a:p>
      </dgm:t>
    </dgm:pt>
    <dgm:pt modelId="{9D4D6EDF-D832-4514-BF47-3119A71FF5CC}" type="sibTrans" cxnId="{350DFD96-CEB8-4CF5-9E2F-32D2D452126C}">
      <dgm:prSet/>
      <dgm:spPr/>
      <dgm:t>
        <a:bodyPr/>
        <a:lstStyle/>
        <a:p>
          <a:endParaRPr lang="en-US"/>
        </a:p>
      </dgm:t>
    </dgm:pt>
    <dgm:pt modelId="{25B3E92A-FA0A-4997-8734-54BB19E20C4A}">
      <dgm:prSet/>
      <dgm:spPr/>
      <dgm:t>
        <a:bodyPr/>
        <a:lstStyle/>
        <a:p>
          <a:pPr rtl="0"/>
          <a:r>
            <a:rPr lang="en-US" b="1" dirty="0" smtClean="0"/>
            <a:t>Promote, Recognize, Educate and Share</a:t>
          </a:r>
          <a:endParaRPr lang="en-US" dirty="0"/>
        </a:p>
      </dgm:t>
    </dgm:pt>
    <dgm:pt modelId="{04A2658C-7AC8-4582-901A-14951A55DADB}" type="parTrans" cxnId="{8BABC4B0-6BDC-4656-AA7D-0A813BBC9168}">
      <dgm:prSet/>
      <dgm:spPr/>
      <dgm:t>
        <a:bodyPr/>
        <a:lstStyle/>
        <a:p>
          <a:endParaRPr lang="en-US"/>
        </a:p>
      </dgm:t>
    </dgm:pt>
    <dgm:pt modelId="{FE2B2178-357E-4E5F-8EDE-AB564D363B72}" type="sibTrans" cxnId="{8BABC4B0-6BDC-4656-AA7D-0A813BBC9168}">
      <dgm:prSet/>
      <dgm:spPr/>
      <dgm:t>
        <a:bodyPr/>
        <a:lstStyle/>
        <a:p>
          <a:endParaRPr lang="en-US"/>
        </a:p>
      </dgm:t>
    </dgm:pt>
    <dgm:pt modelId="{F2A14598-7048-4428-A941-485454F5F55C}">
      <dgm:prSet/>
      <dgm:spPr/>
      <dgm:t>
        <a:bodyPr/>
        <a:lstStyle/>
        <a:p>
          <a:pPr rtl="0"/>
          <a:r>
            <a:rPr lang="en-US" b="1" smtClean="0"/>
            <a:t>Strong Practice</a:t>
          </a:r>
          <a:endParaRPr lang="en-US"/>
        </a:p>
      </dgm:t>
    </dgm:pt>
    <dgm:pt modelId="{2A49DC66-A304-44C4-98E9-0ED8F0B6B185}" type="parTrans" cxnId="{A2F69F09-F5C1-46D7-AE8D-C3CBCA0DED78}">
      <dgm:prSet/>
      <dgm:spPr/>
      <dgm:t>
        <a:bodyPr/>
        <a:lstStyle/>
        <a:p>
          <a:endParaRPr lang="en-US"/>
        </a:p>
      </dgm:t>
    </dgm:pt>
    <dgm:pt modelId="{498B4921-2933-4671-8AB8-96300AF1137D}" type="sibTrans" cxnId="{A2F69F09-F5C1-46D7-AE8D-C3CBCA0DED78}">
      <dgm:prSet/>
      <dgm:spPr/>
      <dgm:t>
        <a:bodyPr/>
        <a:lstStyle/>
        <a:p>
          <a:endParaRPr lang="en-US"/>
        </a:p>
      </dgm:t>
    </dgm:pt>
    <dgm:pt modelId="{A074E7A3-2712-47DB-A0A7-E7DB0C4F4927}">
      <dgm:prSet/>
      <dgm:spPr/>
      <dgm:t>
        <a:bodyPr/>
        <a:lstStyle/>
        <a:p>
          <a:pPr rtl="0"/>
          <a:r>
            <a:rPr lang="en-US" b="1" smtClean="0"/>
            <a:t>Lessons Learned</a:t>
          </a:r>
          <a:endParaRPr lang="en-US"/>
        </a:p>
      </dgm:t>
    </dgm:pt>
    <dgm:pt modelId="{AA412C46-BDC9-4EE9-9596-83D11A8F5689}" type="parTrans" cxnId="{7A482A07-B927-47B0-9314-92DB90A76AF9}">
      <dgm:prSet/>
      <dgm:spPr/>
      <dgm:t>
        <a:bodyPr/>
        <a:lstStyle/>
        <a:p>
          <a:endParaRPr lang="en-US"/>
        </a:p>
      </dgm:t>
    </dgm:pt>
    <dgm:pt modelId="{3457C54F-41F1-4DF1-9612-F8219E30BC35}" type="sibTrans" cxnId="{7A482A07-B927-47B0-9314-92DB90A76AF9}">
      <dgm:prSet/>
      <dgm:spPr/>
      <dgm:t>
        <a:bodyPr/>
        <a:lstStyle/>
        <a:p>
          <a:endParaRPr lang="en-US"/>
        </a:p>
      </dgm:t>
    </dgm:pt>
    <dgm:pt modelId="{57157E81-1C77-4182-8152-64CD08161F43}">
      <dgm:prSet/>
      <dgm:spPr/>
      <dgm:t>
        <a:bodyPr/>
        <a:lstStyle/>
        <a:p>
          <a:pPr rtl="0"/>
          <a:r>
            <a:rPr lang="en-US" b="1" dirty="0" smtClean="0"/>
            <a:t>Competition</a:t>
          </a:r>
          <a:endParaRPr lang="en-US" dirty="0"/>
        </a:p>
      </dgm:t>
    </dgm:pt>
    <dgm:pt modelId="{BA424622-39F9-43EC-9964-1848932061CA}" type="parTrans" cxnId="{19DB101C-C836-4ECE-A6B0-459CB4C3B6AA}">
      <dgm:prSet/>
      <dgm:spPr/>
      <dgm:t>
        <a:bodyPr/>
        <a:lstStyle/>
        <a:p>
          <a:endParaRPr lang="en-US"/>
        </a:p>
      </dgm:t>
    </dgm:pt>
    <dgm:pt modelId="{8599A3A0-9450-4732-8F77-10C31C1C9547}" type="sibTrans" cxnId="{19DB101C-C836-4ECE-A6B0-459CB4C3B6AA}">
      <dgm:prSet/>
      <dgm:spPr/>
      <dgm:t>
        <a:bodyPr/>
        <a:lstStyle/>
        <a:p>
          <a:endParaRPr lang="en-US"/>
        </a:p>
      </dgm:t>
    </dgm:pt>
    <dgm:pt modelId="{49751A85-769F-4531-8D9D-D0925E2E4F8D}" type="pres">
      <dgm:prSet presAssocID="{B5BCC564-044C-4D48-85BC-2A5316C29B40}" presName="Name0" presStyleCnt="0">
        <dgm:presLayoutVars>
          <dgm:dir/>
          <dgm:animLvl val="lvl"/>
          <dgm:resizeHandles val="exact"/>
        </dgm:presLayoutVars>
      </dgm:prSet>
      <dgm:spPr/>
      <dgm:t>
        <a:bodyPr/>
        <a:lstStyle/>
        <a:p>
          <a:endParaRPr lang="en-US"/>
        </a:p>
      </dgm:t>
    </dgm:pt>
    <dgm:pt modelId="{E3C861EB-C433-4E32-AA69-24787E36362B}" type="pres">
      <dgm:prSet presAssocID="{B8B65131-872E-4F6B-AEB1-AFE644800BF1}" presName="linNode" presStyleCnt="0"/>
      <dgm:spPr/>
    </dgm:pt>
    <dgm:pt modelId="{BE4BD92A-9972-4B96-8B80-44DB1A05A9EC}" type="pres">
      <dgm:prSet presAssocID="{B8B65131-872E-4F6B-AEB1-AFE644800BF1}" presName="parentText" presStyleLbl="node1" presStyleIdx="0" presStyleCnt="1">
        <dgm:presLayoutVars>
          <dgm:chMax val="1"/>
          <dgm:bulletEnabled val="1"/>
        </dgm:presLayoutVars>
      </dgm:prSet>
      <dgm:spPr/>
      <dgm:t>
        <a:bodyPr/>
        <a:lstStyle/>
        <a:p>
          <a:endParaRPr lang="en-US"/>
        </a:p>
      </dgm:t>
    </dgm:pt>
    <dgm:pt modelId="{64266072-7660-4ED0-BA9F-6517AFEB013E}" type="pres">
      <dgm:prSet presAssocID="{B8B65131-872E-4F6B-AEB1-AFE644800BF1}" presName="descendantText" presStyleLbl="alignAccFollowNode1" presStyleIdx="0" presStyleCnt="1">
        <dgm:presLayoutVars>
          <dgm:bulletEnabled val="1"/>
        </dgm:presLayoutVars>
      </dgm:prSet>
      <dgm:spPr/>
      <dgm:t>
        <a:bodyPr/>
        <a:lstStyle/>
        <a:p>
          <a:endParaRPr lang="en-US"/>
        </a:p>
      </dgm:t>
    </dgm:pt>
  </dgm:ptLst>
  <dgm:cxnLst>
    <dgm:cxn modelId="{97F12757-252E-489F-B653-D8B7EA659C2E}" type="presOf" srcId="{F2A14598-7048-4428-A941-485454F5F55C}" destId="{64266072-7660-4ED0-BA9F-6517AFEB013E}" srcOrd="0" destOrd="1" presId="urn:microsoft.com/office/officeart/2005/8/layout/vList5"/>
    <dgm:cxn modelId="{4086ADF2-81B4-4210-9557-25F59FE01665}" type="presOf" srcId="{25B3E92A-FA0A-4997-8734-54BB19E20C4A}" destId="{64266072-7660-4ED0-BA9F-6517AFEB013E}" srcOrd="0" destOrd="0" presId="urn:microsoft.com/office/officeart/2005/8/layout/vList5"/>
    <dgm:cxn modelId="{7A482A07-B927-47B0-9314-92DB90A76AF9}" srcId="{25B3E92A-FA0A-4997-8734-54BB19E20C4A}" destId="{A074E7A3-2712-47DB-A0A7-E7DB0C4F4927}" srcOrd="1" destOrd="0" parTransId="{AA412C46-BDC9-4EE9-9596-83D11A8F5689}" sibTransId="{3457C54F-41F1-4DF1-9612-F8219E30BC35}"/>
    <dgm:cxn modelId="{19DB101C-C836-4ECE-A6B0-459CB4C3B6AA}" srcId="{B8B65131-872E-4F6B-AEB1-AFE644800BF1}" destId="{57157E81-1C77-4182-8152-64CD08161F43}" srcOrd="1" destOrd="0" parTransId="{BA424622-39F9-43EC-9964-1848932061CA}" sibTransId="{8599A3A0-9450-4732-8F77-10C31C1C9547}"/>
    <dgm:cxn modelId="{350DFD96-CEB8-4CF5-9E2F-32D2D452126C}" srcId="{B5BCC564-044C-4D48-85BC-2A5316C29B40}" destId="{B8B65131-872E-4F6B-AEB1-AFE644800BF1}" srcOrd="0" destOrd="0" parTransId="{B686D23D-7DCA-48A1-B52A-680B858FA6FF}" sibTransId="{9D4D6EDF-D832-4514-BF47-3119A71FF5CC}"/>
    <dgm:cxn modelId="{C3F5DBDD-2C05-4E37-B740-12673404733C}" type="presOf" srcId="{A074E7A3-2712-47DB-A0A7-E7DB0C4F4927}" destId="{64266072-7660-4ED0-BA9F-6517AFEB013E}" srcOrd="0" destOrd="2" presId="urn:microsoft.com/office/officeart/2005/8/layout/vList5"/>
    <dgm:cxn modelId="{8BABC4B0-6BDC-4656-AA7D-0A813BBC9168}" srcId="{B8B65131-872E-4F6B-AEB1-AFE644800BF1}" destId="{25B3E92A-FA0A-4997-8734-54BB19E20C4A}" srcOrd="0" destOrd="0" parTransId="{04A2658C-7AC8-4582-901A-14951A55DADB}" sibTransId="{FE2B2178-357E-4E5F-8EDE-AB564D363B72}"/>
    <dgm:cxn modelId="{A2F69F09-F5C1-46D7-AE8D-C3CBCA0DED78}" srcId="{25B3E92A-FA0A-4997-8734-54BB19E20C4A}" destId="{F2A14598-7048-4428-A941-485454F5F55C}" srcOrd="0" destOrd="0" parTransId="{2A49DC66-A304-44C4-98E9-0ED8F0B6B185}" sibTransId="{498B4921-2933-4671-8AB8-96300AF1137D}"/>
    <dgm:cxn modelId="{75C8C793-0159-4469-941F-9CAF267B4536}" type="presOf" srcId="{B5BCC564-044C-4D48-85BC-2A5316C29B40}" destId="{49751A85-769F-4531-8D9D-D0925E2E4F8D}" srcOrd="0" destOrd="0" presId="urn:microsoft.com/office/officeart/2005/8/layout/vList5"/>
    <dgm:cxn modelId="{C0E436D2-4745-48AB-9474-C77F02B50982}" type="presOf" srcId="{57157E81-1C77-4182-8152-64CD08161F43}" destId="{64266072-7660-4ED0-BA9F-6517AFEB013E}" srcOrd="0" destOrd="3" presId="urn:microsoft.com/office/officeart/2005/8/layout/vList5"/>
    <dgm:cxn modelId="{6C0F3BE0-2260-4C04-B0F3-3BC9E3101645}" type="presOf" srcId="{B8B65131-872E-4F6B-AEB1-AFE644800BF1}" destId="{BE4BD92A-9972-4B96-8B80-44DB1A05A9EC}" srcOrd="0" destOrd="0" presId="urn:microsoft.com/office/officeart/2005/8/layout/vList5"/>
    <dgm:cxn modelId="{352FEDE6-78AC-4D17-8C5C-2DF1C66A589A}" type="presParOf" srcId="{49751A85-769F-4531-8D9D-D0925E2E4F8D}" destId="{E3C861EB-C433-4E32-AA69-24787E36362B}" srcOrd="0" destOrd="0" presId="urn:microsoft.com/office/officeart/2005/8/layout/vList5"/>
    <dgm:cxn modelId="{6734FBD5-0A1C-448D-AD61-69B4B51B08DE}" type="presParOf" srcId="{E3C861EB-C433-4E32-AA69-24787E36362B}" destId="{BE4BD92A-9972-4B96-8B80-44DB1A05A9EC}" srcOrd="0" destOrd="0" presId="urn:microsoft.com/office/officeart/2005/8/layout/vList5"/>
    <dgm:cxn modelId="{4D9FDD17-7201-4B39-9EF9-2B420D758DF3}" type="presParOf" srcId="{E3C861EB-C433-4E32-AA69-24787E36362B}" destId="{64266072-7660-4ED0-BA9F-6517AFEB013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9379C7-A055-4414-82C1-480E85262D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9D2393-6167-44FA-81FF-229190AA4DBD}">
      <dgm:prSet/>
      <dgm:spPr>
        <a:solidFill>
          <a:schemeClr val="accent1">
            <a:lumMod val="75000"/>
          </a:schemeClr>
        </a:solidFill>
      </dgm:spPr>
      <dgm:t>
        <a:bodyPr/>
        <a:lstStyle/>
        <a:p>
          <a:pPr rtl="0"/>
          <a:r>
            <a:rPr lang="en-US" dirty="0" err="1" smtClean="0"/>
            <a:t>MedRecon</a:t>
          </a:r>
          <a:r>
            <a:rPr lang="en-US" dirty="0" smtClean="0"/>
            <a:t> Workgroups</a:t>
          </a:r>
          <a:endParaRPr lang="en-US" dirty="0"/>
        </a:p>
      </dgm:t>
    </dgm:pt>
    <dgm:pt modelId="{E5364A0F-5C01-4031-9D19-D02913E8D827}" type="parTrans" cxnId="{4EA9C7D5-087F-4998-BFCC-9BCB79620E88}">
      <dgm:prSet/>
      <dgm:spPr/>
      <dgm:t>
        <a:bodyPr/>
        <a:lstStyle/>
        <a:p>
          <a:endParaRPr lang="en-US"/>
        </a:p>
      </dgm:t>
    </dgm:pt>
    <dgm:pt modelId="{4872AC6F-AECB-44AE-98C3-41256400F2BA}" type="sibTrans" cxnId="{4EA9C7D5-087F-4998-BFCC-9BCB79620E88}">
      <dgm:prSet/>
      <dgm:spPr/>
      <dgm:t>
        <a:bodyPr/>
        <a:lstStyle/>
        <a:p>
          <a:endParaRPr lang="en-US"/>
        </a:p>
      </dgm:t>
    </dgm:pt>
    <dgm:pt modelId="{77279A8B-F97D-4275-9B38-9C394F86D1D5}">
      <dgm:prSet/>
      <dgm:spPr/>
      <dgm:t>
        <a:bodyPr/>
        <a:lstStyle/>
        <a:p>
          <a:pPr rtl="0"/>
          <a:r>
            <a:rPr lang="en-US" smtClean="0"/>
            <a:t>Education</a:t>
          </a:r>
          <a:endParaRPr lang="en-US"/>
        </a:p>
      </dgm:t>
    </dgm:pt>
    <dgm:pt modelId="{F802B67D-E374-46A4-9EFA-A834DA3F6EAC}" type="parTrans" cxnId="{1B0FD1DE-7D39-4C45-AA9C-072074568283}">
      <dgm:prSet/>
      <dgm:spPr/>
      <dgm:t>
        <a:bodyPr/>
        <a:lstStyle/>
        <a:p>
          <a:endParaRPr lang="en-US"/>
        </a:p>
      </dgm:t>
    </dgm:pt>
    <dgm:pt modelId="{7D191E8F-E4B9-498D-BEA6-A1B8920B35A9}" type="sibTrans" cxnId="{1B0FD1DE-7D39-4C45-AA9C-072074568283}">
      <dgm:prSet/>
      <dgm:spPr/>
      <dgm:t>
        <a:bodyPr/>
        <a:lstStyle/>
        <a:p>
          <a:endParaRPr lang="en-US"/>
        </a:p>
      </dgm:t>
    </dgm:pt>
    <dgm:pt modelId="{64F9DFF9-92A4-4D3F-A4A7-2DD62A7D57E9}">
      <dgm:prSet/>
      <dgm:spPr/>
      <dgm:t>
        <a:bodyPr/>
        <a:lstStyle/>
        <a:p>
          <a:pPr rtl="0"/>
          <a:r>
            <a:rPr lang="en-US" dirty="0" smtClean="0"/>
            <a:t>EPRP Analysis</a:t>
          </a:r>
          <a:endParaRPr lang="en-US" dirty="0"/>
        </a:p>
      </dgm:t>
    </dgm:pt>
    <dgm:pt modelId="{22BD650F-0003-4C8C-9ED5-CF7EE19D3419}" type="parTrans" cxnId="{E1E9B4B5-0E8C-4E6A-81FE-A86C80C37A0A}">
      <dgm:prSet/>
      <dgm:spPr/>
      <dgm:t>
        <a:bodyPr/>
        <a:lstStyle/>
        <a:p>
          <a:endParaRPr lang="en-US"/>
        </a:p>
      </dgm:t>
    </dgm:pt>
    <dgm:pt modelId="{F6470677-48D1-4B71-A4F4-5CD3B8043FD8}" type="sibTrans" cxnId="{E1E9B4B5-0E8C-4E6A-81FE-A86C80C37A0A}">
      <dgm:prSet/>
      <dgm:spPr/>
      <dgm:t>
        <a:bodyPr/>
        <a:lstStyle/>
        <a:p>
          <a:endParaRPr lang="en-US"/>
        </a:p>
      </dgm:t>
    </dgm:pt>
    <dgm:pt modelId="{C33C85B8-C916-4448-8516-542A56400A3D}">
      <dgm:prSet/>
      <dgm:spPr/>
      <dgm:t>
        <a:bodyPr/>
        <a:lstStyle/>
        <a:p>
          <a:pPr rtl="0"/>
          <a:r>
            <a:rPr lang="en-US" dirty="0" smtClean="0"/>
            <a:t>Research Forum</a:t>
          </a:r>
          <a:endParaRPr lang="en-US" dirty="0"/>
        </a:p>
      </dgm:t>
    </dgm:pt>
    <dgm:pt modelId="{1EC335DC-EE24-4B6A-AE04-0390CBB0EE38}" type="parTrans" cxnId="{7A635454-0EA1-448D-8C1D-B2F30103C142}">
      <dgm:prSet/>
      <dgm:spPr/>
      <dgm:t>
        <a:bodyPr/>
        <a:lstStyle/>
        <a:p>
          <a:endParaRPr lang="en-US"/>
        </a:p>
      </dgm:t>
    </dgm:pt>
    <dgm:pt modelId="{A54E5598-057B-4F33-AAC9-EE16166F64F9}" type="sibTrans" cxnId="{7A635454-0EA1-448D-8C1D-B2F30103C142}">
      <dgm:prSet/>
      <dgm:spPr/>
      <dgm:t>
        <a:bodyPr/>
        <a:lstStyle/>
        <a:p>
          <a:endParaRPr lang="en-US"/>
        </a:p>
      </dgm:t>
    </dgm:pt>
    <dgm:pt modelId="{5829D323-FD43-480D-8205-A888C70C5B3C}">
      <dgm:prSet/>
      <dgm:spPr/>
      <dgm:t>
        <a:bodyPr/>
        <a:lstStyle/>
        <a:p>
          <a:pPr rtl="0"/>
          <a:r>
            <a:rPr lang="en-US" dirty="0" smtClean="0"/>
            <a:t>Documentation &amp; Monitoring</a:t>
          </a:r>
          <a:endParaRPr lang="en-US" dirty="0"/>
        </a:p>
      </dgm:t>
    </dgm:pt>
    <dgm:pt modelId="{53234D77-E074-42A0-A2DB-9C06403E8FB1}" type="parTrans" cxnId="{EFCD928B-CBAC-4F37-8241-9377DAE4AF20}">
      <dgm:prSet/>
      <dgm:spPr/>
      <dgm:t>
        <a:bodyPr/>
        <a:lstStyle/>
        <a:p>
          <a:endParaRPr lang="en-US"/>
        </a:p>
      </dgm:t>
    </dgm:pt>
    <dgm:pt modelId="{499434BC-081A-41C2-A1E3-0740B54D12D3}" type="sibTrans" cxnId="{EFCD928B-CBAC-4F37-8241-9377DAE4AF20}">
      <dgm:prSet/>
      <dgm:spPr/>
      <dgm:t>
        <a:bodyPr/>
        <a:lstStyle/>
        <a:p>
          <a:endParaRPr lang="en-US"/>
        </a:p>
      </dgm:t>
    </dgm:pt>
    <dgm:pt modelId="{DCC99E53-325A-49D7-919F-E58074415AB1}" type="pres">
      <dgm:prSet presAssocID="{149379C7-A055-4414-82C1-480E85262D76}" presName="linear" presStyleCnt="0">
        <dgm:presLayoutVars>
          <dgm:animLvl val="lvl"/>
          <dgm:resizeHandles val="exact"/>
        </dgm:presLayoutVars>
      </dgm:prSet>
      <dgm:spPr/>
      <dgm:t>
        <a:bodyPr/>
        <a:lstStyle/>
        <a:p>
          <a:endParaRPr lang="en-US"/>
        </a:p>
      </dgm:t>
    </dgm:pt>
    <dgm:pt modelId="{8EAA0AA4-6E89-4520-B3C3-86D7DAAEAC00}" type="pres">
      <dgm:prSet presAssocID="{199D2393-6167-44FA-81FF-229190AA4DBD}" presName="parentText" presStyleLbl="node1" presStyleIdx="0" presStyleCnt="1">
        <dgm:presLayoutVars>
          <dgm:chMax val="0"/>
          <dgm:bulletEnabled val="1"/>
        </dgm:presLayoutVars>
      </dgm:prSet>
      <dgm:spPr/>
      <dgm:t>
        <a:bodyPr/>
        <a:lstStyle/>
        <a:p>
          <a:endParaRPr lang="en-US"/>
        </a:p>
      </dgm:t>
    </dgm:pt>
    <dgm:pt modelId="{076ABEBE-1ABC-45BB-B8E9-BC3B1806D13E}" type="pres">
      <dgm:prSet presAssocID="{199D2393-6167-44FA-81FF-229190AA4DBD}" presName="childText" presStyleLbl="revTx" presStyleIdx="0" presStyleCnt="1">
        <dgm:presLayoutVars>
          <dgm:bulletEnabled val="1"/>
        </dgm:presLayoutVars>
      </dgm:prSet>
      <dgm:spPr/>
      <dgm:t>
        <a:bodyPr/>
        <a:lstStyle/>
        <a:p>
          <a:endParaRPr lang="en-US"/>
        </a:p>
      </dgm:t>
    </dgm:pt>
  </dgm:ptLst>
  <dgm:cxnLst>
    <dgm:cxn modelId="{9BD5119E-390E-4955-B8E1-84325FE03CC1}" type="presOf" srcId="{64F9DFF9-92A4-4D3F-A4A7-2DD62A7D57E9}" destId="{076ABEBE-1ABC-45BB-B8E9-BC3B1806D13E}" srcOrd="0" destOrd="1" presId="urn:microsoft.com/office/officeart/2005/8/layout/vList2"/>
    <dgm:cxn modelId="{353E693F-B5F0-4321-A122-15F626DAFEC5}" type="presOf" srcId="{199D2393-6167-44FA-81FF-229190AA4DBD}" destId="{8EAA0AA4-6E89-4520-B3C3-86D7DAAEAC00}" srcOrd="0" destOrd="0" presId="urn:microsoft.com/office/officeart/2005/8/layout/vList2"/>
    <dgm:cxn modelId="{EFCD928B-CBAC-4F37-8241-9377DAE4AF20}" srcId="{199D2393-6167-44FA-81FF-229190AA4DBD}" destId="{5829D323-FD43-480D-8205-A888C70C5B3C}" srcOrd="2" destOrd="0" parTransId="{53234D77-E074-42A0-A2DB-9C06403E8FB1}" sibTransId="{499434BC-081A-41C2-A1E3-0740B54D12D3}"/>
    <dgm:cxn modelId="{1B0FD1DE-7D39-4C45-AA9C-072074568283}" srcId="{199D2393-6167-44FA-81FF-229190AA4DBD}" destId="{77279A8B-F97D-4275-9B38-9C394F86D1D5}" srcOrd="0" destOrd="0" parTransId="{F802B67D-E374-46A4-9EFA-A834DA3F6EAC}" sibTransId="{7D191E8F-E4B9-498D-BEA6-A1B8920B35A9}"/>
    <dgm:cxn modelId="{FEACF199-741B-471B-8196-C0DEC5941033}" type="presOf" srcId="{149379C7-A055-4414-82C1-480E85262D76}" destId="{DCC99E53-325A-49D7-919F-E58074415AB1}" srcOrd="0" destOrd="0" presId="urn:microsoft.com/office/officeart/2005/8/layout/vList2"/>
    <dgm:cxn modelId="{5346AD81-5D61-4358-BC1E-3909868203E5}" type="presOf" srcId="{5829D323-FD43-480D-8205-A888C70C5B3C}" destId="{076ABEBE-1ABC-45BB-B8E9-BC3B1806D13E}" srcOrd="0" destOrd="2" presId="urn:microsoft.com/office/officeart/2005/8/layout/vList2"/>
    <dgm:cxn modelId="{E1E9B4B5-0E8C-4E6A-81FE-A86C80C37A0A}" srcId="{199D2393-6167-44FA-81FF-229190AA4DBD}" destId="{64F9DFF9-92A4-4D3F-A4A7-2DD62A7D57E9}" srcOrd="1" destOrd="0" parTransId="{22BD650F-0003-4C8C-9ED5-CF7EE19D3419}" sibTransId="{F6470677-48D1-4B71-A4F4-5CD3B8043FD8}"/>
    <dgm:cxn modelId="{2625987F-D9D2-4F20-AD56-A1D634D5AEEC}" type="presOf" srcId="{C33C85B8-C916-4448-8516-542A56400A3D}" destId="{076ABEBE-1ABC-45BB-B8E9-BC3B1806D13E}" srcOrd="0" destOrd="3" presId="urn:microsoft.com/office/officeart/2005/8/layout/vList2"/>
    <dgm:cxn modelId="{743BB807-5391-4D44-B5A8-367B9717215A}" type="presOf" srcId="{77279A8B-F97D-4275-9B38-9C394F86D1D5}" destId="{076ABEBE-1ABC-45BB-B8E9-BC3B1806D13E}" srcOrd="0" destOrd="0" presId="urn:microsoft.com/office/officeart/2005/8/layout/vList2"/>
    <dgm:cxn modelId="{4EA9C7D5-087F-4998-BFCC-9BCB79620E88}" srcId="{149379C7-A055-4414-82C1-480E85262D76}" destId="{199D2393-6167-44FA-81FF-229190AA4DBD}" srcOrd="0" destOrd="0" parTransId="{E5364A0F-5C01-4031-9D19-D02913E8D827}" sibTransId="{4872AC6F-AECB-44AE-98C3-41256400F2BA}"/>
    <dgm:cxn modelId="{7A635454-0EA1-448D-8C1D-B2F30103C142}" srcId="{199D2393-6167-44FA-81FF-229190AA4DBD}" destId="{C33C85B8-C916-4448-8516-542A56400A3D}" srcOrd="3" destOrd="0" parTransId="{1EC335DC-EE24-4B6A-AE04-0390CBB0EE38}" sibTransId="{A54E5598-057B-4F33-AAC9-EE16166F64F9}"/>
    <dgm:cxn modelId="{8332B065-417B-4A29-92B9-0B0D7F3D3D7E}" type="presParOf" srcId="{DCC99E53-325A-49D7-919F-E58074415AB1}" destId="{8EAA0AA4-6E89-4520-B3C3-86D7DAAEAC00}" srcOrd="0" destOrd="0" presId="urn:microsoft.com/office/officeart/2005/8/layout/vList2"/>
    <dgm:cxn modelId="{CB6AD158-12FC-4789-9B1C-E0A2F4254056}" type="presParOf" srcId="{DCC99E53-325A-49D7-919F-E58074415AB1}" destId="{076ABEBE-1ABC-45BB-B8E9-BC3B1806D13E}"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710E00-647D-401D-A94F-BF7388A29347}" type="doc">
      <dgm:prSet loTypeId="urn:microsoft.com/office/officeart/2005/8/layout/list1" loCatId="list" qsTypeId="urn:microsoft.com/office/officeart/2005/8/quickstyle/simple4" qsCatId="simple" csTypeId="urn:microsoft.com/office/officeart/2005/8/colors/accent1_4" csCatId="accent1" phldr="1"/>
      <dgm:spPr/>
      <dgm:t>
        <a:bodyPr/>
        <a:lstStyle/>
        <a:p>
          <a:endParaRPr lang="en-US"/>
        </a:p>
      </dgm:t>
    </dgm:pt>
    <dgm:pt modelId="{B1427994-64AC-46E2-8BB9-F2ED3D87631D}">
      <dgm:prSet phldrT="[Text]" custT="1"/>
      <dgm:spPr/>
      <dgm:t>
        <a:bodyPr/>
        <a:lstStyle/>
        <a:p>
          <a:r>
            <a:rPr lang="en-US" sz="2800" dirty="0" smtClean="0"/>
            <a:t>Videos</a:t>
          </a:r>
          <a:endParaRPr lang="en-US" sz="2800" dirty="0"/>
        </a:p>
      </dgm:t>
    </dgm:pt>
    <dgm:pt modelId="{CFFCA104-8ED4-4BD6-942B-EC6372721AD5}" type="parTrans" cxnId="{52875E5D-81AC-43C6-A0B6-6A3456654102}">
      <dgm:prSet/>
      <dgm:spPr/>
      <dgm:t>
        <a:bodyPr/>
        <a:lstStyle/>
        <a:p>
          <a:endParaRPr lang="en-US"/>
        </a:p>
      </dgm:t>
    </dgm:pt>
    <dgm:pt modelId="{CC4BC2A4-58EB-4397-A7F0-82EC4E61C4C8}" type="sibTrans" cxnId="{52875E5D-81AC-43C6-A0B6-6A3456654102}">
      <dgm:prSet/>
      <dgm:spPr/>
      <dgm:t>
        <a:bodyPr/>
        <a:lstStyle/>
        <a:p>
          <a:endParaRPr lang="en-US"/>
        </a:p>
      </dgm:t>
    </dgm:pt>
    <dgm:pt modelId="{85AA5EA0-E58D-4B92-B6A9-442D0A949ED3}">
      <dgm:prSet phldrT="[Text]" custT="1"/>
      <dgm:spPr/>
      <dgm:t>
        <a:bodyPr/>
        <a:lstStyle/>
        <a:p>
          <a:r>
            <a:rPr lang="en-US" sz="2800" dirty="0" smtClean="0"/>
            <a:t>Pamphlets</a:t>
          </a:r>
          <a:endParaRPr lang="en-US" sz="2800" dirty="0"/>
        </a:p>
      </dgm:t>
    </dgm:pt>
    <dgm:pt modelId="{D5B45CC3-6F5D-487A-A4D3-75A802A292B4}" type="parTrans" cxnId="{70918A83-F460-41EC-A464-BC391E6D39B2}">
      <dgm:prSet/>
      <dgm:spPr/>
      <dgm:t>
        <a:bodyPr/>
        <a:lstStyle/>
        <a:p>
          <a:endParaRPr lang="en-US"/>
        </a:p>
      </dgm:t>
    </dgm:pt>
    <dgm:pt modelId="{A082DD24-344B-4F5B-BCDB-A8463CDF1C14}" type="sibTrans" cxnId="{70918A83-F460-41EC-A464-BC391E6D39B2}">
      <dgm:prSet/>
      <dgm:spPr/>
      <dgm:t>
        <a:bodyPr/>
        <a:lstStyle/>
        <a:p>
          <a:endParaRPr lang="en-US"/>
        </a:p>
      </dgm:t>
    </dgm:pt>
    <dgm:pt modelId="{FE1AC3B9-96D0-4C5A-810E-92FC73424120}">
      <dgm:prSet phldrT="[Text]" custT="1"/>
      <dgm:spPr/>
      <dgm:t>
        <a:bodyPr/>
        <a:lstStyle/>
        <a:p>
          <a:r>
            <a:rPr lang="en-US" sz="2800" dirty="0" smtClean="0"/>
            <a:t>Posters</a:t>
          </a:r>
          <a:endParaRPr lang="en-US" sz="2800" dirty="0"/>
        </a:p>
      </dgm:t>
    </dgm:pt>
    <dgm:pt modelId="{3F9C8914-3378-4E21-A1F0-8C0264D169FA}" type="parTrans" cxnId="{211688A3-5797-45C9-B353-1A10A1279E31}">
      <dgm:prSet/>
      <dgm:spPr/>
      <dgm:t>
        <a:bodyPr/>
        <a:lstStyle/>
        <a:p>
          <a:endParaRPr lang="en-US"/>
        </a:p>
      </dgm:t>
    </dgm:pt>
    <dgm:pt modelId="{9D98055E-6CD6-40F2-81A4-CC5E759750D9}" type="sibTrans" cxnId="{211688A3-5797-45C9-B353-1A10A1279E31}">
      <dgm:prSet/>
      <dgm:spPr/>
      <dgm:t>
        <a:bodyPr/>
        <a:lstStyle/>
        <a:p>
          <a:endParaRPr lang="en-US"/>
        </a:p>
      </dgm:t>
    </dgm:pt>
    <dgm:pt modelId="{6C57E5D1-D456-4568-A04D-DBCA4B1F2856}">
      <dgm:prSet phldrT="[Text]" custT="1"/>
      <dgm:spPr/>
      <dgm:t>
        <a:bodyPr/>
        <a:lstStyle/>
        <a:p>
          <a:r>
            <a:rPr lang="en-US" sz="2800" dirty="0" smtClean="0"/>
            <a:t>Medications Play it Safe! My Health</a:t>
          </a:r>
          <a:r>
            <a:rPr lang="en-US" sz="2800" i="1" dirty="0" smtClean="0"/>
            <a:t>e</a:t>
          </a:r>
          <a:r>
            <a:rPr lang="en-US" sz="2800" dirty="0" smtClean="0"/>
            <a:t>Vet </a:t>
          </a:r>
          <a:endParaRPr lang="en-US" sz="2800" dirty="0"/>
        </a:p>
      </dgm:t>
    </dgm:pt>
    <dgm:pt modelId="{D63370DE-3624-4120-8748-D2B0E0ABAD1A}" type="parTrans" cxnId="{603C194D-5E16-402D-92A7-6F5E6F9AE500}">
      <dgm:prSet/>
      <dgm:spPr/>
      <dgm:t>
        <a:bodyPr/>
        <a:lstStyle/>
        <a:p>
          <a:endParaRPr lang="en-US"/>
        </a:p>
      </dgm:t>
    </dgm:pt>
    <dgm:pt modelId="{DE415993-996E-4C53-9267-0DEC66E95E5B}" type="sibTrans" cxnId="{603C194D-5E16-402D-92A7-6F5E6F9AE500}">
      <dgm:prSet/>
      <dgm:spPr/>
      <dgm:t>
        <a:bodyPr/>
        <a:lstStyle/>
        <a:p>
          <a:endParaRPr lang="en-US"/>
        </a:p>
      </dgm:t>
    </dgm:pt>
    <dgm:pt modelId="{8C5C328E-1650-4968-B4A3-62678DBF8788}">
      <dgm:prSet custT="1"/>
      <dgm:spPr/>
      <dgm:t>
        <a:bodyPr/>
        <a:lstStyle/>
        <a:p>
          <a:r>
            <a:rPr lang="en-US" sz="2800" dirty="0" smtClean="0"/>
            <a:t>Games</a:t>
          </a:r>
          <a:endParaRPr lang="en-US" sz="2800" dirty="0"/>
        </a:p>
      </dgm:t>
    </dgm:pt>
    <dgm:pt modelId="{71A85CD6-FE74-4AB7-92B1-40DE4650AD1F}" type="parTrans" cxnId="{0EF9ED25-433C-4ACA-9A7B-1F57040B9891}">
      <dgm:prSet/>
      <dgm:spPr/>
      <dgm:t>
        <a:bodyPr/>
        <a:lstStyle/>
        <a:p>
          <a:endParaRPr lang="en-US"/>
        </a:p>
      </dgm:t>
    </dgm:pt>
    <dgm:pt modelId="{028F33E3-7E30-4392-8096-775186301538}" type="sibTrans" cxnId="{0EF9ED25-433C-4ACA-9A7B-1F57040B9891}">
      <dgm:prSet/>
      <dgm:spPr/>
      <dgm:t>
        <a:bodyPr/>
        <a:lstStyle/>
        <a:p>
          <a:endParaRPr lang="en-US"/>
        </a:p>
      </dgm:t>
    </dgm:pt>
    <dgm:pt modelId="{68A7A37D-BAD7-4E71-9585-2BDFB42DD9DC}" type="pres">
      <dgm:prSet presAssocID="{19710E00-647D-401D-A94F-BF7388A29347}" presName="linear" presStyleCnt="0">
        <dgm:presLayoutVars>
          <dgm:dir/>
          <dgm:animLvl val="lvl"/>
          <dgm:resizeHandles val="exact"/>
        </dgm:presLayoutVars>
      </dgm:prSet>
      <dgm:spPr/>
      <dgm:t>
        <a:bodyPr/>
        <a:lstStyle/>
        <a:p>
          <a:endParaRPr lang="en-US"/>
        </a:p>
      </dgm:t>
    </dgm:pt>
    <dgm:pt modelId="{A35CAD0C-9379-4567-AC99-D10037A2EC28}" type="pres">
      <dgm:prSet presAssocID="{B1427994-64AC-46E2-8BB9-F2ED3D87631D}" presName="parentLin" presStyleCnt="0"/>
      <dgm:spPr/>
      <dgm:t>
        <a:bodyPr/>
        <a:lstStyle/>
        <a:p>
          <a:endParaRPr lang="en-US"/>
        </a:p>
      </dgm:t>
    </dgm:pt>
    <dgm:pt modelId="{405B338C-4E9B-461C-9B92-D5D4FF76D614}" type="pres">
      <dgm:prSet presAssocID="{B1427994-64AC-46E2-8BB9-F2ED3D87631D}" presName="parentLeftMargin" presStyleLbl="node1" presStyleIdx="0" presStyleCnt="5"/>
      <dgm:spPr/>
      <dgm:t>
        <a:bodyPr/>
        <a:lstStyle/>
        <a:p>
          <a:endParaRPr lang="en-US"/>
        </a:p>
      </dgm:t>
    </dgm:pt>
    <dgm:pt modelId="{ADFFBB87-13CB-46B0-BC0F-C543306B7ACE}" type="pres">
      <dgm:prSet presAssocID="{B1427994-64AC-46E2-8BB9-F2ED3D87631D}" presName="parentText" presStyleLbl="node1" presStyleIdx="0" presStyleCnt="5">
        <dgm:presLayoutVars>
          <dgm:chMax val="0"/>
          <dgm:bulletEnabled val="1"/>
        </dgm:presLayoutVars>
      </dgm:prSet>
      <dgm:spPr/>
      <dgm:t>
        <a:bodyPr/>
        <a:lstStyle/>
        <a:p>
          <a:endParaRPr lang="en-US"/>
        </a:p>
      </dgm:t>
    </dgm:pt>
    <dgm:pt modelId="{B990BB54-D95A-4CB7-BE99-33E45AFE39A0}" type="pres">
      <dgm:prSet presAssocID="{B1427994-64AC-46E2-8BB9-F2ED3D87631D}" presName="negativeSpace" presStyleCnt="0"/>
      <dgm:spPr/>
      <dgm:t>
        <a:bodyPr/>
        <a:lstStyle/>
        <a:p>
          <a:endParaRPr lang="en-US"/>
        </a:p>
      </dgm:t>
    </dgm:pt>
    <dgm:pt modelId="{80C03EC7-D3D6-48D7-9405-29D02EA03913}" type="pres">
      <dgm:prSet presAssocID="{B1427994-64AC-46E2-8BB9-F2ED3D87631D}" presName="childText" presStyleLbl="conFgAcc1" presStyleIdx="0" presStyleCnt="5">
        <dgm:presLayoutVars>
          <dgm:bulletEnabled val="1"/>
        </dgm:presLayoutVars>
      </dgm:prSet>
      <dgm:spPr/>
      <dgm:t>
        <a:bodyPr/>
        <a:lstStyle/>
        <a:p>
          <a:endParaRPr lang="en-US"/>
        </a:p>
      </dgm:t>
    </dgm:pt>
    <dgm:pt modelId="{99799C02-B7F1-441C-A5C5-6BE84ADD03D3}" type="pres">
      <dgm:prSet presAssocID="{CC4BC2A4-58EB-4397-A7F0-82EC4E61C4C8}" presName="spaceBetweenRectangles" presStyleCnt="0"/>
      <dgm:spPr/>
      <dgm:t>
        <a:bodyPr/>
        <a:lstStyle/>
        <a:p>
          <a:endParaRPr lang="en-US"/>
        </a:p>
      </dgm:t>
    </dgm:pt>
    <dgm:pt modelId="{30B4103C-32E3-44A9-9F55-FF18E1BE8EB3}" type="pres">
      <dgm:prSet presAssocID="{85AA5EA0-E58D-4B92-B6A9-442D0A949ED3}" presName="parentLin" presStyleCnt="0"/>
      <dgm:spPr/>
      <dgm:t>
        <a:bodyPr/>
        <a:lstStyle/>
        <a:p>
          <a:endParaRPr lang="en-US"/>
        </a:p>
      </dgm:t>
    </dgm:pt>
    <dgm:pt modelId="{F54F5E5D-898E-4707-A3EE-CFD77B1A8F5D}" type="pres">
      <dgm:prSet presAssocID="{85AA5EA0-E58D-4B92-B6A9-442D0A949ED3}" presName="parentLeftMargin" presStyleLbl="node1" presStyleIdx="0" presStyleCnt="5"/>
      <dgm:spPr/>
      <dgm:t>
        <a:bodyPr/>
        <a:lstStyle/>
        <a:p>
          <a:endParaRPr lang="en-US"/>
        </a:p>
      </dgm:t>
    </dgm:pt>
    <dgm:pt modelId="{D9AD5FB5-CB6D-4619-862B-F731FBEED87C}" type="pres">
      <dgm:prSet presAssocID="{85AA5EA0-E58D-4B92-B6A9-442D0A949ED3}" presName="parentText" presStyleLbl="node1" presStyleIdx="1" presStyleCnt="5">
        <dgm:presLayoutVars>
          <dgm:chMax val="0"/>
          <dgm:bulletEnabled val="1"/>
        </dgm:presLayoutVars>
      </dgm:prSet>
      <dgm:spPr/>
      <dgm:t>
        <a:bodyPr/>
        <a:lstStyle/>
        <a:p>
          <a:endParaRPr lang="en-US"/>
        </a:p>
      </dgm:t>
    </dgm:pt>
    <dgm:pt modelId="{316B1763-71B2-43F4-9597-7040449A3CFB}" type="pres">
      <dgm:prSet presAssocID="{85AA5EA0-E58D-4B92-B6A9-442D0A949ED3}" presName="negativeSpace" presStyleCnt="0"/>
      <dgm:spPr/>
      <dgm:t>
        <a:bodyPr/>
        <a:lstStyle/>
        <a:p>
          <a:endParaRPr lang="en-US"/>
        </a:p>
      </dgm:t>
    </dgm:pt>
    <dgm:pt modelId="{C6F26509-616D-4FC8-9686-35AFA89B9E19}" type="pres">
      <dgm:prSet presAssocID="{85AA5EA0-E58D-4B92-B6A9-442D0A949ED3}" presName="childText" presStyleLbl="conFgAcc1" presStyleIdx="1" presStyleCnt="5">
        <dgm:presLayoutVars>
          <dgm:bulletEnabled val="1"/>
        </dgm:presLayoutVars>
      </dgm:prSet>
      <dgm:spPr/>
      <dgm:t>
        <a:bodyPr/>
        <a:lstStyle/>
        <a:p>
          <a:endParaRPr lang="en-US"/>
        </a:p>
      </dgm:t>
    </dgm:pt>
    <dgm:pt modelId="{BC0FE9CE-3397-41E8-9D86-0AC6D9AEFAFE}" type="pres">
      <dgm:prSet presAssocID="{A082DD24-344B-4F5B-BCDB-A8463CDF1C14}" presName="spaceBetweenRectangles" presStyleCnt="0"/>
      <dgm:spPr/>
      <dgm:t>
        <a:bodyPr/>
        <a:lstStyle/>
        <a:p>
          <a:endParaRPr lang="en-US"/>
        </a:p>
      </dgm:t>
    </dgm:pt>
    <dgm:pt modelId="{2F1DA662-182E-44F0-8D49-382CFA840CC4}" type="pres">
      <dgm:prSet presAssocID="{FE1AC3B9-96D0-4C5A-810E-92FC73424120}" presName="parentLin" presStyleCnt="0"/>
      <dgm:spPr/>
      <dgm:t>
        <a:bodyPr/>
        <a:lstStyle/>
        <a:p>
          <a:endParaRPr lang="en-US"/>
        </a:p>
      </dgm:t>
    </dgm:pt>
    <dgm:pt modelId="{9C9E49BA-44B1-4C26-A7D4-4FD6D01EF128}" type="pres">
      <dgm:prSet presAssocID="{FE1AC3B9-96D0-4C5A-810E-92FC73424120}" presName="parentLeftMargin" presStyleLbl="node1" presStyleIdx="1" presStyleCnt="5"/>
      <dgm:spPr/>
      <dgm:t>
        <a:bodyPr/>
        <a:lstStyle/>
        <a:p>
          <a:endParaRPr lang="en-US"/>
        </a:p>
      </dgm:t>
    </dgm:pt>
    <dgm:pt modelId="{59BCCC2B-26AF-4D1F-9ED5-0B9F45765D10}" type="pres">
      <dgm:prSet presAssocID="{FE1AC3B9-96D0-4C5A-810E-92FC73424120}" presName="parentText" presStyleLbl="node1" presStyleIdx="2" presStyleCnt="5">
        <dgm:presLayoutVars>
          <dgm:chMax val="0"/>
          <dgm:bulletEnabled val="1"/>
        </dgm:presLayoutVars>
      </dgm:prSet>
      <dgm:spPr/>
      <dgm:t>
        <a:bodyPr/>
        <a:lstStyle/>
        <a:p>
          <a:endParaRPr lang="en-US"/>
        </a:p>
      </dgm:t>
    </dgm:pt>
    <dgm:pt modelId="{6381AFA7-E69B-41F3-B398-D2A1018E2ECE}" type="pres">
      <dgm:prSet presAssocID="{FE1AC3B9-96D0-4C5A-810E-92FC73424120}" presName="negativeSpace" presStyleCnt="0"/>
      <dgm:spPr/>
      <dgm:t>
        <a:bodyPr/>
        <a:lstStyle/>
        <a:p>
          <a:endParaRPr lang="en-US"/>
        </a:p>
      </dgm:t>
    </dgm:pt>
    <dgm:pt modelId="{6033043C-3172-49BF-98DD-62E3957E2BAE}" type="pres">
      <dgm:prSet presAssocID="{FE1AC3B9-96D0-4C5A-810E-92FC73424120}" presName="childText" presStyleLbl="conFgAcc1" presStyleIdx="2" presStyleCnt="5">
        <dgm:presLayoutVars>
          <dgm:bulletEnabled val="1"/>
        </dgm:presLayoutVars>
      </dgm:prSet>
      <dgm:spPr/>
      <dgm:t>
        <a:bodyPr/>
        <a:lstStyle/>
        <a:p>
          <a:endParaRPr lang="en-US"/>
        </a:p>
      </dgm:t>
    </dgm:pt>
    <dgm:pt modelId="{C468BACC-A674-462C-9D06-DEB5983308F3}" type="pres">
      <dgm:prSet presAssocID="{9D98055E-6CD6-40F2-81A4-CC5E759750D9}" presName="spaceBetweenRectangles" presStyleCnt="0"/>
      <dgm:spPr/>
      <dgm:t>
        <a:bodyPr/>
        <a:lstStyle/>
        <a:p>
          <a:endParaRPr lang="en-US"/>
        </a:p>
      </dgm:t>
    </dgm:pt>
    <dgm:pt modelId="{6EC4CC51-BD27-487E-804F-2D6895A42420}" type="pres">
      <dgm:prSet presAssocID="{6C57E5D1-D456-4568-A04D-DBCA4B1F2856}" presName="parentLin" presStyleCnt="0"/>
      <dgm:spPr/>
      <dgm:t>
        <a:bodyPr/>
        <a:lstStyle/>
        <a:p>
          <a:endParaRPr lang="en-US"/>
        </a:p>
      </dgm:t>
    </dgm:pt>
    <dgm:pt modelId="{7673F0A3-0C75-4416-8000-D2958DD1B43B}" type="pres">
      <dgm:prSet presAssocID="{6C57E5D1-D456-4568-A04D-DBCA4B1F2856}" presName="parentLeftMargin" presStyleLbl="node1" presStyleIdx="2" presStyleCnt="5"/>
      <dgm:spPr/>
      <dgm:t>
        <a:bodyPr/>
        <a:lstStyle/>
        <a:p>
          <a:endParaRPr lang="en-US"/>
        </a:p>
      </dgm:t>
    </dgm:pt>
    <dgm:pt modelId="{DCAB30F9-80A2-48C5-847C-B2E1707B281D}" type="pres">
      <dgm:prSet presAssocID="{6C57E5D1-D456-4568-A04D-DBCA4B1F2856}" presName="parentText" presStyleLbl="node1" presStyleIdx="3" presStyleCnt="5" custScaleY="137275">
        <dgm:presLayoutVars>
          <dgm:chMax val="0"/>
          <dgm:bulletEnabled val="1"/>
        </dgm:presLayoutVars>
      </dgm:prSet>
      <dgm:spPr/>
      <dgm:t>
        <a:bodyPr/>
        <a:lstStyle/>
        <a:p>
          <a:endParaRPr lang="en-US"/>
        </a:p>
      </dgm:t>
    </dgm:pt>
    <dgm:pt modelId="{D755C559-6507-4501-B95B-9711D6DF178A}" type="pres">
      <dgm:prSet presAssocID="{6C57E5D1-D456-4568-A04D-DBCA4B1F2856}" presName="negativeSpace" presStyleCnt="0"/>
      <dgm:spPr/>
      <dgm:t>
        <a:bodyPr/>
        <a:lstStyle/>
        <a:p>
          <a:endParaRPr lang="en-US"/>
        </a:p>
      </dgm:t>
    </dgm:pt>
    <dgm:pt modelId="{DCDC36FE-D6AF-476B-ABBB-634DE43A023E}" type="pres">
      <dgm:prSet presAssocID="{6C57E5D1-D456-4568-A04D-DBCA4B1F2856}" presName="childText" presStyleLbl="conFgAcc1" presStyleIdx="3" presStyleCnt="5">
        <dgm:presLayoutVars>
          <dgm:bulletEnabled val="1"/>
        </dgm:presLayoutVars>
      </dgm:prSet>
      <dgm:spPr/>
      <dgm:t>
        <a:bodyPr/>
        <a:lstStyle/>
        <a:p>
          <a:endParaRPr lang="en-US"/>
        </a:p>
      </dgm:t>
    </dgm:pt>
    <dgm:pt modelId="{53B8806A-1901-4E6C-951B-CEB924F8CAEA}" type="pres">
      <dgm:prSet presAssocID="{DE415993-996E-4C53-9267-0DEC66E95E5B}" presName="spaceBetweenRectangles" presStyleCnt="0"/>
      <dgm:spPr/>
      <dgm:t>
        <a:bodyPr/>
        <a:lstStyle/>
        <a:p>
          <a:endParaRPr lang="en-US"/>
        </a:p>
      </dgm:t>
    </dgm:pt>
    <dgm:pt modelId="{651C089F-95DF-4F5D-AC3E-5A1F2539109B}" type="pres">
      <dgm:prSet presAssocID="{8C5C328E-1650-4968-B4A3-62678DBF8788}" presName="parentLin" presStyleCnt="0"/>
      <dgm:spPr/>
      <dgm:t>
        <a:bodyPr/>
        <a:lstStyle/>
        <a:p>
          <a:endParaRPr lang="en-US"/>
        </a:p>
      </dgm:t>
    </dgm:pt>
    <dgm:pt modelId="{9A80B229-7F84-4A00-9BE1-E2F5E0DE8544}" type="pres">
      <dgm:prSet presAssocID="{8C5C328E-1650-4968-B4A3-62678DBF8788}" presName="parentLeftMargin" presStyleLbl="node1" presStyleIdx="3" presStyleCnt="5"/>
      <dgm:spPr/>
      <dgm:t>
        <a:bodyPr/>
        <a:lstStyle/>
        <a:p>
          <a:endParaRPr lang="en-US"/>
        </a:p>
      </dgm:t>
    </dgm:pt>
    <dgm:pt modelId="{C5C1143C-EEB6-4FF7-8735-D834D81D5A04}" type="pres">
      <dgm:prSet presAssocID="{8C5C328E-1650-4968-B4A3-62678DBF8788}" presName="parentText" presStyleLbl="node1" presStyleIdx="4" presStyleCnt="5">
        <dgm:presLayoutVars>
          <dgm:chMax val="0"/>
          <dgm:bulletEnabled val="1"/>
        </dgm:presLayoutVars>
      </dgm:prSet>
      <dgm:spPr/>
      <dgm:t>
        <a:bodyPr/>
        <a:lstStyle/>
        <a:p>
          <a:endParaRPr lang="en-US"/>
        </a:p>
      </dgm:t>
    </dgm:pt>
    <dgm:pt modelId="{B198FFDC-0787-4CB3-A33C-DF1E73F24891}" type="pres">
      <dgm:prSet presAssocID="{8C5C328E-1650-4968-B4A3-62678DBF8788}" presName="negativeSpace" presStyleCnt="0"/>
      <dgm:spPr/>
      <dgm:t>
        <a:bodyPr/>
        <a:lstStyle/>
        <a:p>
          <a:endParaRPr lang="en-US"/>
        </a:p>
      </dgm:t>
    </dgm:pt>
    <dgm:pt modelId="{B3BD02CF-0302-4ACD-991A-2C8A5CEDB92C}" type="pres">
      <dgm:prSet presAssocID="{8C5C328E-1650-4968-B4A3-62678DBF8788}" presName="childText" presStyleLbl="conFgAcc1" presStyleIdx="4" presStyleCnt="5">
        <dgm:presLayoutVars>
          <dgm:bulletEnabled val="1"/>
        </dgm:presLayoutVars>
      </dgm:prSet>
      <dgm:spPr/>
      <dgm:t>
        <a:bodyPr/>
        <a:lstStyle/>
        <a:p>
          <a:endParaRPr lang="en-US"/>
        </a:p>
      </dgm:t>
    </dgm:pt>
  </dgm:ptLst>
  <dgm:cxnLst>
    <dgm:cxn modelId="{52F82ADE-6AE3-4B64-B58B-5F6B19DECAC8}" type="presOf" srcId="{B1427994-64AC-46E2-8BB9-F2ED3D87631D}" destId="{ADFFBB87-13CB-46B0-BC0F-C543306B7ACE}" srcOrd="1" destOrd="0" presId="urn:microsoft.com/office/officeart/2005/8/layout/list1"/>
    <dgm:cxn modelId="{52875E5D-81AC-43C6-A0B6-6A3456654102}" srcId="{19710E00-647D-401D-A94F-BF7388A29347}" destId="{B1427994-64AC-46E2-8BB9-F2ED3D87631D}" srcOrd="0" destOrd="0" parTransId="{CFFCA104-8ED4-4BD6-942B-EC6372721AD5}" sibTransId="{CC4BC2A4-58EB-4397-A7F0-82EC4E61C4C8}"/>
    <dgm:cxn modelId="{CF31FAFA-C6BD-4F4B-AFC3-02FE6AB6B263}" type="presOf" srcId="{FE1AC3B9-96D0-4C5A-810E-92FC73424120}" destId="{9C9E49BA-44B1-4C26-A7D4-4FD6D01EF128}" srcOrd="0" destOrd="0" presId="urn:microsoft.com/office/officeart/2005/8/layout/list1"/>
    <dgm:cxn modelId="{4E6E30A1-D54E-4B2C-A7E1-3D1565A325F2}" type="presOf" srcId="{B1427994-64AC-46E2-8BB9-F2ED3D87631D}" destId="{405B338C-4E9B-461C-9B92-D5D4FF76D614}" srcOrd="0" destOrd="0" presId="urn:microsoft.com/office/officeart/2005/8/layout/list1"/>
    <dgm:cxn modelId="{70918A83-F460-41EC-A464-BC391E6D39B2}" srcId="{19710E00-647D-401D-A94F-BF7388A29347}" destId="{85AA5EA0-E58D-4B92-B6A9-442D0A949ED3}" srcOrd="1" destOrd="0" parTransId="{D5B45CC3-6F5D-487A-A4D3-75A802A292B4}" sibTransId="{A082DD24-344B-4F5B-BCDB-A8463CDF1C14}"/>
    <dgm:cxn modelId="{72F14F4D-6C9F-4436-89A0-CF383DAEC7B8}" type="presOf" srcId="{85AA5EA0-E58D-4B92-B6A9-442D0A949ED3}" destId="{D9AD5FB5-CB6D-4619-862B-F731FBEED87C}" srcOrd="1" destOrd="0" presId="urn:microsoft.com/office/officeart/2005/8/layout/list1"/>
    <dgm:cxn modelId="{603C194D-5E16-402D-92A7-6F5E6F9AE500}" srcId="{19710E00-647D-401D-A94F-BF7388A29347}" destId="{6C57E5D1-D456-4568-A04D-DBCA4B1F2856}" srcOrd="3" destOrd="0" parTransId="{D63370DE-3624-4120-8748-D2B0E0ABAD1A}" sibTransId="{DE415993-996E-4C53-9267-0DEC66E95E5B}"/>
    <dgm:cxn modelId="{211688A3-5797-45C9-B353-1A10A1279E31}" srcId="{19710E00-647D-401D-A94F-BF7388A29347}" destId="{FE1AC3B9-96D0-4C5A-810E-92FC73424120}" srcOrd="2" destOrd="0" parTransId="{3F9C8914-3378-4E21-A1F0-8C0264D169FA}" sibTransId="{9D98055E-6CD6-40F2-81A4-CC5E759750D9}"/>
    <dgm:cxn modelId="{0EF9ED25-433C-4ACA-9A7B-1F57040B9891}" srcId="{19710E00-647D-401D-A94F-BF7388A29347}" destId="{8C5C328E-1650-4968-B4A3-62678DBF8788}" srcOrd="4" destOrd="0" parTransId="{71A85CD6-FE74-4AB7-92B1-40DE4650AD1F}" sibTransId="{028F33E3-7E30-4392-8096-775186301538}"/>
    <dgm:cxn modelId="{42BCCAC9-DF28-45C7-ACF6-A737CF74612B}" type="presOf" srcId="{8C5C328E-1650-4968-B4A3-62678DBF8788}" destId="{9A80B229-7F84-4A00-9BE1-E2F5E0DE8544}" srcOrd="0" destOrd="0" presId="urn:microsoft.com/office/officeart/2005/8/layout/list1"/>
    <dgm:cxn modelId="{797B6AC1-21F2-4253-B5A5-F0E49B20702C}" type="presOf" srcId="{8C5C328E-1650-4968-B4A3-62678DBF8788}" destId="{C5C1143C-EEB6-4FF7-8735-D834D81D5A04}" srcOrd="1" destOrd="0" presId="urn:microsoft.com/office/officeart/2005/8/layout/list1"/>
    <dgm:cxn modelId="{0C54CF45-11BA-4F42-AE50-786E9E21C2F3}" type="presOf" srcId="{6C57E5D1-D456-4568-A04D-DBCA4B1F2856}" destId="{7673F0A3-0C75-4416-8000-D2958DD1B43B}" srcOrd="0" destOrd="0" presId="urn:microsoft.com/office/officeart/2005/8/layout/list1"/>
    <dgm:cxn modelId="{E412441B-2D8F-445D-9DCD-C6924DE2E964}" type="presOf" srcId="{19710E00-647D-401D-A94F-BF7388A29347}" destId="{68A7A37D-BAD7-4E71-9585-2BDFB42DD9DC}" srcOrd="0" destOrd="0" presId="urn:microsoft.com/office/officeart/2005/8/layout/list1"/>
    <dgm:cxn modelId="{9FA670E0-3160-4C70-9C4B-FD3F86174E41}" type="presOf" srcId="{85AA5EA0-E58D-4B92-B6A9-442D0A949ED3}" destId="{F54F5E5D-898E-4707-A3EE-CFD77B1A8F5D}" srcOrd="0" destOrd="0" presId="urn:microsoft.com/office/officeart/2005/8/layout/list1"/>
    <dgm:cxn modelId="{1A841616-0477-455F-8B35-722735DC66E3}" type="presOf" srcId="{FE1AC3B9-96D0-4C5A-810E-92FC73424120}" destId="{59BCCC2B-26AF-4D1F-9ED5-0B9F45765D10}" srcOrd="1" destOrd="0" presId="urn:microsoft.com/office/officeart/2005/8/layout/list1"/>
    <dgm:cxn modelId="{C0CB6163-4BB4-4407-99F8-88B62578BCD3}" type="presOf" srcId="{6C57E5D1-D456-4568-A04D-DBCA4B1F2856}" destId="{DCAB30F9-80A2-48C5-847C-B2E1707B281D}" srcOrd="1" destOrd="0" presId="urn:microsoft.com/office/officeart/2005/8/layout/list1"/>
    <dgm:cxn modelId="{FFB0BAA4-9052-47A7-BDBF-5BD90B464809}" type="presParOf" srcId="{68A7A37D-BAD7-4E71-9585-2BDFB42DD9DC}" destId="{A35CAD0C-9379-4567-AC99-D10037A2EC28}" srcOrd="0" destOrd="0" presId="urn:microsoft.com/office/officeart/2005/8/layout/list1"/>
    <dgm:cxn modelId="{6F2803DF-1EA3-4F6B-AA17-C209CF2F0FC5}" type="presParOf" srcId="{A35CAD0C-9379-4567-AC99-D10037A2EC28}" destId="{405B338C-4E9B-461C-9B92-D5D4FF76D614}" srcOrd="0" destOrd="0" presId="urn:microsoft.com/office/officeart/2005/8/layout/list1"/>
    <dgm:cxn modelId="{9A1F44C6-B537-4D9B-9D4C-1E35A7C0DF9B}" type="presParOf" srcId="{A35CAD0C-9379-4567-AC99-D10037A2EC28}" destId="{ADFFBB87-13CB-46B0-BC0F-C543306B7ACE}" srcOrd="1" destOrd="0" presId="urn:microsoft.com/office/officeart/2005/8/layout/list1"/>
    <dgm:cxn modelId="{78635D7D-D333-4881-BDCD-A42D9F877663}" type="presParOf" srcId="{68A7A37D-BAD7-4E71-9585-2BDFB42DD9DC}" destId="{B990BB54-D95A-4CB7-BE99-33E45AFE39A0}" srcOrd="1" destOrd="0" presId="urn:microsoft.com/office/officeart/2005/8/layout/list1"/>
    <dgm:cxn modelId="{11F6F662-0257-43B4-892B-2A542BE0FE7F}" type="presParOf" srcId="{68A7A37D-BAD7-4E71-9585-2BDFB42DD9DC}" destId="{80C03EC7-D3D6-48D7-9405-29D02EA03913}" srcOrd="2" destOrd="0" presId="urn:microsoft.com/office/officeart/2005/8/layout/list1"/>
    <dgm:cxn modelId="{EFED7C92-816F-423E-9F81-FF173520F4B4}" type="presParOf" srcId="{68A7A37D-BAD7-4E71-9585-2BDFB42DD9DC}" destId="{99799C02-B7F1-441C-A5C5-6BE84ADD03D3}" srcOrd="3" destOrd="0" presId="urn:microsoft.com/office/officeart/2005/8/layout/list1"/>
    <dgm:cxn modelId="{D5CF07E6-8792-4980-B295-DEA431786C70}" type="presParOf" srcId="{68A7A37D-BAD7-4E71-9585-2BDFB42DD9DC}" destId="{30B4103C-32E3-44A9-9F55-FF18E1BE8EB3}" srcOrd="4" destOrd="0" presId="urn:microsoft.com/office/officeart/2005/8/layout/list1"/>
    <dgm:cxn modelId="{8B3F30CD-693C-4505-B61C-8C722E62A647}" type="presParOf" srcId="{30B4103C-32E3-44A9-9F55-FF18E1BE8EB3}" destId="{F54F5E5D-898E-4707-A3EE-CFD77B1A8F5D}" srcOrd="0" destOrd="0" presId="urn:microsoft.com/office/officeart/2005/8/layout/list1"/>
    <dgm:cxn modelId="{2337218B-C1C0-4EF3-A596-8D8599D59583}" type="presParOf" srcId="{30B4103C-32E3-44A9-9F55-FF18E1BE8EB3}" destId="{D9AD5FB5-CB6D-4619-862B-F731FBEED87C}" srcOrd="1" destOrd="0" presId="urn:microsoft.com/office/officeart/2005/8/layout/list1"/>
    <dgm:cxn modelId="{CFED0F9B-E2AD-484E-96A0-FF669E9D82A7}" type="presParOf" srcId="{68A7A37D-BAD7-4E71-9585-2BDFB42DD9DC}" destId="{316B1763-71B2-43F4-9597-7040449A3CFB}" srcOrd="5" destOrd="0" presId="urn:microsoft.com/office/officeart/2005/8/layout/list1"/>
    <dgm:cxn modelId="{4E3358AC-FF54-4E21-B215-C6EF3DFD9E9C}" type="presParOf" srcId="{68A7A37D-BAD7-4E71-9585-2BDFB42DD9DC}" destId="{C6F26509-616D-4FC8-9686-35AFA89B9E19}" srcOrd="6" destOrd="0" presId="urn:microsoft.com/office/officeart/2005/8/layout/list1"/>
    <dgm:cxn modelId="{C83D341E-032E-4821-AAEF-43FFB3A01E60}" type="presParOf" srcId="{68A7A37D-BAD7-4E71-9585-2BDFB42DD9DC}" destId="{BC0FE9CE-3397-41E8-9D86-0AC6D9AEFAFE}" srcOrd="7" destOrd="0" presId="urn:microsoft.com/office/officeart/2005/8/layout/list1"/>
    <dgm:cxn modelId="{C504C204-A839-4B9F-AF35-75279D80CDA6}" type="presParOf" srcId="{68A7A37D-BAD7-4E71-9585-2BDFB42DD9DC}" destId="{2F1DA662-182E-44F0-8D49-382CFA840CC4}" srcOrd="8" destOrd="0" presId="urn:microsoft.com/office/officeart/2005/8/layout/list1"/>
    <dgm:cxn modelId="{23C662FC-A07A-43A1-8532-1B327D982E74}" type="presParOf" srcId="{2F1DA662-182E-44F0-8D49-382CFA840CC4}" destId="{9C9E49BA-44B1-4C26-A7D4-4FD6D01EF128}" srcOrd="0" destOrd="0" presId="urn:microsoft.com/office/officeart/2005/8/layout/list1"/>
    <dgm:cxn modelId="{5D4E1185-4B93-4882-A4A4-E24F7BC026F9}" type="presParOf" srcId="{2F1DA662-182E-44F0-8D49-382CFA840CC4}" destId="{59BCCC2B-26AF-4D1F-9ED5-0B9F45765D10}" srcOrd="1" destOrd="0" presId="urn:microsoft.com/office/officeart/2005/8/layout/list1"/>
    <dgm:cxn modelId="{66E2AC83-F16B-4E89-AC54-0D3F7660F3CB}" type="presParOf" srcId="{68A7A37D-BAD7-4E71-9585-2BDFB42DD9DC}" destId="{6381AFA7-E69B-41F3-B398-D2A1018E2ECE}" srcOrd="9" destOrd="0" presId="urn:microsoft.com/office/officeart/2005/8/layout/list1"/>
    <dgm:cxn modelId="{4428D37B-FA7F-4F4A-8AE2-754B7776BB1C}" type="presParOf" srcId="{68A7A37D-BAD7-4E71-9585-2BDFB42DD9DC}" destId="{6033043C-3172-49BF-98DD-62E3957E2BAE}" srcOrd="10" destOrd="0" presId="urn:microsoft.com/office/officeart/2005/8/layout/list1"/>
    <dgm:cxn modelId="{8AA554F6-1CE0-4A4C-B6CF-C62626F5FFBA}" type="presParOf" srcId="{68A7A37D-BAD7-4E71-9585-2BDFB42DD9DC}" destId="{C468BACC-A674-462C-9D06-DEB5983308F3}" srcOrd="11" destOrd="0" presId="urn:microsoft.com/office/officeart/2005/8/layout/list1"/>
    <dgm:cxn modelId="{BA14B28E-A4FA-4263-BFFF-226045BC0F19}" type="presParOf" srcId="{68A7A37D-BAD7-4E71-9585-2BDFB42DD9DC}" destId="{6EC4CC51-BD27-487E-804F-2D6895A42420}" srcOrd="12" destOrd="0" presId="urn:microsoft.com/office/officeart/2005/8/layout/list1"/>
    <dgm:cxn modelId="{50C5DF97-59D1-451E-A9B1-42DA08F95C45}" type="presParOf" srcId="{6EC4CC51-BD27-487E-804F-2D6895A42420}" destId="{7673F0A3-0C75-4416-8000-D2958DD1B43B}" srcOrd="0" destOrd="0" presId="urn:microsoft.com/office/officeart/2005/8/layout/list1"/>
    <dgm:cxn modelId="{701E7FDD-5CBC-4272-802A-51C3DD86D7D5}" type="presParOf" srcId="{6EC4CC51-BD27-487E-804F-2D6895A42420}" destId="{DCAB30F9-80A2-48C5-847C-B2E1707B281D}" srcOrd="1" destOrd="0" presId="urn:microsoft.com/office/officeart/2005/8/layout/list1"/>
    <dgm:cxn modelId="{9CAC997E-2CEA-4502-AB4F-F7ADF4B28F23}" type="presParOf" srcId="{68A7A37D-BAD7-4E71-9585-2BDFB42DD9DC}" destId="{D755C559-6507-4501-B95B-9711D6DF178A}" srcOrd="13" destOrd="0" presId="urn:microsoft.com/office/officeart/2005/8/layout/list1"/>
    <dgm:cxn modelId="{D3CF4A03-1004-4C46-B180-34CEDF303F8F}" type="presParOf" srcId="{68A7A37D-BAD7-4E71-9585-2BDFB42DD9DC}" destId="{DCDC36FE-D6AF-476B-ABBB-634DE43A023E}" srcOrd="14" destOrd="0" presId="urn:microsoft.com/office/officeart/2005/8/layout/list1"/>
    <dgm:cxn modelId="{E46B2B5F-6786-46D7-9E4E-72B271042970}" type="presParOf" srcId="{68A7A37D-BAD7-4E71-9585-2BDFB42DD9DC}" destId="{53B8806A-1901-4E6C-951B-CEB924F8CAEA}" srcOrd="15" destOrd="0" presId="urn:microsoft.com/office/officeart/2005/8/layout/list1"/>
    <dgm:cxn modelId="{A8723D61-14FF-465B-8F69-18E762A0058A}" type="presParOf" srcId="{68A7A37D-BAD7-4E71-9585-2BDFB42DD9DC}" destId="{651C089F-95DF-4F5D-AC3E-5A1F2539109B}" srcOrd="16" destOrd="0" presId="urn:microsoft.com/office/officeart/2005/8/layout/list1"/>
    <dgm:cxn modelId="{3C1117A0-9D5C-473D-A48A-9C911883DA68}" type="presParOf" srcId="{651C089F-95DF-4F5D-AC3E-5A1F2539109B}" destId="{9A80B229-7F84-4A00-9BE1-E2F5E0DE8544}" srcOrd="0" destOrd="0" presId="urn:microsoft.com/office/officeart/2005/8/layout/list1"/>
    <dgm:cxn modelId="{5E283FD8-1A8F-4874-972F-C50E9BECF8B5}" type="presParOf" srcId="{651C089F-95DF-4F5D-AC3E-5A1F2539109B}" destId="{C5C1143C-EEB6-4FF7-8735-D834D81D5A04}" srcOrd="1" destOrd="0" presId="urn:microsoft.com/office/officeart/2005/8/layout/list1"/>
    <dgm:cxn modelId="{E1AB28B8-1E0E-4A2F-91FA-EBC67327DF58}" type="presParOf" srcId="{68A7A37D-BAD7-4E71-9585-2BDFB42DD9DC}" destId="{B198FFDC-0787-4CB3-A33C-DF1E73F24891}" srcOrd="17" destOrd="0" presId="urn:microsoft.com/office/officeart/2005/8/layout/list1"/>
    <dgm:cxn modelId="{3B434AE6-1345-44A1-9B62-EB3920BC87C4}" type="presParOf" srcId="{68A7A37D-BAD7-4E71-9585-2BDFB42DD9DC}" destId="{B3BD02CF-0302-4ACD-991A-2C8A5CEDB92C}"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6D8151-A78C-4C36-8BBD-A8294997022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B2D09C2-6CC4-4734-B3AC-1AF6739E273A}">
      <dgm:prSet/>
      <dgm:spPr>
        <a:solidFill>
          <a:srgbClr val="647D33"/>
        </a:solidFill>
      </dgm:spPr>
      <dgm:t>
        <a:bodyPr/>
        <a:lstStyle/>
        <a:p>
          <a:pPr rtl="0"/>
          <a:r>
            <a:rPr lang="en-US" smtClean="0">
              <a:solidFill>
                <a:schemeClr val="bg1"/>
              </a:solidFill>
            </a:rPr>
            <a:t>Cross Program Office and Federal Healthcare Agency Work</a:t>
          </a:r>
          <a:endParaRPr lang="en-US" dirty="0" smtClean="0">
            <a:solidFill>
              <a:schemeClr val="bg1"/>
            </a:solidFill>
          </a:endParaRPr>
        </a:p>
      </dgm:t>
    </dgm:pt>
    <dgm:pt modelId="{7AA97631-E7E2-4328-99A2-E1A23F40BF66}" type="parTrans" cxnId="{15562474-D4D9-4260-ADAA-37C0E7A8C320}">
      <dgm:prSet/>
      <dgm:spPr/>
      <dgm:t>
        <a:bodyPr/>
        <a:lstStyle/>
        <a:p>
          <a:endParaRPr lang="en-US"/>
        </a:p>
      </dgm:t>
    </dgm:pt>
    <dgm:pt modelId="{C06FB24F-373C-449D-9ED6-69A893CE2B0D}" type="sibTrans" cxnId="{15562474-D4D9-4260-ADAA-37C0E7A8C320}">
      <dgm:prSet/>
      <dgm:spPr/>
      <dgm:t>
        <a:bodyPr/>
        <a:lstStyle/>
        <a:p>
          <a:endParaRPr lang="en-US"/>
        </a:p>
      </dgm:t>
    </dgm:pt>
    <dgm:pt modelId="{103F875F-B0C2-485C-9C4E-66AEF36AC512}">
      <dgm:prSet/>
      <dgm:spPr>
        <a:solidFill>
          <a:srgbClr val="647D33"/>
        </a:solidFill>
      </dgm:spPr>
      <dgm:t>
        <a:bodyPr/>
        <a:lstStyle/>
        <a:p>
          <a:pPr rtl="0"/>
          <a:r>
            <a:rPr lang="en-US" dirty="0" smtClean="0"/>
            <a:t>Medication Use Crisis Virtual Conference</a:t>
          </a:r>
        </a:p>
      </dgm:t>
    </dgm:pt>
    <dgm:pt modelId="{E2C890E0-B4EE-43F2-A0EA-317913E50EB8}" type="parTrans" cxnId="{E9FEDEA2-1341-4B9D-A9E3-6E3C367C3696}">
      <dgm:prSet/>
      <dgm:spPr/>
      <dgm:t>
        <a:bodyPr/>
        <a:lstStyle/>
        <a:p>
          <a:endParaRPr lang="en-US"/>
        </a:p>
      </dgm:t>
    </dgm:pt>
    <dgm:pt modelId="{C7890DE7-105D-4E19-9716-A58FCA6642E3}" type="sibTrans" cxnId="{E9FEDEA2-1341-4B9D-A9E3-6E3C367C3696}">
      <dgm:prSet/>
      <dgm:spPr/>
      <dgm:t>
        <a:bodyPr/>
        <a:lstStyle/>
        <a:p>
          <a:endParaRPr lang="en-US"/>
        </a:p>
      </dgm:t>
    </dgm:pt>
    <dgm:pt modelId="{09BDFC24-FD3F-4339-9A19-ADADCA31003D}">
      <dgm:prSet/>
      <dgm:spPr>
        <a:solidFill>
          <a:srgbClr val="647D33"/>
        </a:solidFill>
      </dgm:spPr>
      <dgm:t>
        <a:bodyPr/>
        <a:lstStyle/>
        <a:p>
          <a:pPr rtl="0"/>
          <a:r>
            <a:rPr lang="en-US" dirty="0" smtClean="0"/>
            <a:t>National Alliance for PMI Standardization</a:t>
          </a:r>
        </a:p>
      </dgm:t>
    </dgm:pt>
    <dgm:pt modelId="{61C2DCCA-3712-421C-B7A5-63A8D1845984}" type="parTrans" cxnId="{3107E4BE-E6C9-4B0E-BA3E-C38BD6CFEF11}">
      <dgm:prSet/>
      <dgm:spPr/>
      <dgm:t>
        <a:bodyPr/>
        <a:lstStyle/>
        <a:p>
          <a:endParaRPr lang="en-US"/>
        </a:p>
      </dgm:t>
    </dgm:pt>
    <dgm:pt modelId="{52CD3521-888F-400F-AC39-88036A578F32}" type="sibTrans" cxnId="{3107E4BE-E6C9-4B0E-BA3E-C38BD6CFEF11}">
      <dgm:prSet/>
      <dgm:spPr/>
      <dgm:t>
        <a:bodyPr/>
        <a:lstStyle/>
        <a:p>
          <a:endParaRPr lang="en-US"/>
        </a:p>
      </dgm:t>
    </dgm:pt>
    <dgm:pt modelId="{6620CA6D-8C1D-4D9E-B2C5-134903F915B4}">
      <dgm:prSet/>
      <dgm:spPr>
        <a:solidFill>
          <a:srgbClr val="647D33"/>
        </a:solidFill>
      </dgm:spPr>
      <dgm:t>
        <a:bodyPr/>
        <a:lstStyle/>
        <a:p>
          <a:pPr rtl="0"/>
          <a:r>
            <a:rPr lang="en-US" dirty="0" err="1" smtClean="0"/>
            <a:t>Interprofessional</a:t>
          </a:r>
          <a:r>
            <a:rPr lang="en-US" dirty="0" smtClean="0"/>
            <a:t> </a:t>
          </a:r>
          <a:r>
            <a:rPr lang="en-US" dirty="0" err="1" smtClean="0"/>
            <a:t>MedRecon</a:t>
          </a:r>
          <a:r>
            <a:rPr lang="en-US" dirty="0" smtClean="0"/>
            <a:t>/Med Info </a:t>
          </a:r>
          <a:r>
            <a:rPr lang="en-US" dirty="0" err="1" smtClean="0"/>
            <a:t>Mgt</a:t>
          </a:r>
          <a:r>
            <a:rPr lang="en-US" dirty="0" smtClean="0"/>
            <a:t> Education &amp; Change </a:t>
          </a:r>
          <a:r>
            <a:rPr lang="en-US" dirty="0" err="1" smtClean="0"/>
            <a:t>Mgt</a:t>
          </a:r>
          <a:endParaRPr lang="en-US" dirty="0" smtClean="0"/>
        </a:p>
      </dgm:t>
    </dgm:pt>
    <dgm:pt modelId="{676442D1-85B5-448E-84D2-1A2A64F23EF7}" type="sibTrans" cxnId="{0B89509B-5A72-49B4-9D5C-6D39C9F64AB9}">
      <dgm:prSet/>
      <dgm:spPr/>
      <dgm:t>
        <a:bodyPr/>
        <a:lstStyle/>
        <a:p>
          <a:endParaRPr lang="en-US"/>
        </a:p>
      </dgm:t>
    </dgm:pt>
    <dgm:pt modelId="{9A2C9ACC-0F7E-45F6-8D34-A7E1B77A0FDE}" type="parTrans" cxnId="{0B89509B-5A72-49B4-9D5C-6D39C9F64AB9}">
      <dgm:prSet/>
      <dgm:spPr/>
      <dgm:t>
        <a:bodyPr/>
        <a:lstStyle/>
        <a:p>
          <a:endParaRPr lang="en-US"/>
        </a:p>
      </dgm:t>
    </dgm:pt>
    <dgm:pt modelId="{2E8B952A-26AF-487D-9458-80BA5B5942FD}" type="pres">
      <dgm:prSet presAssocID="{1F6D8151-A78C-4C36-8BBD-A82949970220}" presName="linear" presStyleCnt="0">
        <dgm:presLayoutVars>
          <dgm:animLvl val="lvl"/>
          <dgm:resizeHandles val="exact"/>
        </dgm:presLayoutVars>
      </dgm:prSet>
      <dgm:spPr/>
      <dgm:t>
        <a:bodyPr/>
        <a:lstStyle/>
        <a:p>
          <a:endParaRPr lang="en-US"/>
        </a:p>
      </dgm:t>
    </dgm:pt>
    <dgm:pt modelId="{5C7CB78F-8894-4A46-B09D-5D0945567CC4}" type="pres">
      <dgm:prSet presAssocID="{DB2D09C2-6CC4-4734-B3AC-1AF6739E273A}" presName="parentText" presStyleLbl="node1" presStyleIdx="0" presStyleCnt="4">
        <dgm:presLayoutVars>
          <dgm:chMax val="0"/>
          <dgm:bulletEnabled val="1"/>
        </dgm:presLayoutVars>
      </dgm:prSet>
      <dgm:spPr/>
      <dgm:t>
        <a:bodyPr/>
        <a:lstStyle/>
        <a:p>
          <a:endParaRPr lang="en-US"/>
        </a:p>
      </dgm:t>
    </dgm:pt>
    <dgm:pt modelId="{03164E76-5875-4FBE-9C1C-6364E9E6E70D}" type="pres">
      <dgm:prSet presAssocID="{C06FB24F-373C-449D-9ED6-69A893CE2B0D}" presName="spacer" presStyleCnt="0"/>
      <dgm:spPr/>
      <dgm:t>
        <a:bodyPr/>
        <a:lstStyle/>
        <a:p>
          <a:endParaRPr lang="en-US"/>
        </a:p>
      </dgm:t>
    </dgm:pt>
    <dgm:pt modelId="{FF08C1EC-C676-43D5-B426-5DA30ECD4B55}" type="pres">
      <dgm:prSet presAssocID="{103F875F-B0C2-485C-9C4E-66AEF36AC512}" presName="parentText" presStyleLbl="node1" presStyleIdx="1" presStyleCnt="4">
        <dgm:presLayoutVars>
          <dgm:chMax val="0"/>
          <dgm:bulletEnabled val="1"/>
        </dgm:presLayoutVars>
      </dgm:prSet>
      <dgm:spPr/>
      <dgm:t>
        <a:bodyPr/>
        <a:lstStyle/>
        <a:p>
          <a:endParaRPr lang="en-US"/>
        </a:p>
      </dgm:t>
    </dgm:pt>
    <dgm:pt modelId="{4670D377-E7AB-4296-8F44-84F51541CB4E}" type="pres">
      <dgm:prSet presAssocID="{C7890DE7-105D-4E19-9716-A58FCA6642E3}" presName="spacer" presStyleCnt="0"/>
      <dgm:spPr/>
      <dgm:t>
        <a:bodyPr/>
        <a:lstStyle/>
        <a:p>
          <a:endParaRPr lang="en-US"/>
        </a:p>
      </dgm:t>
    </dgm:pt>
    <dgm:pt modelId="{21EAF9B9-79B4-4411-A3B5-57F437CFF3BF}" type="pres">
      <dgm:prSet presAssocID="{09BDFC24-FD3F-4339-9A19-ADADCA31003D}" presName="parentText" presStyleLbl="node1" presStyleIdx="2" presStyleCnt="4">
        <dgm:presLayoutVars>
          <dgm:chMax val="0"/>
          <dgm:bulletEnabled val="1"/>
        </dgm:presLayoutVars>
      </dgm:prSet>
      <dgm:spPr/>
      <dgm:t>
        <a:bodyPr/>
        <a:lstStyle/>
        <a:p>
          <a:endParaRPr lang="en-US"/>
        </a:p>
      </dgm:t>
    </dgm:pt>
    <dgm:pt modelId="{754DEB0C-BF1D-4743-B329-EB606132D483}" type="pres">
      <dgm:prSet presAssocID="{52CD3521-888F-400F-AC39-88036A578F32}" presName="spacer" presStyleCnt="0"/>
      <dgm:spPr/>
      <dgm:t>
        <a:bodyPr/>
        <a:lstStyle/>
        <a:p>
          <a:endParaRPr lang="en-US"/>
        </a:p>
      </dgm:t>
    </dgm:pt>
    <dgm:pt modelId="{E5AFB1C6-F268-4E48-AD31-2E5C2893ACE3}" type="pres">
      <dgm:prSet presAssocID="{6620CA6D-8C1D-4D9E-B2C5-134903F915B4}" presName="parentText" presStyleLbl="node1" presStyleIdx="3" presStyleCnt="4">
        <dgm:presLayoutVars>
          <dgm:chMax val="0"/>
          <dgm:bulletEnabled val="1"/>
        </dgm:presLayoutVars>
      </dgm:prSet>
      <dgm:spPr/>
      <dgm:t>
        <a:bodyPr/>
        <a:lstStyle/>
        <a:p>
          <a:endParaRPr lang="en-US"/>
        </a:p>
      </dgm:t>
    </dgm:pt>
  </dgm:ptLst>
  <dgm:cxnLst>
    <dgm:cxn modelId="{ACFCBBBA-71C3-4C3D-9179-714B9B9DB3B4}" type="presOf" srcId="{DB2D09C2-6CC4-4734-B3AC-1AF6739E273A}" destId="{5C7CB78F-8894-4A46-B09D-5D0945567CC4}" srcOrd="0" destOrd="0" presId="urn:microsoft.com/office/officeart/2005/8/layout/vList2"/>
    <dgm:cxn modelId="{3107E4BE-E6C9-4B0E-BA3E-C38BD6CFEF11}" srcId="{1F6D8151-A78C-4C36-8BBD-A82949970220}" destId="{09BDFC24-FD3F-4339-9A19-ADADCA31003D}" srcOrd="2" destOrd="0" parTransId="{61C2DCCA-3712-421C-B7A5-63A8D1845984}" sibTransId="{52CD3521-888F-400F-AC39-88036A578F32}"/>
    <dgm:cxn modelId="{0B89509B-5A72-49B4-9D5C-6D39C9F64AB9}" srcId="{1F6D8151-A78C-4C36-8BBD-A82949970220}" destId="{6620CA6D-8C1D-4D9E-B2C5-134903F915B4}" srcOrd="3" destOrd="0" parTransId="{9A2C9ACC-0F7E-45F6-8D34-A7E1B77A0FDE}" sibTransId="{676442D1-85B5-448E-84D2-1A2A64F23EF7}"/>
    <dgm:cxn modelId="{15562474-D4D9-4260-ADAA-37C0E7A8C320}" srcId="{1F6D8151-A78C-4C36-8BBD-A82949970220}" destId="{DB2D09C2-6CC4-4734-B3AC-1AF6739E273A}" srcOrd="0" destOrd="0" parTransId="{7AA97631-E7E2-4328-99A2-E1A23F40BF66}" sibTransId="{C06FB24F-373C-449D-9ED6-69A893CE2B0D}"/>
    <dgm:cxn modelId="{9AF928F6-7423-498C-A413-2C69D2ACC982}" type="presOf" srcId="{103F875F-B0C2-485C-9C4E-66AEF36AC512}" destId="{FF08C1EC-C676-43D5-B426-5DA30ECD4B55}" srcOrd="0" destOrd="0" presId="urn:microsoft.com/office/officeart/2005/8/layout/vList2"/>
    <dgm:cxn modelId="{4994B8F3-5864-4C4D-B0C0-EC541D0E1804}" type="presOf" srcId="{1F6D8151-A78C-4C36-8BBD-A82949970220}" destId="{2E8B952A-26AF-487D-9458-80BA5B5942FD}" srcOrd="0" destOrd="0" presId="urn:microsoft.com/office/officeart/2005/8/layout/vList2"/>
    <dgm:cxn modelId="{E9606173-B91A-4A1F-AC5E-9F867A72E483}" type="presOf" srcId="{09BDFC24-FD3F-4339-9A19-ADADCA31003D}" destId="{21EAF9B9-79B4-4411-A3B5-57F437CFF3BF}" srcOrd="0" destOrd="0" presId="urn:microsoft.com/office/officeart/2005/8/layout/vList2"/>
    <dgm:cxn modelId="{A818B52C-02FD-46F6-B9AD-36E2DB26156C}" type="presOf" srcId="{6620CA6D-8C1D-4D9E-B2C5-134903F915B4}" destId="{E5AFB1C6-F268-4E48-AD31-2E5C2893ACE3}" srcOrd="0" destOrd="0" presId="urn:microsoft.com/office/officeart/2005/8/layout/vList2"/>
    <dgm:cxn modelId="{E9FEDEA2-1341-4B9D-A9E3-6E3C367C3696}" srcId="{1F6D8151-A78C-4C36-8BBD-A82949970220}" destId="{103F875F-B0C2-485C-9C4E-66AEF36AC512}" srcOrd="1" destOrd="0" parTransId="{E2C890E0-B4EE-43F2-A0EA-317913E50EB8}" sibTransId="{C7890DE7-105D-4E19-9716-A58FCA6642E3}"/>
    <dgm:cxn modelId="{A98E4C6E-23AC-4E18-A5A5-37FAD018DD29}" type="presParOf" srcId="{2E8B952A-26AF-487D-9458-80BA5B5942FD}" destId="{5C7CB78F-8894-4A46-B09D-5D0945567CC4}" srcOrd="0" destOrd="0" presId="urn:microsoft.com/office/officeart/2005/8/layout/vList2"/>
    <dgm:cxn modelId="{4759EB99-6FC2-4264-81A0-1BE56AD7C5DA}" type="presParOf" srcId="{2E8B952A-26AF-487D-9458-80BA5B5942FD}" destId="{03164E76-5875-4FBE-9C1C-6364E9E6E70D}" srcOrd="1" destOrd="0" presId="urn:microsoft.com/office/officeart/2005/8/layout/vList2"/>
    <dgm:cxn modelId="{29E42601-9C5D-4CAF-8A37-BD6D553C1329}" type="presParOf" srcId="{2E8B952A-26AF-487D-9458-80BA5B5942FD}" destId="{FF08C1EC-C676-43D5-B426-5DA30ECD4B55}" srcOrd="2" destOrd="0" presId="urn:microsoft.com/office/officeart/2005/8/layout/vList2"/>
    <dgm:cxn modelId="{A3844173-0F34-461B-AE2F-E0B5BE831AD5}" type="presParOf" srcId="{2E8B952A-26AF-487D-9458-80BA5B5942FD}" destId="{4670D377-E7AB-4296-8F44-84F51541CB4E}" srcOrd="3" destOrd="0" presId="urn:microsoft.com/office/officeart/2005/8/layout/vList2"/>
    <dgm:cxn modelId="{BDB85663-4EC0-4E26-9208-E0EFBDD7E5C5}" type="presParOf" srcId="{2E8B952A-26AF-487D-9458-80BA5B5942FD}" destId="{21EAF9B9-79B4-4411-A3B5-57F437CFF3BF}" srcOrd="4" destOrd="0" presId="urn:microsoft.com/office/officeart/2005/8/layout/vList2"/>
    <dgm:cxn modelId="{31A2D4C9-D04B-47AE-8FBB-849708B0160D}" type="presParOf" srcId="{2E8B952A-26AF-487D-9458-80BA5B5942FD}" destId="{754DEB0C-BF1D-4743-B329-EB606132D483}" srcOrd="5" destOrd="0" presId="urn:microsoft.com/office/officeart/2005/8/layout/vList2"/>
    <dgm:cxn modelId="{6D65992C-079F-404E-A412-5896AC1712DC}" type="presParOf" srcId="{2E8B952A-26AF-487D-9458-80BA5B5942FD}" destId="{E5AFB1C6-F268-4E48-AD31-2E5C2893ACE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B674EA-4417-4DBB-9C2C-EB494EE012AD}" type="doc">
      <dgm:prSet loTypeId="urn:diagrams.loki3.com/VaryingWidthList+Icon" loCatId="list" qsTypeId="urn:microsoft.com/office/officeart/2005/8/quickstyle/simple4" qsCatId="simple" csTypeId="urn:microsoft.com/office/officeart/2005/8/colors/accent6_2" csCatId="accent6" phldr="1"/>
      <dgm:spPr/>
      <dgm:t>
        <a:bodyPr/>
        <a:lstStyle/>
        <a:p>
          <a:endParaRPr lang="en-US"/>
        </a:p>
      </dgm:t>
    </dgm:pt>
    <dgm:pt modelId="{9C828E70-6ED6-4AB2-8DB8-927F6C3A9E83}">
      <dgm:prSet/>
      <dgm:spPr/>
      <dgm:t>
        <a:bodyPr/>
        <a:lstStyle/>
        <a:p>
          <a:pPr rtl="0"/>
          <a:r>
            <a:rPr lang="en-US" dirty="0" smtClean="0"/>
            <a:t>Uses Moodle Learning Platform </a:t>
          </a:r>
          <a:endParaRPr lang="en-US" dirty="0"/>
        </a:p>
      </dgm:t>
    </dgm:pt>
    <dgm:pt modelId="{D1F06090-A42D-467A-8A76-C901343447FB}" type="parTrans" cxnId="{2018B23F-0082-4D54-8D01-4CB2809F00EC}">
      <dgm:prSet/>
      <dgm:spPr/>
      <dgm:t>
        <a:bodyPr/>
        <a:lstStyle/>
        <a:p>
          <a:endParaRPr lang="en-US"/>
        </a:p>
      </dgm:t>
    </dgm:pt>
    <dgm:pt modelId="{BFE03C85-076D-4939-977D-09B2A4114CBC}" type="sibTrans" cxnId="{2018B23F-0082-4D54-8D01-4CB2809F00EC}">
      <dgm:prSet/>
      <dgm:spPr/>
      <dgm:t>
        <a:bodyPr/>
        <a:lstStyle/>
        <a:p>
          <a:endParaRPr lang="en-US"/>
        </a:p>
      </dgm:t>
    </dgm:pt>
    <dgm:pt modelId="{BA12E9BB-F61B-46B6-807D-5CBE4D4B4F59}">
      <dgm:prSet/>
      <dgm:spPr/>
      <dgm:t>
        <a:bodyPr/>
        <a:lstStyle/>
        <a:p>
          <a:pPr rtl="0"/>
          <a:r>
            <a:rPr lang="en-US" dirty="0" smtClean="0"/>
            <a:t>Team Based Training</a:t>
          </a:r>
          <a:endParaRPr lang="en-US" dirty="0"/>
        </a:p>
      </dgm:t>
    </dgm:pt>
    <dgm:pt modelId="{2E9C8310-DCE7-4093-A8B8-9799E2C71E03}" type="parTrans" cxnId="{9366FFAF-4B16-482B-833D-853192743933}">
      <dgm:prSet/>
      <dgm:spPr/>
      <dgm:t>
        <a:bodyPr/>
        <a:lstStyle/>
        <a:p>
          <a:endParaRPr lang="en-US"/>
        </a:p>
      </dgm:t>
    </dgm:pt>
    <dgm:pt modelId="{81182C1A-115B-40B6-9871-1D7300DA9C70}" type="sibTrans" cxnId="{9366FFAF-4B16-482B-833D-853192743933}">
      <dgm:prSet/>
      <dgm:spPr/>
      <dgm:t>
        <a:bodyPr/>
        <a:lstStyle/>
        <a:p>
          <a:endParaRPr lang="en-US"/>
        </a:p>
      </dgm:t>
    </dgm:pt>
    <dgm:pt modelId="{273B8271-CA72-4C51-A0E5-A34605368D5B}">
      <dgm:prSet/>
      <dgm:spPr/>
      <dgm:t>
        <a:bodyPr/>
        <a:lstStyle/>
        <a:p>
          <a:pPr rtl="0"/>
          <a:r>
            <a:rPr lang="en-US" dirty="0" smtClean="0"/>
            <a:t>Open to All</a:t>
          </a:r>
          <a:endParaRPr lang="en-US" dirty="0"/>
        </a:p>
      </dgm:t>
    </dgm:pt>
    <dgm:pt modelId="{95C479DD-F72B-45A5-B486-0F6FAB9E3450}" type="parTrans" cxnId="{0097F0F2-CDE6-4EC5-8332-8F237B8B3A5D}">
      <dgm:prSet/>
      <dgm:spPr/>
      <dgm:t>
        <a:bodyPr/>
        <a:lstStyle/>
        <a:p>
          <a:endParaRPr lang="en-US"/>
        </a:p>
      </dgm:t>
    </dgm:pt>
    <dgm:pt modelId="{84B5C087-FA43-4593-BB6E-9C892A4DE7B1}" type="sibTrans" cxnId="{0097F0F2-CDE6-4EC5-8332-8F237B8B3A5D}">
      <dgm:prSet/>
      <dgm:spPr/>
      <dgm:t>
        <a:bodyPr/>
        <a:lstStyle/>
        <a:p>
          <a:endParaRPr lang="en-US"/>
        </a:p>
      </dgm:t>
    </dgm:pt>
    <dgm:pt modelId="{AE889F0B-037E-4C2D-B0E7-CD72BF996823}">
      <dgm:prSet/>
      <dgm:spPr/>
      <dgm:t>
        <a:bodyPr/>
        <a:lstStyle/>
        <a:p>
          <a:pPr rtl="0"/>
          <a:r>
            <a:rPr lang="en-US" smtClean="0"/>
            <a:t>Self Directed or Group Trainings</a:t>
          </a:r>
          <a:endParaRPr lang="en-US"/>
        </a:p>
      </dgm:t>
    </dgm:pt>
    <dgm:pt modelId="{927B44C7-8583-4E2C-98E1-13EBD17CB450}" type="parTrans" cxnId="{B6B85FCF-7FA7-4929-8E27-5BC49C6D5B03}">
      <dgm:prSet/>
      <dgm:spPr/>
      <dgm:t>
        <a:bodyPr/>
        <a:lstStyle/>
        <a:p>
          <a:endParaRPr lang="en-US"/>
        </a:p>
      </dgm:t>
    </dgm:pt>
    <dgm:pt modelId="{2EB786EF-7049-4E61-94AB-653C3201D64A}" type="sibTrans" cxnId="{B6B85FCF-7FA7-4929-8E27-5BC49C6D5B03}">
      <dgm:prSet/>
      <dgm:spPr/>
      <dgm:t>
        <a:bodyPr/>
        <a:lstStyle/>
        <a:p>
          <a:endParaRPr lang="en-US"/>
        </a:p>
      </dgm:t>
    </dgm:pt>
    <dgm:pt modelId="{00110E0B-F9FB-48F1-9D71-8F9D3A0F28CA}">
      <dgm:prSet/>
      <dgm:spPr/>
      <dgm:t>
        <a:bodyPr/>
        <a:lstStyle/>
        <a:p>
          <a:pPr rtl="0"/>
          <a:r>
            <a:rPr lang="en-US" dirty="0" smtClean="0"/>
            <a:t>Used for Staff Development</a:t>
          </a:r>
          <a:endParaRPr lang="en-US" dirty="0"/>
        </a:p>
      </dgm:t>
    </dgm:pt>
    <dgm:pt modelId="{39E37181-F60A-46C8-A1F4-A20E08B8ED0F}" type="parTrans" cxnId="{0B4B7CC2-37D3-4ACE-B08A-728FA65B6A45}">
      <dgm:prSet/>
      <dgm:spPr/>
      <dgm:t>
        <a:bodyPr/>
        <a:lstStyle/>
        <a:p>
          <a:endParaRPr lang="en-US"/>
        </a:p>
      </dgm:t>
    </dgm:pt>
    <dgm:pt modelId="{877E1CD3-A3EB-415F-9042-B5DAAF8E2E53}" type="sibTrans" cxnId="{0B4B7CC2-37D3-4ACE-B08A-728FA65B6A45}">
      <dgm:prSet/>
      <dgm:spPr/>
      <dgm:t>
        <a:bodyPr/>
        <a:lstStyle/>
        <a:p>
          <a:endParaRPr lang="en-US"/>
        </a:p>
      </dgm:t>
    </dgm:pt>
    <dgm:pt modelId="{D24399EB-5105-419A-8A6F-2E10B060F79B}">
      <dgm:prSet/>
      <dgm:spPr/>
      <dgm:t>
        <a:bodyPr/>
        <a:lstStyle/>
        <a:p>
          <a:pPr rtl="0"/>
          <a:r>
            <a:rPr lang="en-US" smtClean="0"/>
            <a:t>Education &amp; Change Management</a:t>
          </a:r>
          <a:endParaRPr lang="en-US"/>
        </a:p>
      </dgm:t>
    </dgm:pt>
    <dgm:pt modelId="{D776ECAC-B9B0-429F-81BF-408EDEA698E4}" type="parTrans" cxnId="{26A686FB-E06B-4410-974E-19EE6E617EA3}">
      <dgm:prSet/>
      <dgm:spPr/>
      <dgm:t>
        <a:bodyPr/>
        <a:lstStyle/>
        <a:p>
          <a:endParaRPr lang="en-US"/>
        </a:p>
      </dgm:t>
    </dgm:pt>
    <dgm:pt modelId="{F33B7D10-4B50-4527-9C9E-9FBC47DE3A86}" type="sibTrans" cxnId="{26A686FB-E06B-4410-974E-19EE6E617EA3}">
      <dgm:prSet/>
      <dgm:spPr/>
      <dgm:t>
        <a:bodyPr/>
        <a:lstStyle/>
        <a:p>
          <a:endParaRPr lang="en-US"/>
        </a:p>
      </dgm:t>
    </dgm:pt>
    <dgm:pt modelId="{6A48B789-633F-48A2-BB94-ED3D467369CA}" type="pres">
      <dgm:prSet presAssocID="{FBB674EA-4417-4DBB-9C2C-EB494EE012AD}" presName="Name0" presStyleCnt="0">
        <dgm:presLayoutVars>
          <dgm:resizeHandles/>
        </dgm:presLayoutVars>
      </dgm:prSet>
      <dgm:spPr/>
      <dgm:t>
        <a:bodyPr/>
        <a:lstStyle/>
        <a:p>
          <a:endParaRPr lang="en-US"/>
        </a:p>
      </dgm:t>
    </dgm:pt>
    <dgm:pt modelId="{A14A7B3C-2480-47B2-84B7-F2CEE16A978A}" type="pres">
      <dgm:prSet presAssocID="{9C828E70-6ED6-4AB2-8DB8-927F6C3A9E83}" presName="text" presStyleLbl="node1" presStyleIdx="0" presStyleCnt="6" custScaleX="215437">
        <dgm:presLayoutVars>
          <dgm:bulletEnabled val="1"/>
        </dgm:presLayoutVars>
      </dgm:prSet>
      <dgm:spPr/>
      <dgm:t>
        <a:bodyPr/>
        <a:lstStyle/>
        <a:p>
          <a:endParaRPr lang="en-US"/>
        </a:p>
      </dgm:t>
    </dgm:pt>
    <dgm:pt modelId="{4EEB5240-226A-4104-BA3E-E6B9420414DA}" type="pres">
      <dgm:prSet presAssocID="{BFE03C85-076D-4939-977D-09B2A4114CBC}" presName="space" presStyleCnt="0"/>
      <dgm:spPr/>
      <dgm:t>
        <a:bodyPr/>
        <a:lstStyle/>
        <a:p>
          <a:endParaRPr lang="en-US"/>
        </a:p>
      </dgm:t>
    </dgm:pt>
    <dgm:pt modelId="{7C1BA14C-408C-4B05-A900-7724EA39300C}" type="pres">
      <dgm:prSet presAssocID="{BA12E9BB-F61B-46B6-807D-5CBE4D4B4F59}" presName="text" presStyleLbl="node1" presStyleIdx="1" presStyleCnt="6">
        <dgm:presLayoutVars>
          <dgm:bulletEnabled val="1"/>
        </dgm:presLayoutVars>
      </dgm:prSet>
      <dgm:spPr/>
      <dgm:t>
        <a:bodyPr/>
        <a:lstStyle/>
        <a:p>
          <a:endParaRPr lang="en-US"/>
        </a:p>
      </dgm:t>
    </dgm:pt>
    <dgm:pt modelId="{6F0CD6B9-DFDD-4612-8C3F-BB3801D91210}" type="pres">
      <dgm:prSet presAssocID="{81182C1A-115B-40B6-9871-1D7300DA9C70}" presName="space" presStyleCnt="0"/>
      <dgm:spPr/>
      <dgm:t>
        <a:bodyPr/>
        <a:lstStyle/>
        <a:p>
          <a:endParaRPr lang="en-US"/>
        </a:p>
      </dgm:t>
    </dgm:pt>
    <dgm:pt modelId="{53CF3925-E652-4707-9D47-76E9A8CC35E1}" type="pres">
      <dgm:prSet presAssocID="{273B8271-CA72-4C51-A0E5-A34605368D5B}" presName="text" presStyleLbl="node1" presStyleIdx="2" presStyleCnt="6">
        <dgm:presLayoutVars>
          <dgm:bulletEnabled val="1"/>
        </dgm:presLayoutVars>
      </dgm:prSet>
      <dgm:spPr/>
      <dgm:t>
        <a:bodyPr/>
        <a:lstStyle/>
        <a:p>
          <a:endParaRPr lang="en-US"/>
        </a:p>
      </dgm:t>
    </dgm:pt>
    <dgm:pt modelId="{E7FBFC38-5659-412B-A822-4594EE2A4D41}" type="pres">
      <dgm:prSet presAssocID="{84B5C087-FA43-4593-BB6E-9C892A4DE7B1}" presName="space" presStyleCnt="0"/>
      <dgm:spPr/>
      <dgm:t>
        <a:bodyPr/>
        <a:lstStyle/>
        <a:p>
          <a:endParaRPr lang="en-US"/>
        </a:p>
      </dgm:t>
    </dgm:pt>
    <dgm:pt modelId="{60831C2C-BA32-45EA-A29B-0C791AC0C629}" type="pres">
      <dgm:prSet presAssocID="{AE889F0B-037E-4C2D-B0E7-CD72BF996823}" presName="text" presStyleLbl="node1" presStyleIdx="3" presStyleCnt="6">
        <dgm:presLayoutVars>
          <dgm:bulletEnabled val="1"/>
        </dgm:presLayoutVars>
      </dgm:prSet>
      <dgm:spPr/>
      <dgm:t>
        <a:bodyPr/>
        <a:lstStyle/>
        <a:p>
          <a:endParaRPr lang="en-US"/>
        </a:p>
      </dgm:t>
    </dgm:pt>
    <dgm:pt modelId="{00C15C24-B10A-4003-873A-ABC724766AEA}" type="pres">
      <dgm:prSet presAssocID="{2EB786EF-7049-4E61-94AB-653C3201D64A}" presName="space" presStyleCnt="0"/>
      <dgm:spPr/>
      <dgm:t>
        <a:bodyPr/>
        <a:lstStyle/>
        <a:p>
          <a:endParaRPr lang="en-US"/>
        </a:p>
      </dgm:t>
    </dgm:pt>
    <dgm:pt modelId="{43FAD0CA-0E4B-48A8-A1E2-FC0000175427}" type="pres">
      <dgm:prSet presAssocID="{00110E0B-F9FB-48F1-9D71-8F9D3A0F28CA}" presName="text" presStyleLbl="node1" presStyleIdx="4" presStyleCnt="6">
        <dgm:presLayoutVars>
          <dgm:bulletEnabled val="1"/>
        </dgm:presLayoutVars>
      </dgm:prSet>
      <dgm:spPr/>
      <dgm:t>
        <a:bodyPr/>
        <a:lstStyle/>
        <a:p>
          <a:endParaRPr lang="en-US"/>
        </a:p>
      </dgm:t>
    </dgm:pt>
    <dgm:pt modelId="{F6B66EA4-1051-4FAB-9598-7C70990E779D}" type="pres">
      <dgm:prSet presAssocID="{877E1CD3-A3EB-415F-9042-B5DAAF8E2E53}" presName="space" presStyleCnt="0"/>
      <dgm:spPr/>
      <dgm:t>
        <a:bodyPr/>
        <a:lstStyle/>
        <a:p>
          <a:endParaRPr lang="en-US"/>
        </a:p>
      </dgm:t>
    </dgm:pt>
    <dgm:pt modelId="{E72111D0-42DF-4F67-8FB8-EDB0EAE02E23}" type="pres">
      <dgm:prSet presAssocID="{D24399EB-5105-419A-8A6F-2E10B060F79B}" presName="text" presStyleLbl="node1" presStyleIdx="5" presStyleCnt="6">
        <dgm:presLayoutVars>
          <dgm:bulletEnabled val="1"/>
        </dgm:presLayoutVars>
      </dgm:prSet>
      <dgm:spPr/>
      <dgm:t>
        <a:bodyPr/>
        <a:lstStyle/>
        <a:p>
          <a:endParaRPr lang="en-US"/>
        </a:p>
      </dgm:t>
    </dgm:pt>
  </dgm:ptLst>
  <dgm:cxnLst>
    <dgm:cxn modelId="{A504642C-14ED-4A46-BCF7-78FEA360001F}" type="presOf" srcId="{BA12E9BB-F61B-46B6-807D-5CBE4D4B4F59}" destId="{7C1BA14C-408C-4B05-A900-7724EA39300C}" srcOrd="0" destOrd="0" presId="urn:diagrams.loki3.com/VaryingWidthList+Icon"/>
    <dgm:cxn modelId="{195A4A25-20D8-4A19-90A9-40FB4AE41A5D}" type="presOf" srcId="{00110E0B-F9FB-48F1-9D71-8F9D3A0F28CA}" destId="{43FAD0CA-0E4B-48A8-A1E2-FC0000175427}" srcOrd="0" destOrd="0" presId="urn:diagrams.loki3.com/VaryingWidthList+Icon"/>
    <dgm:cxn modelId="{C9C13358-8B03-4758-8F30-216AA5D77FDA}" type="presOf" srcId="{9C828E70-6ED6-4AB2-8DB8-927F6C3A9E83}" destId="{A14A7B3C-2480-47B2-84B7-F2CEE16A978A}" srcOrd="0" destOrd="0" presId="urn:diagrams.loki3.com/VaryingWidthList+Icon"/>
    <dgm:cxn modelId="{9CDD452A-A185-4CF7-BC22-8DB3434951A7}" type="presOf" srcId="{FBB674EA-4417-4DBB-9C2C-EB494EE012AD}" destId="{6A48B789-633F-48A2-BB94-ED3D467369CA}" srcOrd="0" destOrd="0" presId="urn:diagrams.loki3.com/VaryingWidthList+Icon"/>
    <dgm:cxn modelId="{9366FFAF-4B16-482B-833D-853192743933}" srcId="{FBB674EA-4417-4DBB-9C2C-EB494EE012AD}" destId="{BA12E9BB-F61B-46B6-807D-5CBE4D4B4F59}" srcOrd="1" destOrd="0" parTransId="{2E9C8310-DCE7-4093-A8B8-9799E2C71E03}" sibTransId="{81182C1A-115B-40B6-9871-1D7300DA9C70}"/>
    <dgm:cxn modelId="{2018B23F-0082-4D54-8D01-4CB2809F00EC}" srcId="{FBB674EA-4417-4DBB-9C2C-EB494EE012AD}" destId="{9C828E70-6ED6-4AB2-8DB8-927F6C3A9E83}" srcOrd="0" destOrd="0" parTransId="{D1F06090-A42D-467A-8A76-C901343447FB}" sibTransId="{BFE03C85-076D-4939-977D-09B2A4114CBC}"/>
    <dgm:cxn modelId="{0097F0F2-CDE6-4EC5-8332-8F237B8B3A5D}" srcId="{FBB674EA-4417-4DBB-9C2C-EB494EE012AD}" destId="{273B8271-CA72-4C51-A0E5-A34605368D5B}" srcOrd="2" destOrd="0" parTransId="{95C479DD-F72B-45A5-B486-0F6FAB9E3450}" sibTransId="{84B5C087-FA43-4593-BB6E-9C892A4DE7B1}"/>
    <dgm:cxn modelId="{E77139CA-2E5B-4350-8C39-2E35DDA90155}" type="presOf" srcId="{273B8271-CA72-4C51-A0E5-A34605368D5B}" destId="{53CF3925-E652-4707-9D47-76E9A8CC35E1}" srcOrd="0" destOrd="0" presId="urn:diagrams.loki3.com/VaryingWidthList+Icon"/>
    <dgm:cxn modelId="{2DF794D2-5A5A-496D-89F2-96B77EDF7C2A}" type="presOf" srcId="{D24399EB-5105-419A-8A6F-2E10B060F79B}" destId="{E72111D0-42DF-4F67-8FB8-EDB0EAE02E23}" srcOrd="0" destOrd="0" presId="urn:diagrams.loki3.com/VaryingWidthList+Icon"/>
    <dgm:cxn modelId="{B6B85FCF-7FA7-4929-8E27-5BC49C6D5B03}" srcId="{FBB674EA-4417-4DBB-9C2C-EB494EE012AD}" destId="{AE889F0B-037E-4C2D-B0E7-CD72BF996823}" srcOrd="3" destOrd="0" parTransId="{927B44C7-8583-4E2C-98E1-13EBD17CB450}" sibTransId="{2EB786EF-7049-4E61-94AB-653C3201D64A}"/>
    <dgm:cxn modelId="{0B4B7CC2-37D3-4ACE-B08A-728FA65B6A45}" srcId="{FBB674EA-4417-4DBB-9C2C-EB494EE012AD}" destId="{00110E0B-F9FB-48F1-9D71-8F9D3A0F28CA}" srcOrd="4" destOrd="0" parTransId="{39E37181-F60A-46C8-A1F4-A20E08B8ED0F}" sibTransId="{877E1CD3-A3EB-415F-9042-B5DAAF8E2E53}"/>
    <dgm:cxn modelId="{2AA82F8B-9875-4856-AFF7-BD51F428388F}" type="presOf" srcId="{AE889F0B-037E-4C2D-B0E7-CD72BF996823}" destId="{60831C2C-BA32-45EA-A29B-0C791AC0C629}" srcOrd="0" destOrd="0" presId="urn:diagrams.loki3.com/VaryingWidthList+Icon"/>
    <dgm:cxn modelId="{26A686FB-E06B-4410-974E-19EE6E617EA3}" srcId="{FBB674EA-4417-4DBB-9C2C-EB494EE012AD}" destId="{D24399EB-5105-419A-8A6F-2E10B060F79B}" srcOrd="5" destOrd="0" parTransId="{D776ECAC-B9B0-429F-81BF-408EDEA698E4}" sibTransId="{F33B7D10-4B50-4527-9C9E-9FBC47DE3A86}"/>
    <dgm:cxn modelId="{F2492B61-12F9-42C5-949D-BC2E228CC24A}" type="presParOf" srcId="{6A48B789-633F-48A2-BB94-ED3D467369CA}" destId="{A14A7B3C-2480-47B2-84B7-F2CEE16A978A}" srcOrd="0" destOrd="0" presId="urn:diagrams.loki3.com/VaryingWidthList+Icon"/>
    <dgm:cxn modelId="{253535BB-207B-4643-B60F-EC182D26005B}" type="presParOf" srcId="{6A48B789-633F-48A2-BB94-ED3D467369CA}" destId="{4EEB5240-226A-4104-BA3E-E6B9420414DA}" srcOrd="1" destOrd="0" presId="urn:diagrams.loki3.com/VaryingWidthList+Icon"/>
    <dgm:cxn modelId="{C7B5ADAB-3D5A-4A19-8402-FD7C47E9EED2}" type="presParOf" srcId="{6A48B789-633F-48A2-BB94-ED3D467369CA}" destId="{7C1BA14C-408C-4B05-A900-7724EA39300C}" srcOrd="2" destOrd="0" presId="urn:diagrams.loki3.com/VaryingWidthList+Icon"/>
    <dgm:cxn modelId="{FF99F6D4-67B0-4F40-B991-045C51B7F74A}" type="presParOf" srcId="{6A48B789-633F-48A2-BB94-ED3D467369CA}" destId="{6F0CD6B9-DFDD-4612-8C3F-BB3801D91210}" srcOrd="3" destOrd="0" presId="urn:diagrams.loki3.com/VaryingWidthList+Icon"/>
    <dgm:cxn modelId="{41C97A80-35F3-4005-A0F2-78D2F82F5FDB}" type="presParOf" srcId="{6A48B789-633F-48A2-BB94-ED3D467369CA}" destId="{53CF3925-E652-4707-9D47-76E9A8CC35E1}" srcOrd="4" destOrd="0" presId="urn:diagrams.loki3.com/VaryingWidthList+Icon"/>
    <dgm:cxn modelId="{C84D2381-E69D-4406-BBA6-ACBAA508CDBB}" type="presParOf" srcId="{6A48B789-633F-48A2-BB94-ED3D467369CA}" destId="{E7FBFC38-5659-412B-A822-4594EE2A4D41}" srcOrd="5" destOrd="0" presId="urn:diagrams.loki3.com/VaryingWidthList+Icon"/>
    <dgm:cxn modelId="{408EA804-3F4F-4716-AB29-EBD267F4B84E}" type="presParOf" srcId="{6A48B789-633F-48A2-BB94-ED3D467369CA}" destId="{60831C2C-BA32-45EA-A29B-0C791AC0C629}" srcOrd="6" destOrd="0" presId="urn:diagrams.loki3.com/VaryingWidthList+Icon"/>
    <dgm:cxn modelId="{ECBDFFA2-1E70-4616-ABBE-6331E63DB795}" type="presParOf" srcId="{6A48B789-633F-48A2-BB94-ED3D467369CA}" destId="{00C15C24-B10A-4003-873A-ABC724766AEA}" srcOrd="7" destOrd="0" presId="urn:diagrams.loki3.com/VaryingWidthList+Icon"/>
    <dgm:cxn modelId="{06B62CE6-B36B-4409-9D85-29635D1FADF1}" type="presParOf" srcId="{6A48B789-633F-48A2-BB94-ED3D467369CA}" destId="{43FAD0CA-0E4B-48A8-A1E2-FC0000175427}" srcOrd="8" destOrd="0" presId="urn:diagrams.loki3.com/VaryingWidthList+Icon"/>
    <dgm:cxn modelId="{C0CD2462-3BC8-4DA3-9147-AF4D61DC2FD4}" type="presParOf" srcId="{6A48B789-633F-48A2-BB94-ED3D467369CA}" destId="{F6B66EA4-1051-4FAB-9598-7C70990E779D}" srcOrd="9" destOrd="0" presId="urn:diagrams.loki3.com/VaryingWidthList+Icon"/>
    <dgm:cxn modelId="{2765A7F0-BA39-4362-A628-5100396E2B5F}" type="presParOf" srcId="{6A48B789-633F-48A2-BB94-ED3D467369CA}" destId="{E72111D0-42DF-4F67-8FB8-EDB0EAE02E23}" srcOrd="10" destOrd="0" presId="urn:diagrams.loki3.com/VaryingWidth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B674EA-4417-4DBB-9C2C-EB494EE012AD}"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US"/>
        </a:p>
      </dgm:t>
    </dgm:pt>
    <dgm:pt modelId="{9C828E70-6ED6-4AB2-8DB8-927F6C3A9E83}">
      <dgm:prSet custT="1"/>
      <dgm:spPr>
        <a:solidFill>
          <a:srgbClr val="647D33"/>
        </a:solidFill>
      </dgm:spPr>
      <dgm:t>
        <a:bodyPr/>
        <a:lstStyle/>
        <a:p>
          <a:pPr rtl="0"/>
          <a:r>
            <a:rPr lang="en-US" sz="2800" dirty="0" smtClean="0"/>
            <a:t>Teams and Transitions</a:t>
          </a:r>
          <a:endParaRPr lang="en-US" sz="2800" dirty="0"/>
        </a:p>
      </dgm:t>
    </dgm:pt>
    <dgm:pt modelId="{D1F06090-A42D-467A-8A76-C901343447FB}" type="parTrans" cxnId="{2018B23F-0082-4D54-8D01-4CB2809F00EC}">
      <dgm:prSet/>
      <dgm:spPr/>
      <dgm:t>
        <a:bodyPr/>
        <a:lstStyle/>
        <a:p>
          <a:endParaRPr lang="en-US"/>
        </a:p>
      </dgm:t>
    </dgm:pt>
    <dgm:pt modelId="{BFE03C85-076D-4939-977D-09B2A4114CBC}" type="sibTrans" cxnId="{2018B23F-0082-4D54-8D01-4CB2809F00EC}">
      <dgm:prSet/>
      <dgm:spPr/>
      <dgm:t>
        <a:bodyPr/>
        <a:lstStyle/>
        <a:p>
          <a:endParaRPr lang="en-US"/>
        </a:p>
      </dgm:t>
    </dgm:pt>
    <dgm:pt modelId="{BA12E9BB-F61B-46B6-807D-5CBE4D4B4F59}">
      <dgm:prSet custT="1"/>
      <dgm:spPr>
        <a:solidFill>
          <a:srgbClr val="647D33"/>
        </a:solidFill>
      </dgm:spPr>
      <dgm:t>
        <a:bodyPr/>
        <a:lstStyle/>
        <a:p>
          <a:pPr rtl="0"/>
          <a:r>
            <a:rPr lang="en-US" sz="2800" dirty="0" smtClean="0"/>
            <a:t>Med Info </a:t>
          </a:r>
          <a:r>
            <a:rPr lang="en-US" sz="2800" dirty="0" err="1" smtClean="0"/>
            <a:t>Mgt</a:t>
          </a:r>
          <a:endParaRPr lang="en-US" sz="2800" dirty="0"/>
        </a:p>
      </dgm:t>
    </dgm:pt>
    <dgm:pt modelId="{2E9C8310-DCE7-4093-A8B8-9799E2C71E03}" type="parTrans" cxnId="{9366FFAF-4B16-482B-833D-853192743933}">
      <dgm:prSet/>
      <dgm:spPr/>
      <dgm:t>
        <a:bodyPr/>
        <a:lstStyle/>
        <a:p>
          <a:endParaRPr lang="en-US"/>
        </a:p>
      </dgm:t>
    </dgm:pt>
    <dgm:pt modelId="{81182C1A-115B-40B6-9871-1D7300DA9C70}" type="sibTrans" cxnId="{9366FFAF-4B16-482B-833D-853192743933}">
      <dgm:prSet/>
      <dgm:spPr/>
      <dgm:t>
        <a:bodyPr/>
        <a:lstStyle/>
        <a:p>
          <a:endParaRPr lang="en-US"/>
        </a:p>
      </dgm:t>
    </dgm:pt>
    <dgm:pt modelId="{00110E0B-F9FB-48F1-9D71-8F9D3A0F28CA}">
      <dgm:prSet custT="1"/>
      <dgm:spPr>
        <a:solidFill>
          <a:srgbClr val="647D33"/>
        </a:solidFill>
      </dgm:spPr>
      <dgm:t>
        <a:bodyPr/>
        <a:lstStyle/>
        <a:p>
          <a:pPr rtl="0"/>
          <a:r>
            <a:rPr lang="en-US" sz="2800" dirty="0" smtClean="0"/>
            <a:t>Resource </a:t>
          </a:r>
          <a:r>
            <a:rPr lang="en-US" sz="2800" dirty="0" err="1" smtClean="0"/>
            <a:t>Mgt</a:t>
          </a:r>
          <a:endParaRPr lang="en-US" sz="2800" dirty="0"/>
        </a:p>
      </dgm:t>
    </dgm:pt>
    <dgm:pt modelId="{39E37181-F60A-46C8-A1F4-A20E08B8ED0F}" type="parTrans" cxnId="{0B4B7CC2-37D3-4ACE-B08A-728FA65B6A45}">
      <dgm:prSet/>
      <dgm:spPr/>
      <dgm:t>
        <a:bodyPr/>
        <a:lstStyle/>
        <a:p>
          <a:endParaRPr lang="en-US"/>
        </a:p>
      </dgm:t>
    </dgm:pt>
    <dgm:pt modelId="{877E1CD3-A3EB-415F-9042-B5DAAF8E2E53}" type="sibTrans" cxnId="{0B4B7CC2-37D3-4ACE-B08A-728FA65B6A45}">
      <dgm:prSet/>
      <dgm:spPr/>
      <dgm:t>
        <a:bodyPr/>
        <a:lstStyle/>
        <a:p>
          <a:endParaRPr lang="en-US"/>
        </a:p>
      </dgm:t>
    </dgm:pt>
    <dgm:pt modelId="{D24399EB-5105-419A-8A6F-2E10B060F79B}">
      <dgm:prSet custT="1"/>
      <dgm:spPr>
        <a:solidFill>
          <a:srgbClr val="647D33"/>
        </a:solidFill>
      </dgm:spPr>
      <dgm:t>
        <a:bodyPr/>
        <a:lstStyle/>
        <a:p>
          <a:pPr rtl="0"/>
          <a:r>
            <a:rPr lang="en-US" sz="2800" dirty="0" smtClean="0"/>
            <a:t>Patient &amp; Caregiver Engagement</a:t>
          </a:r>
          <a:endParaRPr lang="en-US" sz="2800" dirty="0"/>
        </a:p>
      </dgm:t>
    </dgm:pt>
    <dgm:pt modelId="{D776ECAC-B9B0-429F-81BF-408EDEA698E4}" type="parTrans" cxnId="{26A686FB-E06B-4410-974E-19EE6E617EA3}">
      <dgm:prSet/>
      <dgm:spPr/>
      <dgm:t>
        <a:bodyPr/>
        <a:lstStyle/>
        <a:p>
          <a:endParaRPr lang="en-US"/>
        </a:p>
      </dgm:t>
    </dgm:pt>
    <dgm:pt modelId="{F33B7D10-4B50-4527-9C9E-9FBC47DE3A86}" type="sibTrans" cxnId="{26A686FB-E06B-4410-974E-19EE6E617EA3}">
      <dgm:prSet/>
      <dgm:spPr/>
      <dgm:t>
        <a:bodyPr/>
        <a:lstStyle/>
        <a:p>
          <a:endParaRPr lang="en-US"/>
        </a:p>
      </dgm:t>
    </dgm:pt>
    <dgm:pt modelId="{86B2C975-C614-423E-AF83-913E5D3F1470}" type="pres">
      <dgm:prSet presAssocID="{FBB674EA-4417-4DBB-9C2C-EB494EE012AD}" presName="Name0" presStyleCnt="0">
        <dgm:presLayoutVars>
          <dgm:chPref val="1"/>
          <dgm:dir/>
          <dgm:animOne val="branch"/>
          <dgm:animLvl val="lvl"/>
          <dgm:resizeHandles/>
        </dgm:presLayoutVars>
      </dgm:prSet>
      <dgm:spPr/>
      <dgm:t>
        <a:bodyPr/>
        <a:lstStyle/>
        <a:p>
          <a:endParaRPr lang="en-US"/>
        </a:p>
      </dgm:t>
    </dgm:pt>
    <dgm:pt modelId="{F60A7CF2-245C-413D-A7E8-243155528184}" type="pres">
      <dgm:prSet presAssocID="{9C828E70-6ED6-4AB2-8DB8-927F6C3A9E83}" presName="vertOne" presStyleCnt="0"/>
      <dgm:spPr/>
    </dgm:pt>
    <dgm:pt modelId="{91EA8F5D-B900-4EDD-8704-6737AA5B4AD4}" type="pres">
      <dgm:prSet presAssocID="{9C828E70-6ED6-4AB2-8DB8-927F6C3A9E83}" presName="txOne" presStyleLbl="node0" presStyleIdx="0" presStyleCnt="4" custScaleX="108187" custLinFactNeighborX="-4271">
        <dgm:presLayoutVars>
          <dgm:chPref val="3"/>
        </dgm:presLayoutVars>
      </dgm:prSet>
      <dgm:spPr/>
      <dgm:t>
        <a:bodyPr/>
        <a:lstStyle/>
        <a:p>
          <a:endParaRPr lang="en-US"/>
        </a:p>
      </dgm:t>
    </dgm:pt>
    <dgm:pt modelId="{A960ECAB-45B1-45C1-8081-48649B889EF5}" type="pres">
      <dgm:prSet presAssocID="{9C828E70-6ED6-4AB2-8DB8-927F6C3A9E83}" presName="horzOne" presStyleCnt="0"/>
      <dgm:spPr/>
    </dgm:pt>
    <dgm:pt modelId="{3DFB9D46-20F0-4F7E-B908-C4666F7CAED0}" type="pres">
      <dgm:prSet presAssocID="{BFE03C85-076D-4939-977D-09B2A4114CBC}" presName="sibSpaceOne" presStyleCnt="0"/>
      <dgm:spPr/>
    </dgm:pt>
    <dgm:pt modelId="{B8DCC6B8-88C5-44C5-909E-5A0E748A5E25}" type="pres">
      <dgm:prSet presAssocID="{BA12E9BB-F61B-46B6-807D-5CBE4D4B4F59}" presName="vertOne" presStyleCnt="0"/>
      <dgm:spPr/>
    </dgm:pt>
    <dgm:pt modelId="{678B0C35-A428-437C-8074-78D4955D456F}" type="pres">
      <dgm:prSet presAssocID="{BA12E9BB-F61B-46B6-807D-5CBE4D4B4F59}" presName="txOne" presStyleLbl="node0" presStyleIdx="1" presStyleCnt="4" custLinFactNeighborY="691">
        <dgm:presLayoutVars>
          <dgm:chPref val="3"/>
        </dgm:presLayoutVars>
      </dgm:prSet>
      <dgm:spPr/>
      <dgm:t>
        <a:bodyPr/>
        <a:lstStyle/>
        <a:p>
          <a:endParaRPr lang="en-US"/>
        </a:p>
      </dgm:t>
    </dgm:pt>
    <dgm:pt modelId="{90838295-C0AD-4A07-B8BD-40E9CF2D750A}" type="pres">
      <dgm:prSet presAssocID="{BA12E9BB-F61B-46B6-807D-5CBE4D4B4F59}" presName="horzOne" presStyleCnt="0"/>
      <dgm:spPr/>
    </dgm:pt>
    <dgm:pt modelId="{7C354D38-A375-4AD5-9FDC-E41A79F10359}" type="pres">
      <dgm:prSet presAssocID="{81182C1A-115B-40B6-9871-1D7300DA9C70}" presName="sibSpaceOne" presStyleCnt="0"/>
      <dgm:spPr/>
    </dgm:pt>
    <dgm:pt modelId="{426A4F42-8D72-436A-BD97-EACFC662BD44}" type="pres">
      <dgm:prSet presAssocID="{00110E0B-F9FB-48F1-9D71-8F9D3A0F28CA}" presName="vertOne" presStyleCnt="0"/>
      <dgm:spPr/>
    </dgm:pt>
    <dgm:pt modelId="{2E959C67-C10B-4449-85B9-66EA95F33A73}" type="pres">
      <dgm:prSet presAssocID="{00110E0B-F9FB-48F1-9D71-8F9D3A0F28CA}" presName="txOne" presStyleLbl="node0" presStyleIdx="2" presStyleCnt="4" custScaleX="111459" custLinFactNeighborY="691">
        <dgm:presLayoutVars>
          <dgm:chPref val="3"/>
        </dgm:presLayoutVars>
      </dgm:prSet>
      <dgm:spPr/>
      <dgm:t>
        <a:bodyPr/>
        <a:lstStyle/>
        <a:p>
          <a:endParaRPr lang="en-US"/>
        </a:p>
      </dgm:t>
    </dgm:pt>
    <dgm:pt modelId="{8141A8F7-8049-4BBC-8DFC-A78D98DD42A6}" type="pres">
      <dgm:prSet presAssocID="{00110E0B-F9FB-48F1-9D71-8F9D3A0F28CA}" presName="horzOne" presStyleCnt="0"/>
      <dgm:spPr/>
    </dgm:pt>
    <dgm:pt modelId="{291B5F0F-9EAF-4011-ABFD-4E5757F137F3}" type="pres">
      <dgm:prSet presAssocID="{877E1CD3-A3EB-415F-9042-B5DAAF8E2E53}" presName="sibSpaceOne" presStyleCnt="0"/>
      <dgm:spPr/>
    </dgm:pt>
    <dgm:pt modelId="{390A42A5-2A67-4FB1-9030-DFE3A4A27B49}" type="pres">
      <dgm:prSet presAssocID="{D24399EB-5105-419A-8A6F-2E10B060F79B}" presName="vertOne" presStyleCnt="0"/>
      <dgm:spPr/>
    </dgm:pt>
    <dgm:pt modelId="{2D71AEE5-899D-41F3-9BFB-D72465F21C9B}" type="pres">
      <dgm:prSet presAssocID="{D24399EB-5105-419A-8A6F-2E10B060F79B}" presName="txOne" presStyleLbl="node0" presStyleIdx="3" presStyleCnt="4" custScaleX="127277" custLinFactNeighborX="6063" custLinFactNeighborY="4577">
        <dgm:presLayoutVars>
          <dgm:chPref val="3"/>
        </dgm:presLayoutVars>
      </dgm:prSet>
      <dgm:spPr/>
      <dgm:t>
        <a:bodyPr/>
        <a:lstStyle/>
        <a:p>
          <a:endParaRPr lang="en-US"/>
        </a:p>
      </dgm:t>
    </dgm:pt>
    <dgm:pt modelId="{1A22ED57-AB29-4E32-ADB9-43AADDCA7021}" type="pres">
      <dgm:prSet presAssocID="{D24399EB-5105-419A-8A6F-2E10B060F79B}" presName="horzOne" presStyleCnt="0"/>
      <dgm:spPr/>
    </dgm:pt>
  </dgm:ptLst>
  <dgm:cxnLst>
    <dgm:cxn modelId="{FF2FF49B-DAB1-411E-BE55-AF0B4714DA09}" type="presOf" srcId="{FBB674EA-4417-4DBB-9C2C-EB494EE012AD}" destId="{86B2C975-C614-423E-AF83-913E5D3F1470}" srcOrd="0" destOrd="0" presId="urn:microsoft.com/office/officeart/2005/8/layout/hierarchy4"/>
    <dgm:cxn modelId="{0AC00619-C4EC-4B4C-A326-F5C8622FB9BE}" type="presOf" srcId="{00110E0B-F9FB-48F1-9D71-8F9D3A0F28CA}" destId="{2E959C67-C10B-4449-85B9-66EA95F33A73}" srcOrd="0" destOrd="0" presId="urn:microsoft.com/office/officeart/2005/8/layout/hierarchy4"/>
    <dgm:cxn modelId="{9366FFAF-4B16-482B-833D-853192743933}" srcId="{FBB674EA-4417-4DBB-9C2C-EB494EE012AD}" destId="{BA12E9BB-F61B-46B6-807D-5CBE4D4B4F59}" srcOrd="1" destOrd="0" parTransId="{2E9C8310-DCE7-4093-A8B8-9799E2C71E03}" sibTransId="{81182C1A-115B-40B6-9871-1D7300DA9C70}"/>
    <dgm:cxn modelId="{2BEC3C0B-DBC3-481F-8B8C-FBEC68187F2A}" type="presOf" srcId="{9C828E70-6ED6-4AB2-8DB8-927F6C3A9E83}" destId="{91EA8F5D-B900-4EDD-8704-6737AA5B4AD4}" srcOrd="0" destOrd="0" presId="urn:microsoft.com/office/officeart/2005/8/layout/hierarchy4"/>
    <dgm:cxn modelId="{2018B23F-0082-4D54-8D01-4CB2809F00EC}" srcId="{FBB674EA-4417-4DBB-9C2C-EB494EE012AD}" destId="{9C828E70-6ED6-4AB2-8DB8-927F6C3A9E83}" srcOrd="0" destOrd="0" parTransId="{D1F06090-A42D-467A-8A76-C901343447FB}" sibTransId="{BFE03C85-076D-4939-977D-09B2A4114CBC}"/>
    <dgm:cxn modelId="{0B4B7CC2-37D3-4ACE-B08A-728FA65B6A45}" srcId="{FBB674EA-4417-4DBB-9C2C-EB494EE012AD}" destId="{00110E0B-F9FB-48F1-9D71-8F9D3A0F28CA}" srcOrd="2" destOrd="0" parTransId="{39E37181-F60A-46C8-A1F4-A20E08B8ED0F}" sibTransId="{877E1CD3-A3EB-415F-9042-B5DAAF8E2E53}"/>
    <dgm:cxn modelId="{B4C5DB85-5DB8-4EB1-BDC2-6D6FD4F511C0}" type="presOf" srcId="{BA12E9BB-F61B-46B6-807D-5CBE4D4B4F59}" destId="{678B0C35-A428-437C-8074-78D4955D456F}" srcOrd="0" destOrd="0" presId="urn:microsoft.com/office/officeart/2005/8/layout/hierarchy4"/>
    <dgm:cxn modelId="{94D79690-A5B3-4C21-9E10-341E4BEB2ACF}" type="presOf" srcId="{D24399EB-5105-419A-8A6F-2E10B060F79B}" destId="{2D71AEE5-899D-41F3-9BFB-D72465F21C9B}" srcOrd="0" destOrd="0" presId="urn:microsoft.com/office/officeart/2005/8/layout/hierarchy4"/>
    <dgm:cxn modelId="{26A686FB-E06B-4410-974E-19EE6E617EA3}" srcId="{FBB674EA-4417-4DBB-9C2C-EB494EE012AD}" destId="{D24399EB-5105-419A-8A6F-2E10B060F79B}" srcOrd="3" destOrd="0" parTransId="{D776ECAC-B9B0-429F-81BF-408EDEA698E4}" sibTransId="{F33B7D10-4B50-4527-9C9E-9FBC47DE3A86}"/>
    <dgm:cxn modelId="{BA9EC32B-6844-4BA5-9CDA-94A8F7D9F910}" type="presParOf" srcId="{86B2C975-C614-423E-AF83-913E5D3F1470}" destId="{F60A7CF2-245C-413D-A7E8-243155528184}" srcOrd="0" destOrd="0" presId="urn:microsoft.com/office/officeart/2005/8/layout/hierarchy4"/>
    <dgm:cxn modelId="{19CCE7B0-FDE7-4FF0-8184-51820F11A1C2}" type="presParOf" srcId="{F60A7CF2-245C-413D-A7E8-243155528184}" destId="{91EA8F5D-B900-4EDD-8704-6737AA5B4AD4}" srcOrd="0" destOrd="0" presId="urn:microsoft.com/office/officeart/2005/8/layout/hierarchy4"/>
    <dgm:cxn modelId="{ED903BAE-C190-45D2-936A-00308C2D91D2}" type="presParOf" srcId="{F60A7CF2-245C-413D-A7E8-243155528184}" destId="{A960ECAB-45B1-45C1-8081-48649B889EF5}" srcOrd="1" destOrd="0" presId="urn:microsoft.com/office/officeart/2005/8/layout/hierarchy4"/>
    <dgm:cxn modelId="{24AEF48B-9EFA-4DA6-BA6E-7FC49EA29A7D}" type="presParOf" srcId="{86B2C975-C614-423E-AF83-913E5D3F1470}" destId="{3DFB9D46-20F0-4F7E-B908-C4666F7CAED0}" srcOrd="1" destOrd="0" presId="urn:microsoft.com/office/officeart/2005/8/layout/hierarchy4"/>
    <dgm:cxn modelId="{6D621C54-0E6C-4140-8153-CFFEA0E777FE}" type="presParOf" srcId="{86B2C975-C614-423E-AF83-913E5D3F1470}" destId="{B8DCC6B8-88C5-44C5-909E-5A0E748A5E25}" srcOrd="2" destOrd="0" presId="urn:microsoft.com/office/officeart/2005/8/layout/hierarchy4"/>
    <dgm:cxn modelId="{6E7470FA-EC87-4A38-92F5-79B57505E01A}" type="presParOf" srcId="{B8DCC6B8-88C5-44C5-909E-5A0E748A5E25}" destId="{678B0C35-A428-437C-8074-78D4955D456F}" srcOrd="0" destOrd="0" presId="urn:microsoft.com/office/officeart/2005/8/layout/hierarchy4"/>
    <dgm:cxn modelId="{C4A15D0E-17D2-47CA-AE40-20DCC92643AF}" type="presParOf" srcId="{B8DCC6B8-88C5-44C5-909E-5A0E748A5E25}" destId="{90838295-C0AD-4A07-B8BD-40E9CF2D750A}" srcOrd="1" destOrd="0" presId="urn:microsoft.com/office/officeart/2005/8/layout/hierarchy4"/>
    <dgm:cxn modelId="{FD6774FE-B2DE-4A8E-BEB1-08C6B9BDCA36}" type="presParOf" srcId="{86B2C975-C614-423E-AF83-913E5D3F1470}" destId="{7C354D38-A375-4AD5-9FDC-E41A79F10359}" srcOrd="3" destOrd="0" presId="urn:microsoft.com/office/officeart/2005/8/layout/hierarchy4"/>
    <dgm:cxn modelId="{0DFF8C68-ED2B-4C3E-AA9B-DC90E36440EC}" type="presParOf" srcId="{86B2C975-C614-423E-AF83-913E5D3F1470}" destId="{426A4F42-8D72-436A-BD97-EACFC662BD44}" srcOrd="4" destOrd="0" presId="urn:microsoft.com/office/officeart/2005/8/layout/hierarchy4"/>
    <dgm:cxn modelId="{E39C98EF-9285-42B7-99B1-43AA8A91A3E9}" type="presParOf" srcId="{426A4F42-8D72-436A-BD97-EACFC662BD44}" destId="{2E959C67-C10B-4449-85B9-66EA95F33A73}" srcOrd="0" destOrd="0" presId="urn:microsoft.com/office/officeart/2005/8/layout/hierarchy4"/>
    <dgm:cxn modelId="{65251F73-91CF-48D9-9D4B-0D18F7A2EE8B}" type="presParOf" srcId="{426A4F42-8D72-436A-BD97-EACFC662BD44}" destId="{8141A8F7-8049-4BBC-8DFC-A78D98DD42A6}" srcOrd="1" destOrd="0" presId="urn:microsoft.com/office/officeart/2005/8/layout/hierarchy4"/>
    <dgm:cxn modelId="{A4ED59CF-0FFB-486D-A6AB-8A9869996B52}" type="presParOf" srcId="{86B2C975-C614-423E-AF83-913E5D3F1470}" destId="{291B5F0F-9EAF-4011-ABFD-4E5757F137F3}" srcOrd="5" destOrd="0" presId="urn:microsoft.com/office/officeart/2005/8/layout/hierarchy4"/>
    <dgm:cxn modelId="{775A95C2-BF35-4222-B6A9-AD620F7962BD}" type="presParOf" srcId="{86B2C975-C614-423E-AF83-913E5D3F1470}" destId="{390A42A5-2A67-4FB1-9030-DFE3A4A27B49}" srcOrd="6" destOrd="0" presId="urn:microsoft.com/office/officeart/2005/8/layout/hierarchy4"/>
    <dgm:cxn modelId="{B36029E1-E546-49DA-836F-E9BC6FB009BC}" type="presParOf" srcId="{390A42A5-2A67-4FB1-9030-DFE3A4A27B49}" destId="{2D71AEE5-899D-41F3-9BFB-D72465F21C9B}" srcOrd="0" destOrd="0" presId="urn:microsoft.com/office/officeart/2005/8/layout/hierarchy4"/>
    <dgm:cxn modelId="{0F5D7D86-E425-473E-9733-2D595534CD66}" type="presParOf" srcId="{390A42A5-2A67-4FB1-9030-DFE3A4A27B49}" destId="{1A22ED57-AB29-4E32-ADB9-43AADDCA70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B674EA-4417-4DBB-9C2C-EB494EE012AD}" type="doc">
      <dgm:prSet loTypeId="urn:microsoft.com/office/officeart/2005/8/layout/hierarchy4" loCatId="list" qsTypeId="urn:microsoft.com/office/officeart/2005/8/quickstyle/simple1" qsCatId="simple" csTypeId="urn:microsoft.com/office/officeart/2005/8/colors/accent3_2" csCatId="accent3" phldr="1"/>
      <dgm:spPr/>
      <dgm:t>
        <a:bodyPr/>
        <a:lstStyle/>
        <a:p>
          <a:endParaRPr lang="en-US"/>
        </a:p>
      </dgm:t>
    </dgm:pt>
    <dgm:pt modelId="{9C828E70-6ED6-4AB2-8DB8-927F6C3A9E83}">
      <dgm:prSet custT="1"/>
      <dgm:spPr>
        <a:solidFill>
          <a:srgbClr val="647D33"/>
        </a:solidFill>
      </dgm:spPr>
      <dgm:t>
        <a:bodyPr/>
        <a:lstStyle/>
        <a:p>
          <a:pPr rtl="0"/>
          <a:r>
            <a:rPr lang="en-US" sz="2800" dirty="0" smtClean="0"/>
            <a:t>Teams and Transitions</a:t>
          </a:r>
          <a:endParaRPr lang="en-US" sz="2800" dirty="0"/>
        </a:p>
      </dgm:t>
    </dgm:pt>
    <dgm:pt modelId="{D1F06090-A42D-467A-8A76-C901343447FB}" type="parTrans" cxnId="{2018B23F-0082-4D54-8D01-4CB2809F00EC}">
      <dgm:prSet/>
      <dgm:spPr/>
      <dgm:t>
        <a:bodyPr/>
        <a:lstStyle/>
        <a:p>
          <a:endParaRPr lang="en-US"/>
        </a:p>
      </dgm:t>
    </dgm:pt>
    <dgm:pt modelId="{BFE03C85-076D-4939-977D-09B2A4114CBC}" type="sibTrans" cxnId="{2018B23F-0082-4D54-8D01-4CB2809F00EC}">
      <dgm:prSet/>
      <dgm:spPr/>
      <dgm:t>
        <a:bodyPr/>
        <a:lstStyle/>
        <a:p>
          <a:endParaRPr lang="en-US"/>
        </a:p>
      </dgm:t>
    </dgm:pt>
    <dgm:pt modelId="{BA12E9BB-F61B-46B6-807D-5CBE4D4B4F59}">
      <dgm:prSet custT="1"/>
      <dgm:spPr>
        <a:solidFill>
          <a:srgbClr val="647D33"/>
        </a:solidFill>
      </dgm:spPr>
      <dgm:t>
        <a:bodyPr/>
        <a:lstStyle/>
        <a:p>
          <a:pPr rtl="0"/>
          <a:r>
            <a:rPr lang="en-US" sz="2800" dirty="0" smtClean="0"/>
            <a:t>Med Info </a:t>
          </a:r>
          <a:r>
            <a:rPr lang="en-US" sz="2800" dirty="0" err="1" smtClean="0"/>
            <a:t>Mgt</a:t>
          </a:r>
          <a:endParaRPr lang="en-US" sz="2800" dirty="0"/>
        </a:p>
      </dgm:t>
    </dgm:pt>
    <dgm:pt modelId="{2E9C8310-DCE7-4093-A8B8-9799E2C71E03}" type="parTrans" cxnId="{9366FFAF-4B16-482B-833D-853192743933}">
      <dgm:prSet/>
      <dgm:spPr/>
      <dgm:t>
        <a:bodyPr/>
        <a:lstStyle/>
        <a:p>
          <a:endParaRPr lang="en-US"/>
        </a:p>
      </dgm:t>
    </dgm:pt>
    <dgm:pt modelId="{81182C1A-115B-40B6-9871-1D7300DA9C70}" type="sibTrans" cxnId="{9366FFAF-4B16-482B-833D-853192743933}">
      <dgm:prSet/>
      <dgm:spPr/>
      <dgm:t>
        <a:bodyPr/>
        <a:lstStyle/>
        <a:p>
          <a:endParaRPr lang="en-US"/>
        </a:p>
      </dgm:t>
    </dgm:pt>
    <dgm:pt modelId="{00110E0B-F9FB-48F1-9D71-8F9D3A0F28CA}">
      <dgm:prSet custT="1"/>
      <dgm:spPr>
        <a:solidFill>
          <a:srgbClr val="647D33"/>
        </a:solidFill>
      </dgm:spPr>
      <dgm:t>
        <a:bodyPr/>
        <a:lstStyle/>
        <a:p>
          <a:pPr rtl="0"/>
          <a:r>
            <a:rPr lang="en-US" sz="2800" dirty="0" smtClean="0"/>
            <a:t>Resource </a:t>
          </a:r>
          <a:r>
            <a:rPr lang="en-US" sz="2800" dirty="0" err="1" smtClean="0"/>
            <a:t>Mgt</a:t>
          </a:r>
          <a:endParaRPr lang="en-US" sz="2800" dirty="0"/>
        </a:p>
      </dgm:t>
    </dgm:pt>
    <dgm:pt modelId="{39E37181-F60A-46C8-A1F4-A20E08B8ED0F}" type="parTrans" cxnId="{0B4B7CC2-37D3-4ACE-B08A-728FA65B6A45}">
      <dgm:prSet/>
      <dgm:spPr/>
      <dgm:t>
        <a:bodyPr/>
        <a:lstStyle/>
        <a:p>
          <a:endParaRPr lang="en-US"/>
        </a:p>
      </dgm:t>
    </dgm:pt>
    <dgm:pt modelId="{877E1CD3-A3EB-415F-9042-B5DAAF8E2E53}" type="sibTrans" cxnId="{0B4B7CC2-37D3-4ACE-B08A-728FA65B6A45}">
      <dgm:prSet/>
      <dgm:spPr/>
      <dgm:t>
        <a:bodyPr/>
        <a:lstStyle/>
        <a:p>
          <a:endParaRPr lang="en-US"/>
        </a:p>
      </dgm:t>
    </dgm:pt>
    <dgm:pt modelId="{D24399EB-5105-419A-8A6F-2E10B060F79B}">
      <dgm:prSet custT="1"/>
      <dgm:spPr>
        <a:solidFill>
          <a:srgbClr val="647D33"/>
        </a:solidFill>
      </dgm:spPr>
      <dgm:t>
        <a:bodyPr/>
        <a:lstStyle/>
        <a:p>
          <a:pPr rtl="0"/>
          <a:r>
            <a:rPr lang="en-US" sz="2800" dirty="0" smtClean="0"/>
            <a:t>Patient &amp; Caregiver Engagement</a:t>
          </a:r>
          <a:endParaRPr lang="en-US" sz="2800" dirty="0"/>
        </a:p>
      </dgm:t>
    </dgm:pt>
    <dgm:pt modelId="{D776ECAC-B9B0-429F-81BF-408EDEA698E4}" type="parTrans" cxnId="{26A686FB-E06B-4410-974E-19EE6E617EA3}">
      <dgm:prSet/>
      <dgm:spPr/>
      <dgm:t>
        <a:bodyPr/>
        <a:lstStyle/>
        <a:p>
          <a:endParaRPr lang="en-US"/>
        </a:p>
      </dgm:t>
    </dgm:pt>
    <dgm:pt modelId="{F33B7D10-4B50-4527-9C9E-9FBC47DE3A86}" type="sibTrans" cxnId="{26A686FB-E06B-4410-974E-19EE6E617EA3}">
      <dgm:prSet/>
      <dgm:spPr/>
      <dgm:t>
        <a:bodyPr/>
        <a:lstStyle/>
        <a:p>
          <a:endParaRPr lang="en-US"/>
        </a:p>
      </dgm:t>
    </dgm:pt>
    <dgm:pt modelId="{86B2C975-C614-423E-AF83-913E5D3F1470}" type="pres">
      <dgm:prSet presAssocID="{FBB674EA-4417-4DBB-9C2C-EB494EE012AD}" presName="Name0" presStyleCnt="0">
        <dgm:presLayoutVars>
          <dgm:chPref val="1"/>
          <dgm:dir/>
          <dgm:animOne val="branch"/>
          <dgm:animLvl val="lvl"/>
          <dgm:resizeHandles/>
        </dgm:presLayoutVars>
      </dgm:prSet>
      <dgm:spPr/>
      <dgm:t>
        <a:bodyPr/>
        <a:lstStyle/>
        <a:p>
          <a:endParaRPr lang="en-US"/>
        </a:p>
      </dgm:t>
    </dgm:pt>
    <dgm:pt modelId="{F60A7CF2-245C-413D-A7E8-243155528184}" type="pres">
      <dgm:prSet presAssocID="{9C828E70-6ED6-4AB2-8DB8-927F6C3A9E83}" presName="vertOne" presStyleCnt="0"/>
      <dgm:spPr/>
    </dgm:pt>
    <dgm:pt modelId="{91EA8F5D-B900-4EDD-8704-6737AA5B4AD4}" type="pres">
      <dgm:prSet presAssocID="{9C828E70-6ED6-4AB2-8DB8-927F6C3A9E83}" presName="txOne" presStyleLbl="node0" presStyleIdx="0" presStyleCnt="4" custScaleX="108187" custLinFactNeighborX="-4271">
        <dgm:presLayoutVars>
          <dgm:chPref val="3"/>
        </dgm:presLayoutVars>
      </dgm:prSet>
      <dgm:spPr/>
      <dgm:t>
        <a:bodyPr/>
        <a:lstStyle/>
        <a:p>
          <a:endParaRPr lang="en-US"/>
        </a:p>
      </dgm:t>
    </dgm:pt>
    <dgm:pt modelId="{A960ECAB-45B1-45C1-8081-48649B889EF5}" type="pres">
      <dgm:prSet presAssocID="{9C828E70-6ED6-4AB2-8DB8-927F6C3A9E83}" presName="horzOne" presStyleCnt="0"/>
      <dgm:spPr/>
    </dgm:pt>
    <dgm:pt modelId="{3DFB9D46-20F0-4F7E-B908-C4666F7CAED0}" type="pres">
      <dgm:prSet presAssocID="{BFE03C85-076D-4939-977D-09B2A4114CBC}" presName="sibSpaceOne" presStyleCnt="0"/>
      <dgm:spPr/>
    </dgm:pt>
    <dgm:pt modelId="{B8DCC6B8-88C5-44C5-909E-5A0E748A5E25}" type="pres">
      <dgm:prSet presAssocID="{BA12E9BB-F61B-46B6-807D-5CBE4D4B4F59}" presName="vertOne" presStyleCnt="0"/>
      <dgm:spPr/>
    </dgm:pt>
    <dgm:pt modelId="{678B0C35-A428-437C-8074-78D4955D456F}" type="pres">
      <dgm:prSet presAssocID="{BA12E9BB-F61B-46B6-807D-5CBE4D4B4F59}" presName="txOne" presStyleLbl="node0" presStyleIdx="1" presStyleCnt="4" custLinFactNeighborY="691">
        <dgm:presLayoutVars>
          <dgm:chPref val="3"/>
        </dgm:presLayoutVars>
      </dgm:prSet>
      <dgm:spPr/>
      <dgm:t>
        <a:bodyPr/>
        <a:lstStyle/>
        <a:p>
          <a:endParaRPr lang="en-US"/>
        </a:p>
      </dgm:t>
    </dgm:pt>
    <dgm:pt modelId="{90838295-C0AD-4A07-B8BD-40E9CF2D750A}" type="pres">
      <dgm:prSet presAssocID="{BA12E9BB-F61B-46B6-807D-5CBE4D4B4F59}" presName="horzOne" presStyleCnt="0"/>
      <dgm:spPr/>
    </dgm:pt>
    <dgm:pt modelId="{7C354D38-A375-4AD5-9FDC-E41A79F10359}" type="pres">
      <dgm:prSet presAssocID="{81182C1A-115B-40B6-9871-1D7300DA9C70}" presName="sibSpaceOne" presStyleCnt="0"/>
      <dgm:spPr/>
    </dgm:pt>
    <dgm:pt modelId="{426A4F42-8D72-436A-BD97-EACFC662BD44}" type="pres">
      <dgm:prSet presAssocID="{00110E0B-F9FB-48F1-9D71-8F9D3A0F28CA}" presName="vertOne" presStyleCnt="0"/>
      <dgm:spPr/>
    </dgm:pt>
    <dgm:pt modelId="{2E959C67-C10B-4449-85B9-66EA95F33A73}" type="pres">
      <dgm:prSet presAssocID="{00110E0B-F9FB-48F1-9D71-8F9D3A0F28CA}" presName="txOne" presStyleLbl="node0" presStyleIdx="2" presStyleCnt="4" custScaleX="111459" custLinFactNeighborY="691">
        <dgm:presLayoutVars>
          <dgm:chPref val="3"/>
        </dgm:presLayoutVars>
      </dgm:prSet>
      <dgm:spPr/>
      <dgm:t>
        <a:bodyPr/>
        <a:lstStyle/>
        <a:p>
          <a:endParaRPr lang="en-US"/>
        </a:p>
      </dgm:t>
    </dgm:pt>
    <dgm:pt modelId="{8141A8F7-8049-4BBC-8DFC-A78D98DD42A6}" type="pres">
      <dgm:prSet presAssocID="{00110E0B-F9FB-48F1-9D71-8F9D3A0F28CA}" presName="horzOne" presStyleCnt="0"/>
      <dgm:spPr/>
    </dgm:pt>
    <dgm:pt modelId="{291B5F0F-9EAF-4011-ABFD-4E5757F137F3}" type="pres">
      <dgm:prSet presAssocID="{877E1CD3-A3EB-415F-9042-B5DAAF8E2E53}" presName="sibSpaceOne" presStyleCnt="0"/>
      <dgm:spPr/>
    </dgm:pt>
    <dgm:pt modelId="{390A42A5-2A67-4FB1-9030-DFE3A4A27B49}" type="pres">
      <dgm:prSet presAssocID="{D24399EB-5105-419A-8A6F-2E10B060F79B}" presName="vertOne" presStyleCnt="0"/>
      <dgm:spPr/>
    </dgm:pt>
    <dgm:pt modelId="{2D71AEE5-899D-41F3-9BFB-D72465F21C9B}" type="pres">
      <dgm:prSet presAssocID="{D24399EB-5105-419A-8A6F-2E10B060F79B}" presName="txOne" presStyleLbl="node0" presStyleIdx="3" presStyleCnt="4" custScaleX="127277" custLinFactNeighborX="6063" custLinFactNeighborY="4577">
        <dgm:presLayoutVars>
          <dgm:chPref val="3"/>
        </dgm:presLayoutVars>
      </dgm:prSet>
      <dgm:spPr/>
      <dgm:t>
        <a:bodyPr/>
        <a:lstStyle/>
        <a:p>
          <a:endParaRPr lang="en-US"/>
        </a:p>
      </dgm:t>
    </dgm:pt>
    <dgm:pt modelId="{1A22ED57-AB29-4E32-ADB9-43AADDCA7021}" type="pres">
      <dgm:prSet presAssocID="{D24399EB-5105-419A-8A6F-2E10B060F79B}" presName="horzOne" presStyleCnt="0"/>
      <dgm:spPr/>
    </dgm:pt>
  </dgm:ptLst>
  <dgm:cxnLst>
    <dgm:cxn modelId="{D58E76AE-BB6D-4429-9F7C-754DDE05947E}" type="presOf" srcId="{BA12E9BB-F61B-46B6-807D-5CBE4D4B4F59}" destId="{678B0C35-A428-437C-8074-78D4955D456F}" srcOrd="0" destOrd="0" presId="urn:microsoft.com/office/officeart/2005/8/layout/hierarchy4"/>
    <dgm:cxn modelId="{3469C710-14DB-4156-936E-E933504C9713}" type="presOf" srcId="{D24399EB-5105-419A-8A6F-2E10B060F79B}" destId="{2D71AEE5-899D-41F3-9BFB-D72465F21C9B}" srcOrd="0" destOrd="0" presId="urn:microsoft.com/office/officeart/2005/8/layout/hierarchy4"/>
    <dgm:cxn modelId="{B40B129B-3FB7-44E8-9C48-2B3E4CEECB05}" type="presOf" srcId="{00110E0B-F9FB-48F1-9D71-8F9D3A0F28CA}" destId="{2E959C67-C10B-4449-85B9-66EA95F33A73}" srcOrd="0" destOrd="0" presId="urn:microsoft.com/office/officeart/2005/8/layout/hierarchy4"/>
    <dgm:cxn modelId="{9366FFAF-4B16-482B-833D-853192743933}" srcId="{FBB674EA-4417-4DBB-9C2C-EB494EE012AD}" destId="{BA12E9BB-F61B-46B6-807D-5CBE4D4B4F59}" srcOrd="1" destOrd="0" parTransId="{2E9C8310-DCE7-4093-A8B8-9799E2C71E03}" sibTransId="{81182C1A-115B-40B6-9871-1D7300DA9C70}"/>
    <dgm:cxn modelId="{2018B23F-0082-4D54-8D01-4CB2809F00EC}" srcId="{FBB674EA-4417-4DBB-9C2C-EB494EE012AD}" destId="{9C828E70-6ED6-4AB2-8DB8-927F6C3A9E83}" srcOrd="0" destOrd="0" parTransId="{D1F06090-A42D-467A-8A76-C901343447FB}" sibTransId="{BFE03C85-076D-4939-977D-09B2A4114CBC}"/>
    <dgm:cxn modelId="{0B4B7CC2-37D3-4ACE-B08A-728FA65B6A45}" srcId="{FBB674EA-4417-4DBB-9C2C-EB494EE012AD}" destId="{00110E0B-F9FB-48F1-9D71-8F9D3A0F28CA}" srcOrd="2" destOrd="0" parTransId="{39E37181-F60A-46C8-A1F4-A20E08B8ED0F}" sibTransId="{877E1CD3-A3EB-415F-9042-B5DAAF8E2E53}"/>
    <dgm:cxn modelId="{1FFC6F0A-EE5C-4291-BDF7-121C7787CB5C}" type="presOf" srcId="{FBB674EA-4417-4DBB-9C2C-EB494EE012AD}" destId="{86B2C975-C614-423E-AF83-913E5D3F1470}" srcOrd="0" destOrd="0" presId="urn:microsoft.com/office/officeart/2005/8/layout/hierarchy4"/>
    <dgm:cxn modelId="{8CFBA2DC-6A91-4E5C-ABAD-0FF3B47E8F6C}" type="presOf" srcId="{9C828E70-6ED6-4AB2-8DB8-927F6C3A9E83}" destId="{91EA8F5D-B900-4EDD-8704-6737AA5B4AD4}" srcOrd="0" destOrd="0" presId="urn:microsoft.com/office/officeart/2005/8/layout/hierarchy4"/>
    <dgm:cxn modelId="{26A686FB-E06B-4410-974E-19EE6E617EA3}" srcId="{FBB674EA-4417-4DBB-9C2C-EB494EE012AD}" destId="{D24399EB-5105-419A-8A6F-2E10B060F79B}" srcOrd="3" destOrd="0" parTransId="{D776ECAC-B9B0-429F-81BF-408EDEA698E4}" sibTransId="{F33B7D10-4B50-4527-9C9E-9FBC47DE3A86}"/>
    <dgm:cxn modelId="{C8727683-384F-4C0D-A49E-616309A948E5}" type="presParOf" srcId="{86B2C975-C614-423E-AF83-913E5D3F1470}" destId="{F60A7CF2-245C-413D-A7E8-243155528184}" srcOrd="0" destOrd="0" presId="urn:microsoft.com/office/officeart/2005/8/layout/hierarchy4"/>
    <dgm:cxn modelId="{549BCD23-492C-4F31-99A9-D179FBFA2DFD}" type="presParOf" srcId="{F60A7CF2-245C-413D-A7E8-243155528184}" destId="{91EA8F5D-B900-4EDD-8704-6737AA5B4AD4}" srcOrd="0" destOrd="0" presId="urn:microsoft.com/office/officeart/2005/8/layout/hierarchy4"/>
    <dgm:cxn modelId="{6FE22AEF-AA1D-462B-BE85-06DA6B5D5DA8}" type="presParOf" srcId="{F60A7CF2-245C-413D-A7E8-243155528184}" destId="{A960ECAB-45B1-45C1-8081-48649B889EF5}" srcOrd="1" destOrd="0" presId="urn:microsoft.com/office/officeart/2005/8/layout/hierarchy4"/>
    <dgm:cxn modelId="{7265AF92-5378-4C39-9014-3B8674F99DE4}" type="presParOf" srcId="{86B2C975-C614-423E-AF83-913E5D3F1470}" destId="{3DFB9D46-20F0-4F7E-B908-C4666F7CAED0}" srcOrd="1" destOrd="0" presId="urn:microsoft.com/office/officeart/2005/8/layout/hierarchy4"/>
    <dgm:cxn modelId="{5256C085-4084-4D3A-BD75-2AA103694731}" type="presParOf" srcId="{86B2C975-C614-423E-AF83-913E5D3F1470}" destId="{B8DCC6B8-88C5-44C5-909E-5A0E748A5E25}" srcOrd="2" destOrd="0" presId="urn:microsoft.com/office/officeart/2005/8/layout/hierarchy4"/>
    <dgm:cxn modelId="{72E374FB-B157-4D71-8A9F-3D9E6F321835}" type="presParOf" srcId="{B8DCC6B8-88C5-44C5-909E-5A0E748A5E25}" destId="{678B0C35-A428-437C-8074-78D4955D456F}" srcOrd="0" destOrd="0" presId="urn:microsoft.com/office/officeart/2005/8/layout/hierarchy4"/>
    <dgm:cxn modelId="{2FE00B49-A43B-4403-A4F6-C9A8820C233C}" type="presParOf" srcId="{B8DCC6B8-88C5-44C5-909E-5A0E748A5E25}" destId="{90838295-C0AD-4A07-B8BD-40E9CF2D750A}" srcOrd="1" destOrd="0" presId="urn:microsoft.com/office/officeart/2005/8/layout/hierarchy4"/>
    <dgm:cxn modelId="{FD6D2E51-5ABF-4FAC-93FE-C41E2A83D82B}" type="presParOf" srcId="{86B2C975-C614-423E-AF83-913E5D3F1470}" destId="{7C354D38-A375-4AD5-9FDC-E41A79F10359}" srcOrd="3" destOrd="0" presId="urn:microsoft.com/office/officeart/2005/8/layout/hierarchy4"/>
    <dgm:cxn modelId="{9C6F53B5-E528-46DB-8B19-68CCAE19010A}" type="presParOf" srcId="{86B2C975-C614-423E-AF83-913E5D3F1470}" destId="{426A4F42-8D72-436A-BD97-EACFC662BD44}" srcOrd="4" destOrd="0" presId="urn:microsoft.com/office/officeart/2005/8/layout/hierarchy4"/>
    <dgm:cxn modelId="{C9A1A2B3-15DC-45A5-98FE-20AC48DBB1C2}" type="presParOf" srcId="{426A4F42-8D72-436A-BD97-EACFC662BD44}" destId="{2E959C67-C10B-4449-85B9-66EA95F33A73}" srcOrd="0" destOrd="0" presId="urn:microsoft.com/office/officeart/2005/8/layout/hierarchy4"/>
    <dgm:cxn modelId="{1F79B4F1-8D89-433E-AB57-67F9A76D24C6}" type="presParOf" srcId="{426A4F42-8D72-436A-BD97-EACFC662BD44}" destId="{8141A8F7-8049-4BBC-8DFC-A78D98DD42A6}" srcOrd="1" destOrd="0" presId="urn:microsoft.com/office/officeart/2005/8/layout/hierarchy4"/>
    <dgm:cxn modelId="{E9C7E0FE-B204-41AF-B432-C7A2E37E1E05}" type="presParOf" srcId="{86B2C975-C614-423E-AF83-913E5D3F1470}" destId="{291B5F0F-9EAF-4011-ABFD-4E5757F137F3}" srcOrd="5" destOrd="0" presId="urn:microsoft.com/office/officeart/2005/8/layout/hierarchy4"/>
    <dgm:cxn modelId="{AB3D020A-6C37-4815-BBF7-BD6C6B83A008}" type="presParOf" srcId="{86B2C975-C614-423E-AF83-913E5D3F1470}" destId="{390A42A5-2A67-4FB1-9030-DFE3A4A27B49}" srcOrd="6" destOrd="0" presId="urn:microsoft.com/office/officeart/2005/8/layout/hierarchy4"/>
    <dgm:cxn modelId="{E17B0F46-026B-44C4-965F-C0138656A548}" type="presParOf" srcId="{390A42A5-2A67-4FB1-9030-DFE3A4A27B49}" destId="{2D71AEE5-899D-41F3-9BFB-D72465F21C9B}" srcOrd="0" destOrd="0" presId="urn:microsoft.com/office/officeart/2005/8/layout/hierarchy4"/>
    <dgm:cxn modelId="{BF43A10A-DCD1-4B7F-A9AC-9E7EFEEE0F8F}" type="presParOf" srcId="{390A42A5-2A67-4FB1-9030-DFE3A4A27B49}" destId="{1A22ED57-AB29-4E32-ADB9-43AADDCA702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A5EF1-F749-42D6-BE2B-29CEDC717C56}">
      <dsp:nvSpPr>
        <dsp:cNvPr id="0" name=""/>
        <dsp:cNvSpPr/>
      </dsp:nvSpPr>
      <dsp:spPr>
        <a:xfrm>
          <a:off x="0" y="5865"/>
          <a:ext cx="8839200" cy="117941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Describe the VA </a:t>
          </a:r>
          <a:r>
            <a:rPr lang="en-US" sz="2800" b="1" kern="1200" dirty="0" smtClean="0"/>
            <a:t>Medication Reconciliation </a:t>
          </a:r>
          <a:r>
            <a:rPr lang="en-US" sz="2800" kern="1200" dirty="0" smtClean="0"/>
            <a:t>(</a:t>
          </a:r>
          <a:r>
            <a:rPr lang="en-US" sz="2800" kern="1200" dirty="0" err="1" smtClean="0"/>
            <a:t>MedRecon</a:t>
          </a:r>
          <a:r>
            <a:rPr lang="en-US" sz="2800" kern="1200" dirty="0" smtClean="0"/>
            <a:t>)and </a:t>
          </a:r>
          <a:r>
            <a:rPr lang="en-US" sz="2800" b="1" kern="1200" dirty="0" smtClean="0"/>
            <a:t>Patient Medication Information</a:t>
          </a:r>
          <a:r>
            <a:rPr lang="en-US" sz="2800" b="1" kern="1200" baseline="0" dirty="0" smtClean="0"/>
            <a:t> </a:t>
          </a:r>
          <a:r>
            <a:rPr lang="en-US" sz="2800" kern="1200" dirty="0" smtClean="0"/>
            <a:t>(PMI) Initiative</a:t>
          </a:r>
          <a:endParaRPr lang="en-US" sz="2800" kern="1200" dirty="0"/>
        </a:p>
      </dsp:txBody>
      <dsp:txXfrm>
        <a:off x="57574" y="63439"/>
        <a:ext cx="8724052" cy="1064266"/>
      </dsp:txXfrm>
    </dsp:sp>
    <dsp:sp modelId="{46BAB7A0-ED4E-4F00-972A-2F10C6699625}">
      <dsp:nvSpPr>
        <dsp:cNvPr id="0" name=""/>
        <dsp:cNvSpPr/>
      </dsp:nvSpPr>
      <dsp:spPr>
        <a:xfrm>
          <a:off x="0" y="1192368"/>
          <a:ext cx="8839200" cy="117941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Understand what </a:t>
          </a:r>
          <a:r>
            <a:rPr lang="en-US" sz="2800" b="1" kern="1200" dirty="0" smtClean="0"/>
            <a:t>MedRecon</a:t>
          </a:r>
          <a:r>
            <a:rPr lang="en-US" sz="2800" kern="1200" dirty="0" smtClean="0"/>
            <a:t> is, why it is important, and the current requirements</a:t>
          </a:r>
          <a:endParaRPr lang="en-US" sz="2800" kern="1200" dirty="0"/>
        </a:p>
      </dsp:txBody>
      <dsp:txXfrm>
        <a:off x="57574" y="1249942"/>
        <a:ext cx="8724052" cy="1064266"/>
      </dsp:txXfrm>
    </dsp:sp>
    <dsp:sp modelId="{6DB75573-17CF-4E06-B92C-17DB0D94CDD1}">
      <dsp:nvSpPr>
        <dsp:cNvPr id="0" name=""/>
        <dsp:cNvSpPr/>
      </dsp:nvSpPr>
      <dsp:spPr>
        <a:xfrm>
          <a:off x="0" y="2382779"/>
          <a:ext cx="8839200" cy="117941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Define the </a:t>
          </a:r>
          <a:r>
            <a:rPr lang="en-US" sz="2800" kern="1200" dirty="0" err="1" smtClean="0"/>
            <a:t>MedRecon</a:t>
          </a:r>
          <a:r>
            <a:rPr lang="en-US" sz="2800" kern="1200" dirty="0" smtClean="0"/>
            <a:t> </a:t>
          </a:r>
          <a:r>
            <a:rPr lang="en-US" sz="2800" b="1" u="sng" kern="1200" dirty="0" smtClean="0"/>
            <a:t>External Peer Review Program </a:t>
          </a:r>
          <a:r>
            <a:rPr lang="en-US" sz="2800" kern="1200" dirty="0" smtClean="0"/>
            <a:t>(EPRP) and the Quality Indicators</a:t>
          </a:r>
          <a:endParaRPr lang="en-US" sz="2800" kern="1200" dirty="0"/>
        </a:p>
      </dsp:txBody>
      <dsp:txXfrm>
        <a:off x="57574" y="2440353"/>
        <a:ext cx="8724052" cy="1064266"/>
      </dsp:txXfrm>
    </dsp:sp>
    <dsp:sp modelId="{6F92059B-3736-41BF-A295-5B60AAB1FFBB}">
      <dsp:nvSpPr>
        <dsp:cNvPr id="0" name=""/>
        <dsp:cNvSpPr/>
      </dsp:nvSpPr>
      <dsp:spPr>
        <a:xfrm>
          <a:off x="0" y="3573191"/>
          <a:ext cx="8839200" cy="117941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Outline </a:t>
          </a:r>
          <a:r>
            <a:rPr lang="en-US" sz="2800" b="1" kern="1200" dirty="0" smtClean="0"/>
            <a:t>3</a:t>
          </a:r>
          <a:r>
            <a:rPr lang="en-US" sz="2800" kern="1200" dirty="0" smtClean="0"/>
            <a:t> strong practices in </a:t>
          </a:r>
          <a:r>
            <a:rPr lang="en-US" sz="2800" kern="1200" dirty="0" err="1" smtClean="0"/>
            <a:t>MedRecon</a:t>
          </a:r>
          <a:r>
            <a:rPr lang="en-US" sz="2800" kern="1200" dirty="0" smtClean="0"/>
            <a:t> that may be useful for your team</a:t>
          </a:r>
          <a:endParaRPr lang="en-US" sz="2800" kern="1200" dirty="0"/>
        </a:p>
      </dsp:txBody>
      <dsp:txXfrm>
        <a:off x="57574" y="3630765"/>
        <a:ext cx="8724052" cy="10642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0827D-96DB-41A0-81B2-28667C76AA42}">
      <dsp:nvSpPr>
        <dsp:cNvPr id="0" name=""/>
        <dsp:cNvSpPr/>
      </dsp:nvSpPr>
      <dsp:spPr>
        <a:xfrm>
          <a:off x="1410625" y="0"/>
          <a:ext cx="6248406" cy="15053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rtl="0">
            <a:lnSpc>
              <a:spcPct val="90000"/>
            </a:lnSpc>
            <a:spcBef>
              <a:spcPct val="0"/>
            </a:spcBef>
            <a:spcAft>
              <a:spcPct val="35000"/>
            </a:spcAft>
          </a:pPr>
          <a:r>
            <a:rPr lang="en-US" sz="5600" kern="1200" dirty="0" smtClean="0"/>
            <a:t>Advocate</a:t>
          </a:r>
          <a:endParaRPr lang="en-US" sz="5600" kern="1200" dirty="0"/>
        </a:p>
      </dsp:txBody>
      <dsp:txXfrm>
        <a:off x="2774605" y="0"/>
        <a:ext cx="4884426" cy="1505396"/>
      </dsp:txXfrm>
    </dsp:sp>
    <dsp:sp modelId="{F18270B1-A675-495C-8222-D51068DF825C}">
      <dsp:nvSpPr>
        <dsp:cNvPr id="0" name=""/>
        <dsp:cNvSpPr/>
      </dsp:nvSpPr>
      <dsp:spPr>
        <a:xfrm>
          <a:off x="570568" y="9580"/>
          <a:ext cx="1645920" cy="148623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E56E1F-2A92-411E-828B-E29B14381470}">
      <dsp:nvSpPr>
        <dsp:cNvPr id="0" name=""/>
        <dsp:cNvSpPr/>
      </dsp:nvSpPr>
      <dsp:spPr>
        <a:xfrm>
          <a:off x="1410625" y="1655936"/>
          <a:ext cx="6248406" cy="15053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rtl="0">
            <a:lnSpc>
              <a:spcPct val="90000"/>
            </a:lnSpc>
            <a:spcBef>
              <a:spcPct val="0"/>
            </a:spcBef>
            <a:spcAft>
              <a:spcPct val="35000"/>
            </a:spcAft>
          </a:pPr>
          <a:r>
            <a:rPr lang="en-US" sz="5600" kern="1200" smtClean="0"/>
            <a:t>Educate</a:t>
          </a:r>
          <a:endParaRPr lang="en-US" sz="5600" kern="1200"/>
        </a:p>
      </dsp:txBody>
      <dsp:txXfrm>
        <a:off x="2774605" y="1655936"/>
        <a:ext cx="4884426" cy="1505396"/>
      </dsp:txXfrm>
    </dsp:sp>
    <dsp:sp modelId="{0F8AEBDD-696C-4505-BBA2-B5CCB8925862}">
      <dsp:nvSpPr>
        <dsp:cNvPr id="0" name=""/>
        <dsp:cNvSpPr/>
      </dsp:nvSpPr>
      <dsp:spPr>
        <a:xfrm>
          <a:off x="570568" y="1665516"/>
          <a:ext cx="1645920" cy="148623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51000" b="-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A19760-BF49-45A4-A4A9-EE9F0D6CDAAD}">
      <dsp:nvSpPr>
        <dsp:cNvPr id="0" name=""/>
        <dsp:cNvSpPr/>
      </dsp:nvSpPr>
      <dsp:spPr>
        <a:xfrm>
          <a:off x="1410625" y="3311872"/>
          <a:ext cx="6248406" cy="15053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rtl="0">
            <a:lnSpc>
              <a:spcPct val="90000"/>
            </a:lnSpc>
            <a:spcBef>
              <a:spcPct val="0"/>
            </a:spcBef>
            <a:spcAft>
              <a:spcPct val="35000"/>
            </a:spcAft>
          </a:pPr>
          <a:r>
            <a:rPr lang="en-US" sz="5600" kern="1200" smtClean="0"/>
            <a:t>Motivate</a:t>
          </a:r>
          <a:endParaRPr lang="en-US" sz="5600" kern="1200"/>
        </a:p>
      </dsp:txBody>
      <dsp:txXfrm>
        <a:off x="2774605" y="3311872"/>
        <a:ext cx="4884426" cy="1505396"/>
      </dsp:txXfrm>
    </dsp:sp>
    <dsp:sp modelId="{E9919E31-CEC9-47B9-B93C-CE8D56CC0BF0}">
      <dsp:nvSpPr>
        <dsp:cNvPr id="0" name=""/>
        <dsp:cNvSpPr/>
      </dsp:nvSpPr>
      <dsp:spPr>
        <a:xfrm>
          <a:off x="570568" y="3321452"/>
          <a:ext cx="1645920" cy="148623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B9BC54-063E-4999-BB4A-665BABAF83E8}">
      <dsp:nvSpPr>
        <dsp:cNvPr id="0" name=""/>
        <dsp:cNvSpPr/>
      </dsp:nvSpPr>
      <dsp:spPr>
        <a:xfrm>
          <a:off x="1410625" y="4967808"/>
          <a:ext cx="6248406" cy="1505396"/>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l" defTabSz="2489200" rtl="0">
            <a:lnSpc>
              <a:spcPct val="90000"/>
            </a:lnSpc>
            <a:spcBef>
              <a:spcPct val="0"/>
            </a:spcBef>
            <a:spcAft>
              <a:spcPct val="35000"/>
            </a:spcAft>
          </a:pPr>
          <a:r>
            <a:rPr lang="en-US" sz="5600" kern="1200" smtClean="0"/>
            <a:t>Communicate</a:t>
          </a:r>
          <a:endParaRPr lang="en-US" sz="5600" kern="1200"/>
        </a:p>
      </dsp:txBody>
      <dsp:txXfrm>
        <a:off x="2774605" y="4967808"/>
        <a:ext cx="4884426" cy="1505396"/>
      </dsp:txXfrm>
    </dsp:sp>
    <dsp:sp modelId="{9730D661-A63F-4E55-90CA-8AA5588B903C}">
      <dsp:nvSpPr>
        <dsp:cNvPr id="0" name=""/>
        <dsp:cNvSpPr/>
      </dsp:nvSpPr>
      <dsp:spPr>
        <a:xfrm>
          <a:off x="570568" y="4977388"/>
          <a:ext cx="1645920" cy="1486235"/>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76CAC-008C-4FA6-A034-9BE29EA6529E}">
      <dsp:nvSpPr>
        <dsp:cNvPr id="0" name=""/>
        <dsp:cNvSpPr/>
      </dsp:nvSpPr>
      <dsp:spPr>
        <a:xfrm>
          <a:off x="0" y="58349"/>
          <a:ext cx="7086600" cy="100737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smtClean="0"/>
            <a:t>MedRecon Events</a:t>
          </a:r>
          <a:endParaRPr lang="en-US" sz="4200" kern="1200"/>
        </a:p>
      </dsp:txBody>
      <dsp:txXfrm>
        <a:off x="49176" y="107525"/>
        <a:ext cx="6988248" cy="909018"/>
      </dsp:txXfrm>
    </dsp:sp>
    <dsp:sp modelId="{10CD9A9A-D582-4F02-9699-5A65FD014CA4}">
      <dsp:nvSpPr>
        <dsp:cNvPr id="0" name=""/>
        <dsp:cNvSpPr/>
      </dsp:nvSpPr>
      <dsp:spPr>
        <a:xfrm>
          <a:off x="0" y="1065719"/>
          <a:ext cx="7086600" cy="1695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00"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en-US" sz="3300" kern="1200" smtClean="0"/>
            <a:t>May is MedRecon Awareness Month</a:t>
          </a:r>
          <a:endParaRPr lang="en-US" sz="3300" kern="1200"/>
        </a:p>
        <a:p>
          <a:pPr marL="285750" lvl="1" indent="-285750" algn="l" defTabSz="1466850" rtl="0">
            <a:lnSpc>
              <a:spcPct val="90000"/>
            </a:lnSpc>
            <a:spcBef>
              <a:spcPct val="0"/>
            </a:spcBef>
            <a:spcAft>
              <a:spcPct val="20000"/>
            </a:spcAft>
            <a:buChar char="••"/>
          </a:pPr>
          <a:r>
            <a:rPr lang="en-US" sz="3300" kern="1200" dirty="0" smtClean="0"/>
            <a:t>Med Recon Series</a:t>
          </a:r>
          <a:endParaRPr lang="en-US" sz="3300" kern="1200" dirty="0"/>
        </a:p>
        <a:p>
          <a:pPr marL="285750" lvl="1" indent="-285750" algn="l" defTabSz="1466850" rtl="0">
            <a:lnSpc>
              <a:spcPct val="90000"/>
            </a:lnSpc>
            <a:spcBef>
              <a:spcPct val="0"/>
            </a:spcBef>
            <a:spcAft>
              <a:spcPct val="20000"/>
            </a:spcAft>
            <a:buChar char="••"/>
          </a:pPr>
          <a:r>
            <a:rPr lang="en-US" sz="3300" kern="1200" dirty="0" smtClean="0"/>
            <a:t>Med Recon Office Hours</a:t>
          </a:r>
          <a:endParaRPr lang="en-US" sz="3300" kern="1200" dirty="0"/>
        </a:p>
      </dsp:txBody>
      <dsp:txXfrm>
        <a:off x="0" y="1065719"/>
        <a:ext cx="7086600" cy="169533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A0AA4-6E89-4520-B3C3-86D7DAAEAC00}">
      <dsp:nvSpPr>
        <dsp:cNvPr id="0" name=""/>
        <dsp:cNvSpPr/>
      </dsp:nvSpPr>
      <dsp:spPr>
        <a:xfrm>
          <a:off x="0" y="4394"/>
          <a:ext cx="8229600" cy="100737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rtl="0">
            <a:lnSpc>
              <a:spcPct val="90000"/>
            </a:lnSpc>
            <a:spcBef>
              <a:spcPct val="0"/>
            </a:spcBef>
            <a:spcAft>
              <a:spcPct val="35000"/>
            </a:spcAft>
          </a:pPr>
          <a:r>
            <a:rPr lang="en-US" sz="4200" kern="1200" dirty="0" err="1" smtClean="0"/>
            <a:t>MedRecon</a:t>
          </a:r>
          <a:r>
            <a:rPr lang="en-US" sz="4200" kern="1200" dirty="0" smtClean="0"/>
            <a:t> Workgroups</a:t>
          </a:r>
          <a:endParaRPr lang="en-US" sz="4200" kern="1200" dirty="0"/>
        </a:p>
      </dsp:txBody>
      <dsp:txXfrm>
        <a:off x="49176" y="53570"/>
        <a:ext cx="8131248" cy="909018"/>
      </dsp:txXfrm>
    </dsp:sp>
    <dsp:sp modelId="{076ABEBE-1ABC-45BB-B8E9-BC3B1806D13E}">
      <dsp:nvSpPr>
        <dsp:cNvPr id="0" name=""/>
        <dsp:cNvSpPr/>
      </dsp:nvSpPr>
      <dsp:spPr>
        <a:xfrm>
          <a:off x="0" y="1011764"/>
          <a:ext cx="822960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3340" rIns="298704" bIns="53340" numCol="1" spcCol="1270" anchor="t" anchorCtr="0">
          <a:noAutofit/>
        </a:bodyPr>
        <a:lstStyle/>
        <a:p>
          <a:pPr marL="285750" lvl="1" indent="-285750" algn="l" defTabSz="1466850" rtl="0">
            <a:lnSpc>
              <a:spcPct val="90000"/>
            </a:lnSpc>
            <a:spcBef>
              <a:spcPct val="0"/>
            </a:spcBef>
            <a:spcAft>
              <a:spcPct val="20000"/>
            </a:spcAft>
            <a:buChar char="••"/>
          </a:pPr>
          <a:r>
            <a:rPr lang="en-US" sz="3300" kern="1200" smtClean="0"/>
            <a:t>Education</a:t>
          </a:r>
          <a:endParaRPr lang="en-US" sz="3300" kern="1200"/>
        </a:p>
        <a:p>
          <a:pPr marL="285750" lvl="1" indent="-285750" algn="l" defTabSz="1466850" rtl="0">
            <a:lnSpc>
              <a:spcPct val="90000"/>
            </a:lnSpc>
            <a:spcBef>
              <a:spcPct val="0"/>
            </a:spcBef>
            <a:spcAft>
              <a:spcPct val="20000"/>
            </a:spcAft>
            <a:buChar char="••"/>
          </a:pPr>
          <a:r>
            <a:rPr lang="en-US" sz="3300" kern="1200" dirty="0" smtClean="0"/>
            <a:t>EPRP Analysis</a:t>
          </a:r>
          <a:endParaRPr lang="en-US" sz="3300" kern="1200" dirty="0"/>
        </a:p>
        <a:p>
          <a:pPr marL="285750" lvl="1" indent="-285750" algn="l" defTabSz="1466850" rtl="0">
            <a:lnSpc>
              <a:spcPct val="90000"/>
            </a:lnSpc>
            <a:spcBef>
              <a:spcPct val="0"/>
            </a:spcBef>
            <a:spcAft>
              <a:spcPct val="20000"/>
            </a:spcAft>
            <a:buChar char="••"/>
          </a:pPr>
          <a:r>
            <a:rPr lang="en-US" sz="3300" kern="1200" dirty="0" smtClean="0"/>
            <a:t>Documentation &amp; Monitoring</a:t>
          </a:r>
          <a:endParaRPr lang="en-US" sz="3300" kern="1200" dirty="0"/>
        </a:p>
        <a:p>
          <a:pPr marL="285750" lvl="1" indent="-285750" algn="l" defTabSz="1466850" rtl="0">
            <a:lnSpc>
              <a:spcPct val="90000"/>
            </a:lnSpc>
            <a:spcBef>
              <a:spcPct val="0"/>
            </a:spcBef>
            <a:spcAft>
              <a:spcPct val="20000"/>
            </a:spcAft>
            <a:buChar char="••"/>
          </a:pPr>
          <a:r>
            <a:rPr lang="en-US" sz="3300" kern="1200" dirty="0" smtClean="0"/>
            <a:t>Research Forum</a:t>
          </a:r>
          <a:endParaRPr lang="en-US" sz="3300" kern="1200" dirty="0"/>
        </a:p>
      </dsp:txBody>
      <dsp:txXfrm>
        <a:off x="0" y="1011764"/>
        <a:ext cx="8229600" cy="2260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03EC7-D3D6-48D7-9405-29D02EA03913}">
      <dsp:nvSpPr>
        <dsp:cNvPr id="0" name=""/>
        <dsp:cNvSpPr/>
      </dsp:nvSpPr>
      <dsp:spPr>
        <a:xfrm>
          <a:off x="0" y="359080"/>
          <a:ext cx="8458200" cy="554400"/>
        </a:xfrm>
        <a:prstGeom prst="rect">
          <a:avLst/>
        </a:prstGeom>
        <a:solidFill>
          <a:schemeClr val="lt1">
            <a:alpha val="90000"/>
            <a:hueOff val="0"/>
            <a:satOff val="0"/>
            <a:lumOff val="0"/>
            <a:alphaOff val="0"/>
          </a:schemeClr>
        </a:solidFill>
        <a:ln w="9525" cap="flat" cmpd="sng" algn="ctr">
          <a:solidFill>
            <a:schemeClr val="accent1">
              <a:shade val="5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DFFBB87-13CB-46B0-BC0F-C543306B7ACE}">
      <dsp:nvSpPr>
        <dsp:cNvPr id="0" name=""/>
        <dsp:cNvSpPr/>
      </dsp:nvSpPr>
      <dsp:spPr>
        <a:xfrm>
          <a:off x="422910" y="34360"/>
          <a:ext cx="5920740" cy="649440"/>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Videos</a:t>
          </a:r>
          <a:endParaRPr lang="en-US" sz="2800" kern="1200" dirty="0"/>
        </a:p>
      </dsp:txBody>
      <dsp:txXfrm>
        <a:off x="454613" y="66063"/>
        <a:ext cx="5857334" cy="586034"/>
      </dsp:txXfrm>
    </dsp:sp>
    <dsp:sp modelId="{C6F26509-616D-4FC8-9686-35AFA89B9E19}">
      <dsp:nvSpPr>
        <dsp:cNvPr id="0" name=""/>
        <dsp:cNvSpPr/>
      </dsp:nvSpPr>
      <dsp:spPr>
        <a:xfrm>
          <a:off x="0" y="1357000"/>
          <a:ext cx="8458200" cy="554400"/>
        </a:xfrm>
        <a:prstGeom prst="rect">
          <a:avLst/>
        </a:prstGeom>
        <a:solidFill>
          <a:schemeClr val="lt1">
            <a:alpha val="90000"/>
            <a:hueOff val="0"/>
            <a:satOff val="0"/>
            <a:lumOff val="0"/>
            <a:alphaOff val="0"/>
          </a:schemeClr>
        </a:solidFill>
        <a:ln w="9525" cap="flat" cmpd="sng" algn="ctr">
          <a:solidFill>
            <a:schemeClr val="accent1">
              <a:shade val="50000"/>
              <a:hueOff val="144575"/>
              <a:satOff val="-3024"/>
              <a:lumOff val="16825"/>
              <a:alphaOff val="0"/>
            </a:schemeClr>
          </a:solidFill>
          <a:prstDash val="solid"/>
        </a:ln>
        <a:effectLst/>
      </dsp:spPr>
      <dsp:style>
        <a:lnRef idx="1">
          <a:scrgbClr r="0" g="0" b="0"/>
        </a:lnRef>
        <a:fillRef idx="1">
          <a:scrgbClr r="0" g="0" b="0"/>
        </a:fillRef>
        <a:effectRef idx="0">
          <a:scrgbClr r="0" g="0" b="0"/>
        </a:effectRef>
        <a:fontRef idx="minor"/>
      </dsp:style>
    </dsp:sp>
    <dsp:sp modelId="{D9AD5FB5-CB6D-4619-862B-F731FBEED87C}">
      <dsp:nvSpPr>
        <dsp:cNvPr id="0" name=""/>
        <dsp:cNvSpPr/>
      </dsp:nvSpPr>
      <dsp:spPr>
        <a:xfrm>
          <a:off x="422910" y="1032280"/>
          <a:ext cx="5920740" cy="649440"/>
        </a:xfrm>
        <a:prstGeom prst="roundRect">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Pamphlets</a:t>
          </a:r>
          <a:endParaRPr lang="en-US" sz="2800" kern="1200" dirty="0"/>
        </a:p>
      </dsp:txBody>
      <dsp:txXfrm>
        <a:off x="454613" y="1063983"/>
        <a:ext cx="5857334" cy="586034"/>
      </dsp:txXfrm>
    </dsp:sp>
    <dsp:sp modelId="{6033043C-3172-49BF-98DD-62E3957E2BAE}">
      <dsp:nvSpPr>
        <dsp:cNvPr id="0" name=""/>
        <dsp:cNvSpPr/>
      </dsp:nvSpPr>
      <dsp:spPr>
        <a:xfrm>
          <a:off x="0" y="2354920"/>
          <a:ext cx="8458200" cy="554400"/>
        </a:xfrm>
        <a:prstGeom prst="rect">
          <a:avLst/>
        </a:prstGeom>
        <a:solidFill>
          <a:schemeClr val="lt1">
            <a:alpha val="90000"/>
            <a:hueOff val="0"/>
            <a:satOff val="0"/>
            <a:lumOff val="0"/>
            <a:alphaOff val="0"/>
          </a:schemeClr>
        </a:solidFill>
        <a:ln w="9525" cap="flat" cmpd="sng" algn="ctr">
          <a:solidFill>
            <a:schemeClr val="accent1">
              <a:shade val="50000"/>
              <a:hueOff val="289150"/>
              <a:satOff val="-6048"/>
              <a:lumOff val="33650"/>
              <a:alphaOff val="0"/>
            </a:schemeClr>
          </a:solidFill>
          <a:prstDash val="solid"/>
        </a:ln>
        <a:effectLst/>
      </dsp:spPr>
      <dsp:style>
        <a:lnRef idx="1">
          <a:scrgbClr r="0" g="0" b="0"/>
        </a:lnRef>
        <a:fillRef idx="1">
          <a:scrgbClr r="0" g="0" b="0"/>
        </a:fillRef>
        <a:effectRef idx="0">
          <a:scrgbClr r="0" g="0" b="0"/>
        </a:effectRef>
        <a:fontRef idx="minor"/>
      </dsp:style>
    </dsp:sp>
    <dsp:sp modelId="{59BCCC2B-26AF-4D1F-9ED5-0B9F45765D10}">
      <dsp:nvSpPr>
        <dsp:cNvPr id="0" name=""/>
        <dsp:cNvSpPr/>
      </dsp:nvSpPr>
      <dsp:spPr>
        <a:xfrm>
          <a:off x="422910" y="2030200"/>
          <a:ext cx="5920740" cy="649440"/>
        </a:xfrm>
        <a:prstGeom prst="roundRect">
          <a:avLst/>
        </a:prstGeom>
        <a:gradFill rotWithShape="0">
          <a:gsLst>
            <a:gs pos="0">
              <a:schemeClr val="accent1">
                <a:shade val="50000"/>
                <a:hueOff val="289150"/>
                <a:satOff val="-6048"/>
                <a:lumOff val="33650"/>
                <a:alphaOff val="0"/>
                <a:shade val="51000"/>
                <a:satMod val="130000"/>
              </a:schemeClr>
            </a:gs>
            <a:gs pos="80000">
              <a:schemeClr val="accent1">
                <a:shade val="50000"/>
                <a:hueOff val="289150"/>
                <a:satOff val="-6048"/>
                <a:lumOff val="33650"/>
                <a:alphaOff val="0"/>
                <a:shade val="93000"/>
                <a:satMod val="130000"/>
              </a:schemeClr>
            </a:gs>
            <a:gs pos="100000">
              <a:schemeClr val="accent1">
                <a:shade val="50000"/>
                <a:hueOff val="289150"/>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Posters</a:t>
          </a:r>
          <a:endParaRPr lang="en-US" sz="2800" kern="1200" dirty="0"/>
        </a:p>
      </dsp:txBody>
      <dsp:txXfrm>
        <a:off x="454613" y="2061903"/>
        <a:ext cx="5857334" cy="586034"/>
      </dsp:txXfrm>
    </dsp:sp>
    <dsp:sp modelId="{DCDC36FE-D6AF-476B-ABBB-634DE43A023E}">
      <dsp:nvSpPr>
        <dsp:cNvPr id="0" name=""/>
        <dsp:cNvSpPr/>
      </dsp:nvSpPr>
      <dsp:spPr>
        <a:xfrm>
          <a:off x="0" y="3594919"/>
          <a:ext cx="8458200" cy="554400"/>
        </a:xfrm>
        <a:prstGeom prst="rect">
          <a:avLst/>
        </a:prstGeom>
        <a:solidFill>
          <a:schemeClr val="lt1">
            <a:alpha val="90000"/>
            <a:hueOff val="0"/>
            <a:satOff val="0"/>
            <a:lumOff val="0"/>
            <a:alphaOff val="0"/>
          </a:schemeClr>
        </a:solidFill>
        <a:ln w="9525" cap="flat" cmpd="sng" algn="ctr">
          <a:solidFill>
            <a:schemeClr val="accent1">
              <a:shade val="50000"/>
              <a:hueOff val="289150"/>
              <a:satOff val="-6048"/>
              <a:lumOff val="33650"/>
              <a:alphaOff val="0"/>
            </a:schemeClr>
          </a:solidFill>
          <a:prstDash val="solid"/>
        </a:ln>
        <a:effectLst/>
      </dsp:spPr>
      <dsp:style>
        <a:lnRef idx="1">
          <a:scrgbClr r="0" g="0" b="0"/>
        </a:lnRef>
        <a:fillRef idx="1">
          <a:scrgbClr r="0" g="0" b="0"/>
        </a:fillRef>
        <a:effectRef idx="0">
          <a:scrgbClr r="0" g="0" b="0"/>
        </a:effectRef>
        <a:fontRef idx="minor"/>
      </dsp:style>
    </dsp:sp>
    <dsp:sp modelId="{DCAB30F9-80A2-48C5-847C-B2E1707B281D}">
      <dsp:nvSpPr>
        <dsp:cNvPr id="0" name=""/>
        <dsp:cNvSpPr/>
      </dsp:nvSpPr>
      <dsp:spPr>
        <a:xfrm>
          <a:off x="422910" y="3028120"/>
          <a:ext cx="5920740" cy="891518"/>
        </a:xfrm>
        <a:prstGeom prst="roundRect">
          <a:avLst/>
        </a:prstGeom>
        <a:gradFill rotWithShape="0">
          <a:gsLst>
            <a:gs pos="0">
              <a:schemeClr val="accent1">
                <a:shade val="50000"/>
                <a:hueOff val="289150"/>
                <a:satOff val="-6048"/>
                <a:lumOff val="33650"/>
                <a:alphaOff val="0"/>
                <a:shade val="51000"/>
                <a:satMod val="130000"/>
              </a:schemeClr>
            </a:gs>
            <a:gs pos="80000">
              <a:schemeClr val="accent1">
                <a:shade val="50000"/>
                <a:hueOff val="289150"/>
                <a:satOff val="-6048"/>
                <a:lumOff val="33650"/>
                <a:alphaOff val="0"/>
                <a:shade val="93000"/>
                <a:satMod val="130000"/>
              </a:schemeClr>
            </a:gs>
            <a:gs pos="100000">
              <a:schemeClr val="accent1">
                <a:shade val="50000"/>
                <a:hueOff val="289150"/>
                <a:satOff val="-6048"/>
                <a:lumOff val="3365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Medications Play it Safe! My Health</a:t>
          </a:r>
          <a:r>
            <a:rPr lang="en-US" sz="2800" i="1" kern="1200" dirty="0" smtClean="0"/>
            <a:t>e</a:t>
          </a:r>
          <a:r>
            <a:rPr lang="en-US" sz="2800" kern="1200" dirty="0" smtClean="0"/>
            <a:t>Vet </a:t>
          </a:r>
          <a:endParaRPr lang="en-US" sz="2800" kern="1200" dirty="0"/>
        </a:p>
      </dsp:txBody>
      <dsp:txXfrm>
        <a:off x="466430" y="3071640"/>
        <a:ext cx="5833700" cy="804478"/>
      </dsp:txXfrm>
    </dsp:sp>
    <dsp:sp modelId="{B3BD02CF-0302-4ACD-991A-2C8A5CEDB92C}">
      <dsp:nvSpPr>
        <dsp:cNvPr id="0" name=""/>
        <dsp:cNvSpPr/>
      </dsp:nvSpPr>
      <dsp:spPr>
        <a:xfrm>
          <a:off x="0" y="4592839"/>
          <a:ext cx="8458200" cy="554400"/>
        </a:xfrm>
        <a:prstGeom prst="rect">
          <a:avLst/>
        </a:prstGeom>
        <a:solidFill>
          <a:schemeClr val="lt1">
            <a:alpha val="90000"/>
            <a:hueOff val="0"/>
            <a:satOff val="0"/>
            <a:lumOff val="0"/>
            <a:alphaOff val="0"/>
          </a:schemeClr>
        </a:solidFill>
        <a:ln w="9525" cap="flat" cmpd="sng" algn="ctr">
          <a:solidFill>
            <a:schemeClr val="accent1">
              <a:shade val="50000"/>
              <a:hueOff val="144575"/>
              <a:satOff val="-3024"/>
              <a:lumOff val="16825"/>
              <a:alphaOff val="0"/>
            </a:schemeClr>
          </a:solidFill>
          <a:prstDash val="solid"/>
        </a:ln>
        <a:effectLst/>
      </dsp:spPr>
      <dsp:style>
        <a:lnRef idx="1">
          <a:scrgbClr r="0" g="0" b="0"/>
        </a:lnRef>
        <a:fillRef idx="1">
          <a:scrgbClr r="0" g="0" b="0"/>
        </a:fillRef>
        <a:effectRef idx="0">
          <a:scrgbClr r="0" g="0" b="0"/>
        </a:effectRef>
        <a:fontRef idx="minor"/>
      </dsp:style>
    </dsp:sp>
    <dsp:sp modelId="{C5C1143C-EEB6-4FF7-8735-D834D81D5A04}">
      <dsp:nvSpPr>
        <dsp:cNvPr id="0" name=""/>
        <dsp:cNvSpPr/>
      </dsp:nvSpPr>
      <dsp:spPr>
        <a:xfrm>
          <a:off x="422910" y="4268119"/>
          <a:ext cx="5920740" cy="649440"/>
        </a:xfrm>
        <a:prstGeom prst="roundRect">
          <a:avLst/>
        </a:prstGeom>
        <a:gradFill rotWithShape="0">
          <a:gsLst>
            <a:gs pos="0">
              <a:schemeClr val="accent1">
                <a:shade val="50000"/>
                <a:hueOff val="144575"/>
                <a:satOff val="-3024"/>
                <a:lumOff val="16825"/>
                <a:alphaOff val="0"/>
                <a:shade val="51000"/>
                <a:satMod val="130000"/>
              </a:schemeClr>
            </a:gs>
            <a:gs pos="80000">
              <a:schemeClr val="accent1">
                <a:shade val="50000"/>
                <a:hueOff val="144575"/>
                <a:satOff val="-3024"/>
                <a:lumOff val="16825"/>
                <a:alphaOff val="0"/>
                <a:shade val="93000"/>
                <a:satMod val="130000"/>
              </a:schemeClr>
            </a:gs>
            <a:gs pos="100000">
              <a:schemeClr val="accent1">
                <a:shade val="50000"/>
                <a:hueOff val="144575"/>
                <a:satOff val="-3024"/>
                <a:lumOff val="168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3790" tIns="0" rIns="223790" bIns="0" numCol="1" spcCol="1270" anchor="ctr" anchorCtr="0">
          <a:noAutofit/>
        </a:bodyPr>
        <a:lstStyle/>
        <a:p>
          <a:pPr lvl="0" algn="l" defTabSz="1244600">
            <a:lnSpc>
              <a:spcPct val="90000"/>
            </a:lnSpc>
            <a:spcBef>
              <a:spcPct val="0"/>
            </a:spcBef>
            <a:spcAft>
              <a:spcPct val="35000"/>
            </a:spcAft>
          </a:pPr>
          <a:r>
            <a:rPr lang="en-US" sz="2800" kern="1200" dirty="0" smtClean="0"/>
            <a:t>Games</a:t>
          </a:r>
          <a:endParaRPr lang="en-US" sz="2800" kern="1200" dirty="0"/>
        </a:p>
      </dsp:txBody>
      <dsp:txXfrm>
        <a:off x="454613" y="4299822"/>
        <a:ext cx="5857334"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B78F-8894-4A46-B09D-5D0945567CC4}">
      <dsp:nvSpPr>
        <dsp:cNvPr id="0" name=""/>
        <dsp:cNvSpPr/>
      </dsp:nvSpPr>
      <dsp:spPr>
        <a:xfrm>
          <a:off x="0" y="81480"/>
          <a:ext cx="9144000" cy="1551420"/>
        </a:xfrm>
        <a:prstGeom prst="roundRect">
          <a:avLst/>
        </a:prstGeom>
        <a:solidFill>
          <a:srgbClr val="647D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smtClean="0">
              <a:solidFill>
                <a:schemeClr val="bg1"/>
              </a:solidFill>
            </a:rPr>
            <a:t>Cross Program Office and Federal Healthcare Agency Work</a:t>
          </a:r>
          <a:endParaRPr lang="en-US" sz="3900" kern="1200" dirty="0" smtClean="0">
            <a:solidFill>
              <a:schemeClr val="bg1"/>
            </a:solidFill>
          </a:endParaRPr>
        </a:p>
      </dsp:txBody>
      <dsp:txXfrm>
        <a:off x="75734" y="157214"/>
        <a:ext cx="8992532" cy="1399952"/>
      </dsp:txXfrm>
    </dsp:sp>
    <dsp:sp modelId="{FF08C1EC-C676-43D5-B426-5DA30ECD4B55}">
      <dsp:nvSpPr>
        <dsp:cNvPr id="0" name=""/>
        <dsp:cNvSpPr/>
      </dsp:nvSpPr>
      <dsp:spPr>
        <a:xfrm>
          <a:off x="0" y="1745220"/>
          <a:ext cx="9144000" cy="1551420"/>
        </a:xfrm>
        <a:prstGeom prst="roundRect">
          <a:avLst/>
        </a:prstGeom>
        <a:solidFill>
          <a:srgbClr val="647D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Medication Use Crisis Virtual Conference</a:t>
          </a:r>
        </a:p>
      </dsp:txBody>
      <dsp:txXfrm>
        <a:off x="75734" y="1820954"/>
        <a:ext cx="8992532" cy="1399952"/>
      </dsp:txXfrm>
    </dsp:sp>
    <dsp:sp modelId="{21EAF9B9-79B4-4411-A3B5-57F437CFF3BF}">
      <dsp:nvSpPr>
        <dsp:cNvPr id="0" name=""/>
        <dsp:cNvSpPr/>
      </dsp:nvSpPr>
      <dsp:spPr>
        <a:xfrm>
          <a:off x="0" y="3408960"/>
          <a:ext cx="9144000" cy="1551420"/>
        </a:xfrm>
        <a:prstGeom prst="roundRect">
          <a:avLst/>
        </a:prstGeom>
        <a:solidFill>
          <a:srgbClr val="647D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smtClean="0"/>
            <a:t>National Alliance for PMI Standardization</a:t>
          </a:r>
        </a:p>
      </dsp:txBody>
      <dsp:txXfrm>
        <a:off x="75734" y="3484694"/>
        <a:ext cx="8992532" cy="1399952"/>
      </dsp:txXfrm>
    </dsp:sp>
    <dsp:sp modelId="{E5AFB1C6-F268-4E48-AD31-2E5C2893ACE3}">
      <dsp:nvSpPr>
        <dsp:cNvPr id="0" name=""/>
        <dsp:cNvSpPr/>
      </dsp:nvSpPr>
      <dsp:spPr>
        <a:xfrm>
          <a:off x="0" y="5072700"/>
          <a:ext cx="9144000" cy="1551420"/>
        </a:xfrm>
        <a:prstGeom prst="roundRect">
          <a:avLst/>
        </a:prstGeom>
        <a:solidFill>
          <a:srgbClr val="647D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l" defTabSz="1733550" rtl="0">
            <a:lnSpc>
              <a:spcPct val="90000"/>
            </a:lnSpc>
            <a:spcBef>
              <a:spcPct val="0"/>
            </a:spcBef>
            <a:spcAft>
              <a:spcPct val="35000"/>
            </a:spcAft>
          </a:pPr>
          <a:r>
            <a:rPr lang="en-US" sz="3900" kern="1200" dirty="0" err="1" smtClean="0"/>
            <a:t>Interprofessional</a:t>
          </a:r>
          <a:r>
            <a:rPr lang="en-US" sz="3900" kern="1200" dirty="0" smtClean="0"/>
            <a:t> </a:t>
          </a:r>
          <a:r>
            <a:rPr lang="en-US" sz="3900" kern="1200" dirty="0" err="1" smtClean="0"/>
            <a:t>MedRecon</a:t>
          </a:r>
          <a:r>
            <a:rPr lang="en-US" sz="3900" kern="1200" dirty="0" smtClean="0"/>
            <a:t>/Med Info </a:t>
          </a:r>
          <a:r>
            <a:rPr lang="en-US" sz="3900" kern="1200" dirty="0" err="1" smtClean="0"/>
            <a:t>Mgt</a:t>
          </a:r>
          <a:r>
            <a:rPr lang="en-US" sz="3900" kern="1200" dirty="0" smtClean="0"/>
            <a:t> Education &amp; Change </a:t>
          </a:r>
          <a:r>
            <a:rPr lang="en-US" sz="3900" kern="1200" dirty="0" err="1" smtClean="0"/>
            <a:t>Mgt</a:t>
          </a:r>
          <a:endParaRPr lang="en-US" sz="3900" kern="1200" dirty="0" smtClean="0"/>
        </a:p>
      </dsp:txBody>
      <dsp:txXfrm>
        <a:off x="75734" y="5148434"/>
        <a:ext cx="8992532" cy="13999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A7B3C-2480-47B2-84B7-F2CEE16A978A}">
      <dsp:nvSpPr>
        <dsp:cNvPr id="0" name=""/>
        <dsp:cNvSpPr/>
      </dsp:nvSpPr>
      <dsp:spPr>
        <a:xfrm>
          <a:off x="0" y="1518"/>
          <a:ext cx="8991600"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dirty="0" smtClean="0"/>
            <a:t>Uses Moodle Learning Platform </a:t>
          </a:r>
          <a:endParaRPr lang="en-US" sz="4600" kern="1200" dirty="0"/>
        </a:p>
      </dsp:txBody>
      <dsp:txXfrm>
        <a:off x="0" y="1518"/>
        <a:ext cx="8991600" cy="884282"/>
      </dsp:txXfrm>
    </dsp:sp>
    <dsp:sp modelId="{7C1BA14C-408C-4B05-A900-7724EA39300C}">
      <dsp:nvSpPr>
        <dsp:cNvPr id="0" name=""/>
        <dsp:cNvSpPr/>
      </dsp:nvSpPr>
      <dsp:spPr>
        <a:xfrm>
          <a:off x="1946306" y="930015"/>
          <a:ext cx="5098987"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dirty="0" smtClean="0"/>
            <a:t>Team Based Training</a:t>
          </a:r>
          <a:endParaRPr lang="en-US" sz="4600" kern="1200" dirty="0"/>
        </a:p>
      </dsp:txBody>
      <dsp:txXfrm>
        <a:off x="1946306" y="930015"/>
        <a:ext cx="5098987" cy="884282"/>
      </dsp:txXfrm>
    </dsp:sp>
    <dsp:sp modelId="{53CF3925-E652-4707-9D47-76E9A8CC35E1}">
      <dsp:nvSpPr>
        <dsp:cNvPr id="0" name=""/>
        <dsp:cNvSpPr/>
      </dsp:nvSpPr>
      <dsp:spPr>
        <a:xfrm>
          <a:off x="3010800" y="1858512"/>
          <a:ext cx="2970000"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dirty="0" smtClean="0"/>
            <a:t>Open to All</a:t>
          </a:r>
          <a:endParaRPr lang="en-US" sz="4600" kern="1200" dirty="0"/>
        </a:p>
      </dsp:txBody>
      <dsp:txXfrm>
        <a:off x="3010800" y="1858512"/>
        <a:ext cx="2970000" cy="884282"/>
      </dsp:txXfrm>
    </dsp:sp>
    <dsp:sp modelId="{60831C2C-BA32-45EA-A29B-0C791AC0C629}">
      <dsp:nvSpPr>
        <dsp:cNvPr id="0" name=""/>
        <dsp:cNvSpPr/>
      </dsp:nvSpPr>
      <dsp:spPr>
        <a:xfrm>
          <a:off x="619237" y="2787009"/>
          <a:ext cx="7753125"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smtClean="0"/>
            <a:t>Self Directed or Group Trainings</a:t>
          </a:r>
          <a:endParaRPr lang="en-US" sz="4600" kern="1200"/>
        </a:p>
      </dsp:txBody>
      <dsp:txXfrm>
        <a:off x="619237" y="2787009"/>
        <a:ext cx="7753125" cy="884282"/>
      </dsp:txXfrm>
    </dsp:sp>
    <dsp:sp modelId="{43FAD0CA-0E4B-48A8-A1E2-FC0000175427}">
      <dsp:nvSpPr>
        <dsp:cNvPr id="0" name=""/>
        <dsp:cNvSpPr/>
      </dsp:nvSpPr>
      <dsp:spPr>
        <a:xfrm>
          <a:off x="1097456" y="3715506"/>
          <a:ext cx="6796687"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dirty="0" smtClean="0"/>
            <a:t>Used for Staff Development</a:t>
          </a:r>
          <a:endParaRPr lang="en-US" sz="4600" kern="1200" dirty="0"/>
        </a:p>
      </dsp:txBody>
      <dsp:txXfrm>
        <a:off x="1097456" y="3715506"/>
        <a:ext cx="6796687" cy="884282"/>
      </dsp:txXfrm>
    </dsp:sp>
    <dsp:sp modelId="{E72111D0-42DF-4F67-8FB8-EDB0EAE02E23}">
      <dsp:nvSpPr>
        <dsp:cNvPr id="0" name=""/>
        <dsp:cNvSpPr/>
      </dsp:nvSpPr>
      <dsp:spPr>
        <a:xfrm>
          <a:off x="322781" y="4644003"/>
          <a:ext cx="8346037" cy="884282"/>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6840" tIns="116840" rIns="116840" bIns="116840" numCol="1" spcCol="1270" anchor="ctr" anchorCtr="0">
          <a:noAutofit/>
        </a:bodyPr>
        <a:lstStyle/>
        <a:p>
          <a:pPr lvl="0" algn="ctr" defTabSz="2044700" rtl="0">
            <a:lnSpc>
              <a:spcPct val="90000"/>
            </a:lnSpc>
            <a:spcBef>
              <a:spcPct val="0"/>
            </a:spcBef>
            <a:spcAft>
              <a:spcPct val="35000"/>
            </a:spcAft>
          </a:pPr>
          <a:r>
            <a:rPr lang="en-US" sz="4600" kern="1200" smtClean="0"/>
            <a:t>Education &amp; Change Management</a:t>
          </a:r>
          <a:endParaRPr lang="en-US" sz="4600" kern="1200"/>
        </a:p>
      </dsp:txBody>
      <dsp:txXfrm>
        <a:off x="322781" y="4644003"/>
        <a:ext cx="8346037" cy="884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9.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CE5DA-1057-4025-8E15-62C82E0BB81D}"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1FE26-9058-49E3-9E1D-5BAB1B566556}" type="slidenum">
              <a:rPr lang="en-US" smtClean="0"/>
              <a:pPr/>
              <a:t>‹#›</a:t>
            </a:fld>
            <a:endParaRPr lang="en-US"/>
          </a:p>
        </p:txBody>
      </p:sp>
    </p:spTree>
    <p:extLst>
      <p:ext uri="{BB962C8B-B14F-4D97-AF65-F5344CB8AC3E}">
        <p14:creationId xmlns:p14="http://schemas.microsoft.com/office/powerpoint/2010/main" val="596794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Joe! We are happy to be here today in </a:t>
            </a:r>
            <a:r>
              <a:rPr lang="en-US" dirty="0" err="1" smtClean="0"/>
              <a:t>MyVeHU</a:t>
            </a:r>
            <a:r>
              <a:rPr lang="en-US" dirty="0" smtClean="0"/>
              <a:t> Campus.  Today we’re going</a:t>
            </a:r>
            <a:r>
              <a:rPr lang="en-US" baseline="0" dirty="0" smtClean="0"/>
              <a:t> to talk about… But first, we’d like to show this video where Dr. Florence Hutchison highlights talks about medication reconciliation.  Let’s take a look</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a:t>
            </a:fld>
            <a:endParaRPr lang="en-US"/>
          </a:p>
        </p:txBody>
      </p:sp>
    </p:spTree>
    <p:extLst>
      <p:ext uri="{BB962C8B-B14F-4D97-AF65-F5344CB8AC3E}">
        <p14:creationId xmlns:p14="http://schemas.microsoft.com/office/powerpoint/2010/main" val="2360628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Rose: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Explain Moodle platform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Interprofessional Medication Information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Includes many program offices like PACT, HBPC,</a:t>
            </a:r>
            <a:r>
              <a:rPr lang="en-US" sz="1200" b="0" baseline="0" dirty="0" smtClean="0">
                <a:solidFill>
                  <a:schemeClr val="accent1"/>
                </a:solidFill>
              </a:rPr>
              <a:t> PBM, care coordination, etc. and includes input from </a:t>
            </a:r>
            <a:r>
              <a:rPr lang="en-US" dirty="0" err="1" smtClean="0"/>
              <a:t>DoD</a:t>
            </a:r>
            <a:r>
              <a:rPr lang="en-US" dirty="0" smtClean="0"/>
              <a:t>, IHS,</a:t>
            </a:r>
            <a:r>
              <a:rPr lang="en-US" baseline="0" dirty="0" smtClean="0"/>
              <a:t> as well as the VA</a:t>
            </a:r>
          </a:p>
          <a:p>
            <a:endParaRPr lang="en-US" baseline="0" dirty="0" smtClean="0"/>
          </a:p>
          <a:p>
            <a:r>
              <a:rPr lang="en-US" baseline="0" dirty="0" smtClean="0"/>
              <a:t>Maureen:</a:t>
            </a:r>
          </a:p>
          <a:p>
            <a:r>
              <a:rPr lang="en-US" baseline="0" dirty="0" smtClean="0"/>
              <a:t>Team or individual based training</a:t>
            </a:r>
          </a:p>
          <a:p>
            <a:r>
              <a:rPr lang="en-US" baseline="0" dirty="0" smtClean="0"/>
              <a:t>Open to all</a:t>
            </a:r>
          </a:p>
          <a:p>
            <a:r>
              <a:rPr lang="en-US" baseline="0" dirty="0" smtClean="0"/>
              <a:t>Trialed in Pharmacy Residency and Pharmacy Informatics</a:t>
            </a:r>
          </a:p>
          <a:p>
            <a:r>
              <a:rPr lang="en-US" baseline="0" dirty="0" smtClean="0"/>
              <a:t>Change Management with PIC and other PMI projects in development </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10</a:t>
            </a:fld>
            <a:endParaRPr lang="en-US"/>
          </a:p>
        </p:txBody>
      </p:sp>
    </p:spTree>
    <p:extLst>
      <p:ext uri="{BB962C8B-B14F-4D97-AF65-F5344CB8AC3E}">
        <p14:creationId xmlns:p14="http://schemas.microsoft.com/office/powerpoint/2010/main" val="379369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Description</a:t>
            </a:r>
            <a:r>
              <a:rPr lang="en-US" baseline="0" dirty="0" smtClean="0"/>
              <a:t> of </a:t>
            </a:r>
            <a:r>
              <a:rPr lang="en-US" baseline="0" dirty="0" err="1" smtClean="0"/>
              <a:t>MedRecon</a:t>
            </a:r>
            <a:r>
              <a:rPr lang="en-US" baseline="0" dirty="0" smtClean="0"/>
              <a:t> 101, great for training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11</a:t>
            </a:fld>
            <a:endParaRPr lang="en-US"/>
          </a:p>
        </p:txBody>
      </p:sp>
    </p:spTree>
    <p:extLst>
      <p:ext uri="{BB962C8B-B14F-4D97-AF65-F5344CB8AC3E}">
        <p14:creationId xmlns:p14="http://schemas.microsoft.com/office/powerpoint/2010/main" val="265227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Maureen: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(Talk about green boxes)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Began in May of 2012 with 16 </a:t>
            </a:r>
            <a:r>
              <a:rPr lang="en-US" sz="1200" b="0" dirty="0" err="1" smtClean="0">
                <a:solidFill>
                  <a:schemeClr val="accent1"/>
                </a:solidFill>
              </a:rPr>
              <a:t>hrs</a:t>
            </a:r>
            <a:r>
              <a:rPr lang="en-US" sz="1200" b="0" dirty="0" smtClean="0">
                <a:solidFill>
                  <a:schemeClr val="accent1"/>
                </a:solidFill>
              </a:rPr>
              <a:t> programming in May &amp; 4 </a:t>
            </a:r>
            <a:r>
              <a:rPr lang="en-US" sz="1200" b="0" dirty="0" err="1" smtClean="0">
                <a:solidFill>
                  <a:schemeClr val="accent1"/>
                </a:solidFill>
              </a:rPr>
              <a:t>hrs</a:t>
            </a:r>
            <a:r>
              <a:rPr lang="en-US" sz="1200" b="0" dirty="0" smtClean="0">
                <a:solidFill>
                  <a:schemeClr val="accent1"/>
                </a:solidFill>
              </a:rPr>
              <a:t> in October 2012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solidFill>
                  <a:schemeClr val="accent1"/>
                </a:solidFill>
              </a:rPr>
              <a:t>For January 2013  why we focused on the transitioning service members in response to the OIG report</a:t>
            </a:r>
            <a:endParaRPr lang="en-US" sz="1200" b="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12</a:t>
            </a:fld>
            <a:endParaRPr lang="en-US"/>
          </a:p>
        </p:txBody>
      </p:sp>
    </p:spTree>
    <p:extLst>
      <p:ext uri="{BB962C8B-B14F-4D97-AF65-F5344CB8AC3E}">
        <p14:creationId xmlns:p14="http://schemas.microsoft.com/office/powerpoint/2010/main" val="379369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Maureen: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solidFill>
            </a:endParaRPr>
          </a:p>
          <a:p>
            <a:r>
              <a:rPr lang="en-US" sz="1200" b="0" dirty="0" smtClean="0">
                <a:solidFill>
                  <a:schemeClr val="accent1"/>
                </a:solidFill>
              </a:rPr>
              <a:t>In April 2013 we focused on supporting the veteran at</a:t>
            </a:r>
            <a:r>
              <a:rPr lang="en-US" sz="1200" b="0" baseline="0" dirty="0" smtClean="0">
                <a:solidFill>
                  <a:schemeClr val="accent1"/>
                </a:solidFill>
              </a:rPr>
              <a:t> home and </a:t>
            </a:r>
            <a:r>
              <a:rPr lang="en-US" sz="1200" b="0" dirty="0" smtClean="0">
                <a:solidFill>
                  <a:schemeClr val="accent1"/>
                </a:solidFill>
              </a:rPr>
              <a:t>the importance of the caregiver</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13</a:t>
            </a:fld>
            <a:endParaRPr lang="en-US"/>
          </a:p>
        </p:txBody>
      </p:sp>
    </p:spTree>
    <p:extLst>
      <p:ext uri="{BB962C8B-B14F-4D97-AF65-F5344CB8AC3E}">
        <p14:creationId xmlns:p14="http://schemas.microsoft.com/office/powerpoint/2010/main" val="3793692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Maureen: </a:t>
            </a:r>
          </a:p>
          <a:p>
            <a:endParaRPr lang="en-US" dirty="0" smtClean="0"/>
          </a:p>
          <a:p>
            <a:r>
              <a:rPr lang="en-US" dirty="0" smtClean="0"/>
              <a:t>July 2013 we focused</a:t>
            </a:r>
            <a:r>
              <a:rPr lang="en-US" baseline="0" dirty="0" smtClean="0"/>
              <a:t> on medication misuse</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14</a:t>
            </a:fld>
            <a:endParaRPr lang="en-US"/>
          </a:p>
        </p:txBody>
      </p:sp>
    </p:spTree>
    <p:extLst>
      <p:ext uri="{BB962C8B-B14F-4D97-AF65-F5344CB8AC3E}">
        <p14:creationId xmlns:p14="http://schemas.microsoft.com/office/powerpoint/2010/main" val="3793692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Maureen: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accent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accent1"/>
                </a:solidFill>
              </a:rPr>
              <a:t>Coming up, we are</a:t>
            </a:r>
            <a:r>
              <a:rPr lang="en-US" sz="1200" b="0" baseline="0" dirty="0" smtClean="0">
                <a:solidFill>
                  <a:schemeClr val="accent1"/>
                </a:solidFill>
              </a:rPr>
              <a:t> presenting another four hours this month focusing on improving medication information management on discharge</a:t>
            </a:r>
            <a:endParaRPr lang="en-US" sz="1200" b="0" dirty="0" smtClean="0">
              <a:solidFill>
                <a:schemeClr val="accent1"/>
              </a:solidFill>
            </a:endParaRP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15</a:t>
            </a:fld>
            <a:endParaRPr lang="en-US"/>
          </a:p>
        </p:txBody>
      </p:sp>
    </p:spTree>
    <p:extLst>
      <p:ext uri="{BB962C8B-B14F-4D97-AF65-F5344CB8AC3E}">
        <p14:creationId xmlns:p14="http://schemas.microsoft.com/office/powerpoint/2010/main" val="379369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smtClean="0"/>
              <a:t>Rose:</a:t>
            </a:r>
          </a:p>
          <a:p>
            <a:pPr lvl="0"/>
            <a:endParaRPr lang="en-US" sz="1200" dirty="0" smtClean="0"/>
          </a:p>
          <a:p>
            <a:pPr lvl="0"/>
            <a:r>
              <a:rPr lang="en-US" sz="1200" dirty="0" smtClean="0"/>
              <a:t>Pittsburgh history, pharmacy has been working on it way before it became</a:t>
            </a:r>
            <a:r>
              <a:rPr lang="en-US" sz="1200" baseline="0" dirty="0" smtClean="0"/>
              <a:t> an NPSG</a:t>
            </a:r>
          </a:p>
          <a:p>
            <a:pPr lvl="0"/>
            <a:endParaRPr lang="en-US" sz="1200" baseline="0" dirty="0" smtClean="0"/>
          </a:p>
          <a:p>
            <a:pPr lvl="0"/>
            <a:r>
              <a:rPr lang="en-US" sz="1200" dirty="0" smtClean="0"/>
              <a:t>Our History, very</a:t>
            </a:r>
            <a:r>
              <a:rPr lang="en-US" sz="1200" baseline="0" dirty="0" smtClean="0"/>
              <a:t> challenging for all</a:t>
            </a:r>
            <a:r>
              <a:rPr lang="en-US" sz="1200" dirty="0" smtClean="0"/>
              <a:t>, grass roots effort became initiative—now encompassing a wider area with PMI</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16</a:t>
            </a:fld>
            <a:endParaRPr lang="en-US"/>
          </a:p>
        </p:txBody>
      </p:sp>
    </p:spTree>
    <p:extLst>
      <p:ext uri="{BB962C8B-B14F-4D97-AF65-F5344CB8AC3E}">
        <p14:creationId xmlns:p14="http://schemas.microsoft.com/office/powerpoint/2010/main" val="495326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Maureen:</a:t>
            </a:r>
          </a:p>
          <a:p>
            <a:endParaRPr lang="en-US" baseline="0" dirty="0" smtClean="0"/>
          </a:p>
          <a:p>
            <a:r>
              <a:rPr lang="en-US" baseline="0" dirty="0" smtClean="0"/>
              <a:t>IOM Report raised awareness of medical error and our responses as a healthcare industry.  Medication misadventure was one of the top concerns, especially at transitions in care.</a:t>
            </a:r>
          </a:p>
          <a:p>
            <a:r>
              <a:rPr lang="en-US" dirty="0" smtClean="0"/>
              <a:t>TJC developed the NPSG</a:t>
            </a:r>
            <a:r>
              <a:rPr lang="en-US" baseline="0" dirty="0" smtClean="0"/>
              <a:t> for med reconciliation in 2008, ahead of its time.</a:t>
            </a:r>
          </a:p>
          <a:p>
            <a:r>
              <a:rPr lang="en-US" baseline="0" dirty="0" smtClean="0"/>
              <a:t>Modifications reflected industry responses and variability in practice and constraints in what was paper based medical recording.</a:t>
            </a:r>
          </a:p>
          <a:p>
            <a:r>
              <a:rPr lang="en-US" baseline="0" dirty="0" smtClean="0"/>
              <a:t>Finally, this lead to realignment of the med recon NPSG under Medication Management.</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17</a:t>
            </a:fld>
            <a:endParaRPr lang="en-US"/>
          </a:p>
        </p:txBody>
      </p:sp>
    </p:spTree>
    <p:extLst>
      <p:ext uri="{BB962C8B-B14F-4D97-AF65-F5344CB8AC3E}">
        <p14:creationId xmlns:p14="http://schemas.microsoft.com/office/powerpoint/2010/main" val="589682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It’s hard</a:t>
            </a:r>
            <a:r>
              <a:rPr lang="en-US" baseline="0" dirty="0" smtClean="0"/>
              <a:t> to compare different NPSGs to one another but it does appear there has been improvement.</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18</a:t>
            </a:fld>
            <a:endParaRPr lang="en-US"/>
          </a:p>
        </p:txBody>
      </p:sp>
    </p:spTree>
    <p:extLst>
      <p:ext uri="{BB962C8B-B14F-4D97-AF65-F5344CB8AC3E}">
        <p14:creationId xmlns:p14="http://schemas.microsoft.com/office/powerpoint/2010/main" val="2972429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~500 responses from the field</a:t>
            </a:r>
          </a:p>
          <a:p>
            <a:r>
              <a:rPr lang="en-US" dirty="0" smtClean="0"/>
              <a:t>Identified Time,</a:t>
            </a:r>
            <a:r>
              <a:rPr lang="en-US" baseline="0" dirty="0" smtClean="0"/>
              <a:t> Tools and Buy In as issues  </a:t>
            </a:r>
          </a:p>
          <a:p>
            <a:endParaRPr lang="en-US" baseline="0" dirty="0" smtClean="0"/>
          </a:p>
          <a:p>
            <a:r>
              <a:rPr lang="en-US" baseline="0" dirty="0" smtClean="0"/>
              <a:t>Buy in has improved, but time and tools are still challenges.  The focus of the MedRecon Initiative is to improve processes and tools to effect change management and improve workflow.</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19</a:t>
            </a:fld>
            <a:endParaRPr lang="en-US"/>
          </a:p>
        </p:txBody>
      </p:sp>
    </p:spTree>
    <p:extLst>
      <p:ext uri="{BB962C8B-B14F-4D97-AF65-F5344CB8AC3E}">
        <p14:creationId xmlns:p14="http://schemas.microsoft.com/office/powerpoint/2010/main" val="125268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Maureen:</a:t>
            </a:r>
          </a:p>
          <a:p>
            <a:r>
              <a:rPr lang="en-US" baseline="0" dirty="0" smtClean="0"/>
              <a:t>So now that you know why we’re here to present about med reconciliation, I’d like to introduce you to some of our team members:</a:t>
            </a:r>
          </a:p>
          <a:p>
            <a:endParaRPr lang="en-US" dirty="0" smtClean="0"/>
          </a:p>
          <a:p>
            <a:r>
              <a:rPr lang="en-US" dirty="0" smtClean="0"/>
              <a:t>Maureen &amp; Rose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Rose, Maureen and Eric work for PBM Med Reconciliation, Mark represents the MedRecon Task Force.</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2</a:t>
            </a:fld>
            <a:endParaRPr lang="en-US"/>
          </a:p>
        </p:txBody>
      </p:sp>
    </p:spTree>
    <p:extLst>
      <p:ext uri="{BB962C8B-B14F-4D97-AF65-F5344CB8AC3E}">
        <p14:creationId xmlns:p14="http://schemas.microsoft.com/office/powerpoint/2010/main" val="2899084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20</a:t>
            </a:fld>
            <a:endParaRPr lang="en-US"/>
          </a:p>
        </p:txBody>
      </p:sp>
    </p:spTree>
    <p:extLst>
      <p:ext uri="{BB962C8B-B14F-4D97-AF65-F5344CB8AC3E}">
        <p14:creationId xmlns:p14="http://schemas.microsoft.com/office/powerpoint/2010/main" val="352132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None/>
            </a:pPr>
            <a:r>
              <a:rPr lang="en-US" sz="1200" dirty="0" smtClean="0">
                <a:solidFill>
                  <a:schemeClr val="accent1"/>
                </a:solidFill>
              </a:rPr>
              <a:t>Rose</a:t>
            </a:r>
          </a:p>
          <a:p>
            <a:pPr marL="0" lvl="0" indent="0" rtl="0">
              <a:buNone/>
            </a:pPr>
            <a:endParaRPr lang="en-US" sz="1200" dirty="0" smtClean="0">
              <a:solidFill>
                <a:schemeClr val="accent1"/>
              </a:solidFill>
            </a:endParaRPr>
          </a:p>
          <a:p>
            <a:pPr marL="0" lvl="0" indent="0" rtl="0">
              <a:buNone/>
            </a:pPr>
            <a:r>
              <a:rPr lang="en-US" sz="1200" dirty="0" smtClean="0">
                <a:solidFill>
                  <a:schemeClr val="accent1"/>
                </a:solidFill>
              </a:rPr>
              <a:t>The bottom</a:t>
            </a:r>
            <a:r>
              <a:rPr lang="en-US" sz="1200" baseline="0" dirty="0" smtClean="0">
                <a:solidFill>
                  <a:schemeClr val="accent1"/>
                </a:solidFill>
              </a:rPr>
              <a:t> line is that our medication lists are not accurate.  Research suggests that between 70-95% of our </a:t>
            </a:r>
            <a:r>
              <a:rPr lang="en-US" sz="1200" dirty="0" smtClean="0">
                <a:solidFill>
                  <a:schemeClr val="accent1">
                    <a:lumMod val="75000"/>
                  </a:schemeClr>
                </a:solidFill>
              </a:rPr>
              <a:t>of medication lists</a:t>
            </a:r>
          </a:p>
          <a:p>
            <a:pPr marL="0" lvl="0" indent="0" rtl="0">
              <a:buNone/>
            </a:pPr>
            <a:r>
              <a:rPr lang="en-US" sz="1200" dirty="0" smtClean="0">
                <a:solidFill>
                  <a:schemeClr val="accent1">
                    <a:lumMod val="75000"/>
                  </a:schemeClr>
                </a:solidFill>
              </a:rPr>
              <a:t>do not reflect actual patient adherence patterns</a:t>
            </a:r>
            <a:r>
              <a:rPr lang="en-US" sz="1200" baseline="0" dirty="0" smtClean="0">
                <a:solidFill>
                  <a:schemeClr val="accent1"/>
                </a:solidFill>
              </a:rPr>
              <a:t>.  </a:t>
            </a:r>
          </a:p>
          <a:p>
            <a:pPr marL="0" lvl="0" indent="0" rtl="0">
              <a:buNone/>
            </a:pPr>
            <a:endParaRPr lang="en-US" sz="1200" baseline="0" dirty="0" smtClean="0">
              <a:solidFill>
                <a:schemeClr val="accent1"/>
              </a:solidFill>
            </a:endParaRPr>
          </a:p>
          <a:p>
            <a:pPr marL="0" lvl="0" indent="0" rtl="0">
              <a:buNone/>
            </a:pPr>
            <a:r>
              <a:rPr lang="en-US" sz="1200" baseline="0" dirty="0" smtClean="0">
                <a:solidFill>
                  <a:schemeClr val="accent1"/>
                </a:solidFill>
              </a:rPr>
              <a:t>We recognize Dr. Blake Lesselroth and the Portland team for all the medication reconciliation research that helped frame the scope of the problem.  </a:t>
            </a:r>
          </a:p>
          <a:p>
            <a:pPr marL="0" lvl="0" indent="0" rtl="0">
              <a:buNone/>
            </a:pPr>
            <a:endParaRPr lang="en-US" sz="1200" baseline="0" dirty="0" smtClean="0">
              <a:solidFill>
                <a:schemeClr val="accent1"/>
              </a:solidFill>
            </a:endParaRPr>
          </a:p>
          <a:p>
            <a:pPr marL="0" lvl="0" indent="0" rtl="0">
              <a:buNone/>
            </a:pPr>
            <a:r>
              <a:rPr lang="en-US" sz="1200" baseline="0" dirty="0" smtClean="0">
                <a:solidFill>
                  <a:schemeClr val="accent1"/>
                </a:solidFill>
              </a:rPr>
              <a:t>List of the references are available in the notes to the slides.</a:t>
            </a:r>
          </a:p>
          <a:p>
            <a:pPr marL="0" lvl="0" indent="0" rtl="0">
              <a:buNone/>
            </a:pPr>
            <a:endParaRPr lang="en-US" sz="1200" baseline="0" dirty="0" smtClean="0">
              <a:solidFill>
                <a:schemeClr val="accent1"/>
              </a:solidFill>
            </a:endParaRPr>
          </a:p>
          <a:p>
            <a:pPr marL="342900" indent="-342900">
              <a:buFontTx/>
              <a:buAutoNum type="arabicPeriod"/>
              <a:defRPr/>
            </a:pPr>
            <a:r>
              <a:rPr lang="en-US" sz="1200" dirty="0" err="1" smtClean="0">
                <a:solidFill>
                  <a:schemeClr val="accent5">
                    <a:lumMod val="50000"/>
                  </a:schemeClr>
                </a:solidFill>
                <a:latin typeface="Calibri" pitchFamily="34" charset="0"/>
              </a:rPr>
              <a:t>Bedell</a:t>
            </a:r>
            <a:r>
              <a:rPr lang="en-US" sz="1200" dirty="0" smtClean="0">
                <a:solidFill>
                  <a:schemeClr val="accent5">
                    <a:lumMod val="50000"/>
                  </a:schemeClr>
                </a:solidFill>
                <a:latin typeface="Calibri" pitchFamily="34" charset="0"/>
              </a:rPr>
              <a:t>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2000</a:t>
            </a:r>
          </a:p>
          <a:p>
            <a:pPr marL="342900" indent="-342900">
              <a:buFontTx/>
              <a:buAutoNum type="arabicPeriod"/>
              <a:defRPr/>
            </a:pPr>
            <a:r>
              <a:rPr lang="en-US" sz="1200" dirty="0" err="1" smtClean="0">
                <a:solidFill>
                  <a:schemeClr val="accent5">
                    <a:lumMod val="50000"/>
                  </a:schemeClr>
                </a:solidFill>
                <a:latin typeface="Calibri" pitchFamily="34" charset="0"/>
              </a:rPr>
              <a:t>Nassaralla</a:t>
            </a:r>
            <a:r>
              <a:rPr lang="en-US" sz="1200" dirty="0" smtClean="0">
                <a:solidFill>
                  <a:schemeClr val="accent5">
                    <a:lumMod val="50000"/>
                  </a:schemeClr>
                </a:solidFill>
                <a:latin typeface="Calibri" pitchFamily="34" charset="0"/>
              </a:rPr>
              <a:t> et al., QSHC, 2007</a:t>
            </a:r>
          </a:p>
          <a:p>
            <a:pPr marL="342900" indent="-342900">
              <a:buFontTx/>
              <a:buAutoNum type="arabicPeriod"/>
              <a:defRPr/>
            </a:pPr>
            <a:r>
              <a:rPr lang="en-US" sz="1200" dirty="0" err="1" smtClean="0">
                <a:solidFill>
                  <a:schemeClr val="accent5">
                    <a:lumMod val="50000"/>
                  </a:schemeClr>
                </a:solidFill>
                <a:latin typeface="Calibri" pitchFamily="34" charset="0"/>
              </a:rPr>
              <a:t>Kaboli</a:t>
            </a:r>
            <a:r>
              <a:rPr lang="en-US" sz="1200" dirty="0" smtClean="0">
                <a:solidFill>
                  <a:schemeClr val="accent5">
                    <a:lumMod val="50000"/>
                  </a:schemeClr>
                </a:solidFill>
                <a:latin typeface="Calibri" pitchFamily="34" charset="0"/>
              </a:rPr>
              <a:t> et al., Am J </a:t>
            </a:r>
            <a:r>
              <a:rPr lang="en-US" sz="1200" dirty="0" err="1" smtClean="0">
                <a:solidFill>
                  <a:schemeClr val="accent5">
                    <a:lumMod val="50000"/>
                  </a:schemeClr>
                </a:solidFill>
                <a:latin typeface="Calibri" pitchFamily="34" charset="0"/>
              </a:rPr>
              <a:t>Mgd</a:t>
            </a:r>
            <a:r>
              <a:rPr lang="en-US" sz="1200" dirty="0" smtClean="0">
                <a:solidFill>
                  <a:schemeClr val="accent5">
                    <a:lumMod val="50000"/>
                  </a:schemeClr>
                </a:solidFill>
                <a:latin typeface="Calibri" pitchFamily="34" charset="0"/>
              </a:rPr>
              <a:t> Care, 2004</a:t>
            </a:r>
          </a:p>
          <a:p>
            <a:pPr marL="342900" indent="-342900">
              <a:buFontTx/>
              <a:buAutoNum type="arabicPeriod"/>
              <a:defRPr/>
            </a:pPr>
            <a:r>
              <a:rPr lang="en-US" sz="1200" dirty="0" err="1" smtClean="0">
                <a:solidFill>
                  <a:schemeClr val="accent5">
                    <a:lumMod val="50000"/>
                  </a:schemeClr>
                </a:solidFill>
                <a:latin typeface="Calibri" pitchFamily="34" charset="0"/>
              </a:rPr>
              <a:t>Ong</a:t>
            </a:r>
            <a:r>
              <a:rPr lang="en-US" sz="1200" dirty="0" smtClean="0">
                <a:solidFill>
                  <a:schemeClr val="accent5">
                    <a:lumMod val="50000"/>
                  </a:schemeClr>
                </a:solidFill>
                <a:latin typeface="Calibri" pitchFamily="34" charset="0"/>
              </a:rPr>
              <a:t>, </a:t>
            </a:r>
            <a:r>
              <a:rPr lang="en-US" sz="1200" dirty="0" err="1" smtClean="0">
                <a:solidFill>
                  <a:schemeClr val="accent5">
                    <a:lumMod val="50000"/>
                  </a:schemeClr>
                </a:solidFill>
                <a:latin typeface="Calibri" pitchFamily="34" charset="0"/>
              </a:rPr>
              <a:t>Lesselroth</a:t>
            </a:r>
            <a:r>
              <a:rPr lang="en-US" sz="1200" dirty="0" smtClean="0">
                <a:solidFill>
                  <a:schemeClr val="accent5">
                    <a:lumMod val="50000"/>
                  </a:schemeClr>
                </a:solidFill>
                <a:latin typeface="Calibri" pitchFamily="34" charset="0"/>
              </a:rPr>
              <a:t> et al., 2013</a:t>
            </a:r>
          </a:p>
          <a:p>
            <a:pPr marL="342900" indent="-342900">
              <a:buFont typeface="+mj-lt"/>
              <a:buAutoNum type="arabicPeriod" startAt="5"/>
              <a:defRPr/>
            </a:pPr>
            <a:r>
              <a:rPr lang="en-US" sz="1200" dirty="0" smtClean="0">
                <a:solidFill>
                  <a:schemeClr val="accent5">
                    <a:lumMod val="50000"/>
                  </a:schemeClr>
                </a:solidFill>
                <a:latin typeface="Calibri" pitchFamily="34" charset="0"/>
              </a:rPr>
              <a:t>Cornish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2005</a:t>
            </a:r>
          </a:p>
          <a:p>
            <a:pPr marL="342900" indent="-342900">
              <a:buFontTx/>
              <a:buAutoNum type="arabicPeriod" startAt="5"/>
              <a:defRPr/>
            </a:pPr>
            <a:r>
              <a:rPr lang="en-US" sz="1200" dirty="0" smtClean="0">
                <a:solidFill>
                  <a:schemeClr val="accent5">
                    <a:lumMod val="50000"/>
                  </a:schemeClr>
                </a:solidFill>
                <a:latin typeface="Calibri" pitchFamily="34" charset="0"/>
              </a:rPr>
              <a:t>Tam et al., JAMC, 2005</a:t>
            </a:r>
          </a:p>
          <a:p>
            <a:pPr marL="342900" indent="-342900">
              <a:buFontTx/>
              <a:buAutoNum type="arabicPeriod" startAt="5"/>
              <a:defRPr/>
            </a:pPr>
            <a:r>
              <a:rPr lang="en-US" sz="1200" dirty="0" err="1" smtClean="0">
                <a:solidFill>
                  <a:schemeClr val="accent5">
                    <a:lumMod val="50000"/>
                  </a:schemeClr>
                </a:solidFill>
                <a:latin typeface="Calibri" pitchFamily="34" charset="0"/>
              </a:rPr>
              <a:t>Pippens</a:t>
            </a:r>
            <a:r>
              <a:rPr lang="en-US" sz="1200" dirty="0" smtClean="0">
                <a:solidFill>
                  <a:schemeClr val="accent5">
                    <a:lumMod val="50000"/>
                  </a:schemeClr>
                </a:solidFill>
                <a:latin typeface="Calibri" pitchFamily="34" charset="0"/>
              </a:rPr>
              <a:t> et al., JGIM, 2008</a:t>
            </a:r>
          </a:p>
          <a:p>
            <a:pPr marL="342900" indent="-342900">
              <a:buFontTx/>
              <a:buAutoNum type="arabicPeriod" startAt="5"/>
              <a:defRPr/>
            </a:pPr>
            <a:r>
              <a:rPr lang="en-US" sz="1200" dirty="0" smtClean="0">
                <a:solidFill>
                  <a:schemeClr val="accent5">
                    <a:lumMod val="50000"/>
                  </a:schemeClr>
                </a:solidFill>
                <a:latin typeface="Calibri" pitchFamily="34" charset="0"/>
              </a:rPr>
              <a:t>Gleason et al., JGIM, 2010</a:t>
            </a:r>
          </a:p>
          <a:p>
            <a:pPr marL="342900" indent="-342900">
              <a:buFontTx/>
              <a:buAutoNum type="arabicPeriod" startAt="5"/>
              <a:defRPr/>
            </a:pPr>
            <a:r>
              <a:rPr lang="en-US" sz="1200" dirty="0" err="1" smtClean="0">
                <a:solidFill>
                  <a:schemeClr val="accent5">
                    <a:lumMod val="50000"/>
                  </a:schemeClr>
                </a:solidFill>
                <a:latin typeface="Calibri" pitchFamily="34" charset="0"/>
              </a:rPr>
              <a:t>Boockvar</a:t>
            </a:r>
            <a:r>
              <a:rPr lang="en-US" sz="1200" dirty="0" smtClean="0">
                <a:solidFill>
                  <a:schemeClr val="accent5">
                    <a:lumMod val="50000"/>
                  </a:schemeClr>
                </a:solidFill>
                <a:latin typeface="Calibri" pitchFamily="34" charset="0"/>
              </a:rPr>
              <a:t> et al, QSHC, 2010</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21</a:t>
            </a:fld>
            <a:endParaRPr lang="en-US"/>
          </a:p>
        </p:txBody>
      </p:sp>
    </p:spTree>
    <p:extLst>
      <p:ext uri="{BB962C8B-B14F-4D97-AF65-F5344CB8AC3E}">
        <p14:creationId xmlns:p14="http://schemas.microsoft.com/office/powerpoint/2010/main" val="2709358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dirty="0" smtClean="0">
                <a:solidFill>
                  <a:schemeClr val="accent5">
                    <a:lumMod val="50000"/>
                  </a:schemeClr>
                </a:solidFill>
                <a:latin typeface="Calibri" pitchFamily="34" charset="0"/>
              </a:rPr>
              <a:t>Maureen:</a:t>
            </a:r>
          </a:p>
          <a:p>
            <a:pPr marL="0" indent="0">
              <a:buFontTx/>
              <a:buNone/>
              <a:defRPr/>
            </a:pPr>
            <a:endParaRPr lang="en-US" sz="1200" dirty="0" smtClean="0">
              <a:solidFill>
                <a:schemeClr val="accent5">
                  <a:lumMod val="50000"/>
                </a:schemeClr>
              </a:solidFill>
              <a:latin typeface="Calibri" pitchFamily="34" charset="0"/>
            </a:endParaRPr>
          </a:p>
          <a:p>
            <a:pPr marL="0" indent="0">
              <a:buFontTx/>
              <a:buNone/>
              <a:defRPr/>
            </a:pPr>
            <a:r>
              <a:rPr lang="en-US" sz="1200" dirty="0" smtClean="0">
                <a:solidFill>
                  <a:schemeClr val="accent5">
                    <a:lumMod val="50000"/>
                  </a:schemeClr>
                </a:solidFill>
                <a:latin typeface="Calibri" pitchFamily="34" charset="0"/>
              </a:rPr>
              <a:t>Within the VA system:</a:t>
            </a:r>
            <a:endParaRPr lang="en-US" sz="1200" baseline="0" dirty="0" smtClean="0">
              <a:solidFill>
                <a:schemeClr val="accent5">
                  <a:lumMod val="50000"/>
                </a:schemeClr>
              </a:solidFill>
              <a:latin typeface="Calibri" pitchFamily="34" charset="0"/>
            </a:endParaRPr>
          </a:p>
          <a:p>
            <a:pPr marL="0" indent="0">
              <a:buFontTx/>
              <a:buNone/>
              <a:defRPr/>
            </a:pPr>
            <a:endParaRPr lang="en-US" sz="1200" baseline="0" dirty="0" smtClean="0">
              <a:solidFill>
                <a:schemeClr val="accent5">
                  <a:lumMod val="50000"/>
                </a:schemeClr>
              </a:solidFill>
              <a:latin typeface="Calibri" pitchFamily="34" charset="0"/>
            </a:endParaRPr>
          </a:p>
          <a:p>
            <a:pPr marL="0" indent="0">
              <a:buFontTx/>
              <a:buNone/>
              <a:defRPr/>
            </a:pPr>
            <a:r>
              <a:rPr lang="en-US" sz="2400" b="1" dirty="0" smtClean="0">
                <a:solidFill>
                  <a:schemeClr val="accent1"/>
                </a:solidFill>
              </a:rPr>
              <a:t>30% </a:t>
            </a:r>
            <a:r>
              <a:rPr lang="en-US" sz="1200" dirty="0" smtClean="0"/>
              <a:t>of errors are the result of patients taking </a:t>
            </a:r>
            <a:r>
              <a:rPr lang="en-US" sz="1200" u="sng" dirty="0" smtClean="0"/>
              <a:t>expired</a:t>
            </a:r>
            <a:r>
              <a:rPr lang="en-US" sz="1200" dirty="0" smtClean="0"/>
              <a:t> or </a:t>
            </a:r>
            <a:r>
              <a:rPr lang="en-US" sz="1200" u="sng" dirty="0" smtClean="0"/>
              <a:t>discontinued</a:t>
            </a:r>
            <a:r>
              <a:rPr lang="en-US" sz="1200" dirty="0" smtClean="0"/>
              <a:t> medications, medications that are essential off our list</a:t>
            </a:r>
          </a:p>
          <a:p>
            <a:pPr marL="0" lvl="0" indent="0" rtl="0">
              <a:buNone/>
            </a:pPr>
            <a:r>
              <a:rPr lang="en-US" sz="2400" b="1" dirty="0" smtClean="0">
                <a:solidFill>
                  <a:schemeClr val="accent1"/>
                </a:solidFill>
              </a:rPr>
              <a:t>20-30% </a:t>
            </a:r>
            <a:r>
              <a:rPr lang="en-US" sz="1200" dirty="0" smtClean="0"/>
              <a:t>are errors of </a:t>
            </a:r>
            <a:r>
              <a:rPr lang="en-US" sz="1200" u="sng" dirty="0" smtClean="0"/>
              <a:t>omission</a:t>
            </a:r>
            <a:r>
              <a:rPr lang="en-US" sz="1200" dirty="0" smtClean="0"/>
              <a:t> and </a:t>
            </a:r>
          </a:p>
          <a:p>
            <a:pPr marL="0" lvl="0" indent="0" rtl="0">
              <a:buNone/>
            </a:pPr>
            <a:r>
              <a:rPr lang="en-US" sz="2400" b="1" dirty="0" smtClean="0">
                <a:solidFill>
                  <a:schemeClr val="accent1"/>
                </a:solidFill>
              </a:rPr>
              <a:t>10-20% </a:t>
            </a:r>
            <a:r>
              <a:rPr lang="en-US" sz="1200" dirty="0" smtClean="0"/>
              <a:t>are errors of </a:t>
            </a:r>
            <a:r>
              <a:rPr lang="en-US" sz="1200" u="sng" dirty="0" smtClean="0"/>
              <a:t>commission</a:t>
            </a:r>
            <a:r>
              <a:rPr lang="en-US" sz="1200" dirty="0" smtClean="0"/>
              <a:t> </a:t>
            </a:r>
            <a:r>
              <a:rPr lang="en-US" sz="1200" baseline="30000" dirty="0" smtClean="0"/>
              <a:t>3</a:t>
            </a:r>
            <a:endParaRPr lang="en-US" sz="1200" dirty="0" smtClean="0"/>
          </a:p>
          <a:p>
            <a:pPr marL="0" indent="0">
              <a:buFontTx/>
              <a:buNone/>
              <a:defRPr/>
            </a:pPr>
            <a:endParaRPr lang="en-US" sz="1200" dirty="0" smtClean="0">
              <a:solidFill>
                <a:schemeClr val="accent5">
                  <a:lumMod val="50000"/>
                </a:schemeClr>
              </a:solidFill>
              <a:latin typeface="Calibri" pitchFamily="34" charset="0"/>
            </a:endParaRPr>
          </a:p>
          <a:p>
            <a:pPr marL="0" indent="0">
              <a:buFontTx/>
              <a:buNone/>
              <a:defRPr/>
            </a:pPr>
            <a:r>
              <a:rPr lang="en-US" sz="1200" dirty="0" smtClean="0">
                <a:solidFill>
                  <a:schemeClr val="accent5">
                    <a:lumMod val="50000"/>
                  </a:schemeClr>
                </a:solidFill>
                <a:latin typeface="Calibri" pitchFamily="34" charset="0"/>
              </a:rPr>
              <a:t>These are compiled from 9 studies</a:t>
            </a:r>
          </a:p>
          <a:p>
            <a:pPr marL="342900" indent="-342900">
              <a:buFontTx/>
              <a:buAutoNum type="arabicPeriod"/>
              <a:defRPr/>
            </a:pPr>
            <a:endParaRPr lang="en-US" sz="1200" dirty="0" smtClean="0">
              <a:solidFill>
                <a:schemeClr val="accent5">
                  <a:lumMod val="50000"/>
                </a:schemeClr>
              </a:solidFill>
              <a:latin typeface="Calibri" pitchFamily="34" charset="0"/>
            </a:endParaRPr>
          </a:p>
          <a:p>
            <a:pPr marL="342900" indent="-342900">
              <a:buFontTx/>
              <a:buAutoNum type="arabicPeriod"/>
              <a:defRPr/>
            </a:pPr>
            <a:r>
              <a:rPr lang="en-US" sz="1200" dirty="0" err="1" smtClean="0">
                <a:solidFill>
                  <a:schemeClr val="accent5">
                    <a:lumMod val="50000"/>
                  </a:schemeClr>
                </a:solidFill>
                <a:latin typeface="Calibri" pitchFamily="34" charset="0"/>
              </a:rPr>
              <a:t>Bedell</a:t>
            </a:r>
            <a:r>
              <a:rPr lang="en-US" sz="1200" dirty="0" smtClean="0">
                <a:solidFill>
                  <a:schemeClr val="accent5">
                    <a:lumMod val="50000"/>
                  </a:schemeClr>
                </a:solidFill>
                <a:latin typeface="Calibri" pitchFamily="34" charset="0"/>
              </a:rPr>
              <a:t>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2000</a:t>
            </a:r>
          </a:p>
          <a:p>
            <a:pPr marL="342900" indent="-342900">
              <a:buFontTx/>
              <a:buAutoNum type="arabicPeriod"/>
              <a:defRPr/>
            </a:pPr>
            <a:r>
              <a:rPr lang="en-US" sz="1200" dirty="0" err="1" smtClean="0">
                <a:solidFill>
                  <a:schemeClr val="accent5">
                    <a:lumMod val="50000"/>
                  </a:schemeClr>
                </a:solidFill>
                <a:latin typeface="Calibri" pitchFamily="34" charset="0"/>
              </a:rPr>
              <a:t>Nassaralla</a:t>
            </a:r>
            <a:r>
              <a:rPr lang="en-US" sz="1200" dirty="0" smtClean="0">
                <a:solidFill>
                  <a:schemeClr val="accent5">
                    <a:lumMod val="50000"/>
                  </a:schemeClr>
                </a:solidFill>
                <a:latin typeface="Calibri" pitchFamily="34" charset="0"/>
              </a:rPr>
              <a:t> et al., QSHC, 2007</a:t>
            </a:r>
          </a:p>
          <a:p>
            <a:pPr marL="342900" indent="-342900">
              <a:buFontTx/>
              <a:buAutoNum type="arabicPeriod"/>
              <a:defRPr/>
            </a:pPr>
            <a:r>
              <a:rPr lang="en-US" sz="1200" dirty="0" err="1" smtClean="0">
                <a:solidFill>
                  <a:schemeClr val="accent5">
                    <a:lumMod val="50000"/>
                  </a:schemeClr>
                </a:solidFill>
                <a:latin typeface="Calibri" pitchFamily="34" charset="0"/>
              </a:rPr>
              <a:t>Kaboli</a:t>
            </a:r>
            <a:r>
              <a:rPr lang="en-US" sz="1200" dirty="0" smtClean="0">
                <a:solidFill>
                  <a:schemeClr val="accent5">
                    <a:lumMod val="50000"/>
                  </a:schemeClr>
                </a:solidFill>
                <a:latin typeface="Calibri" pitchFamily="34" charset="0"/>
              </a:rPr>
              <a:t> et al., Am J </a:t>
            </a:r>
            <a:r>
              <a:rPr lang="en-US" sz="1200" dirty="0" err="1" smtClean="0">
                <a:solidFill>
                  <a:schemeClr val="accent5">
                    <a:lumMod val="50000"/>
                  </a:schemeClr>
                </a:solidFill>
                <a:latin typeface="Calibri" pitchFamily="34" charset="0"/>
              </a:rPr>
              <a:t>Mgd</a:t>
            </a:r>
            <a:r>
              <a:rPr lang="en-US" sz="1200" dirty="0" smtClean="0">
                <a:solidFill>
                  <a:schemeClr val="accent5">
                    <a:lumMod val="50000"/>
                  </a:schemeClr>
                </a:solidFill>
                <a:latin typeface="Calibri" pitchFamily="34" charset="0"/>
              </a:rPr>
              <a:t> Care, 2004</a:t>
            </a:r>
          </a:p>
          <a:p>
            <a:pPr marL="342900" indent="-342900">
              <a:buFontTx/>
              <a:buAutoNum type="arabicPeriod"/>
              <a:defRPr/>
            </a:pPr>
            <a:r>
              <a:rPr lang="en-US" sz="1200" dirty="0" err="1" smtClean="0">
                <a:solidFill>
                  <a:schemeClr val="accent5">
                    <a:lumMod val="50000"/>
                  </a:schemeClr>
                </a:solidFill>
                <a:latin typeface="Calibri" pitchFamily="34" charset="0"/>
              </a:rPr>
              <a:t>Ong</a:t>
            </a:r>
            <a:r>
              <a:rPr lang="en-US" sz="1200" dirty="0" smtClean="0">
                <a:solidFill>
                  <a:schemeClr val="accent5">
                    <a:lumMod val="50000"/>
                  </a:schemeClr>
                </a:solidFill>
                <a:latin typeface="Calibri" pitchFamily="34" charset="0"/>
              </a:rPr>
              <a:t>, </a:t>
            </a:r>
            <a:r>
              <a:rPr lang="en-US" sz="1200" dirty="0" err="1" smtClean="0">
                <a:solidFill>
                  <a:schemeClr val="accent5">
                    <a:lumMod val="50000"/>
                  </a:schemeClr>
                </a:solidFill>
                <a:latin typeface="Calibri" pitchFamily="34" charset="0"/>
              </a:rPr>
              <a:t>Lesselroth</a:t>
            </a:r>
            <a:r>
              <a:rPr lang="en-US" sz="1200" dirty="0" smtClean="0">
                <a:solidFill>
                  <a:schemeClr val="accent5">
                    <a:lumMod val="50000"/>
                  </a:schemeClr>
                </a:solidFill>
                <a:latin typeface="Calibri" pitchFamily="34" charset="0"/>
              </a:rPr>
              <a:t> et al., 2013</a:t>
            </a:r>
          </a:p>
          <a:p>
            <a:pPr marL="342900" indent="-342900">
              <a:buFont typeface="+mj-lt"/>
              <a:buAutoNum type="arabicPeriod" startAt="5"/>
              <a:defRPr/>
            </a:pPr>
            <a:r>
              <a:rPr lang="en-US" sz="1200" dirty="0" smtClean="0">
                <a:solidFill>
                  <a:schemeClr val="accent5">
                    <a:lumMod val="50000"/>
                  </a:schemeClr>
                </a:solidFill>
                <a:latin typeface="Calibri" pitchFamily="34" charset="0"/>
              </a:rPr>
              <a:t>Cornish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2005</a:t>
            </a:r>
          </a:p>
          <a:p>
            <a:pPr marL="342900" indent="-342900">
              <a:buFontTx/>
              <a:buAutoNum type="arabicPeriod" startAt="5"/>
              <a:defRPr/>
            </a:pPr>
            <a:r>
              <a:rPr lang="en-US" sz="1200" dirty="0" smtClean="0">
                <a:solidFill>
                  <a:schemeClr val="accent5">
                    <a:lumMod val="50000"/>
                  </a:schemeClr>
                </a:solidFill>
                <a:latin typeface="Calibri" pitchFamily="34" charset="0"/>
              </a:rPr>
              <a:t>Tam et al., JAMC, 2005</a:t>
            </a:r>
          </a:p>
          <a:p>
            <a:pPr marL="342900" indent="-342900">
              <a:buFontTx/>
              <a:buAutoNum type="arabicPeriod" startAt="5"/>
              <a:defRPr/>
            </a:pPr>
            <a:r>
              <a:rPr lang="en-US" sz="1200" dirty="0" err="1" smtClean="0">
                <a:solidFill>
                  <a:schemeClr val="accent5">
                    <a:lumMod val="50000"/>
                  </a:schemeClr>
                </a:solidFill>
                <a:latin typeface="Calibri" pitchFamily="34" charset="0"/>
              </a:rPr>
              <a:t>Pippens</a:t>
            </a:r>
            <a:r>
              <a:rPr lang="en-US" sz="1200" dirty="0" smtClean="0">
                <a:solidFill>
                  <a:schemeClr val="accent5">
                    <a:lumMod val="50000"/>
                  </a:schemeClr>
                </a:solidFill>
                <a:latin typeface="Calibri" pitchFamily="34" charset="0"/>
              </a:rPr>
              <a:t> et al., JGIM, 2008</a:t>
            </a:r>
          </a:p>
          <a:p>
            <a:pPr marL="342900" indent="-342900">
              <a:buFontTx/>
              <a:buAutoNum type="arabicPeriod" startAt="5"/>
              <a:defRPr/>
            </a:pPr>
            <a:r>
              <a:rPr lang="en-US" sz="1200" dirty="0" smtClean="0">
                <a:solidFill>
                  <a:schemeClr val="accent5">
                    <a:lumMod val="50000"/>
                  </a:schemeClr>
                </a:solidFill>
                <a:latin typeface="Calibri" pitchFamily="34" charset="0"/>
              </a:rPr>
              <a:t>Gleason et al., JGIM, 2010</a:t>
            </a:r>
          </a:p>
          <a:p>
            <a:pPr marL="342900" indent="-342900">
              <a:buFontTx/>
              <a:buAutoNum type="arabicPeriod" startAt="5"/>
              <a:defRPr/>
            </a:pPr>
            <a:r>
              <a:rPr lang="en-US" sz="1200" dirty="0" err="1" smtClean="0">
                <a:solidFill>
                  <a:schemeClr val="accent5">
                    <a:lumMod val="50000"/>
                  </a:schemeClr>
                </a:solidFill>
                <a:latin typeface="Calibri" pitchFamily="34" charset="0"/>
              </a:rPr>
              <a:t>Boockvar</a:t>
            </a:r>
            <a:r>
              <a:rPr lang="en-US" sz="1200" dirty="0" smtClean="0">
                <a:solidFill>
                  <a:schemeClr val="accent5">
                    <a:lumMod val="50000"/>
                  </a:schemeClr>
                </a:solidFill>
                <a:latin typeface="Calibri" pitchFamily="34" charset="0"/>
              </a:rPr>
              <a:t> et al, QSHC, 2010</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22</a:t>
            </a:fld>
            <a:endParaRPr lang="en-US"/>
          </a:p>
        </p:txBody>
      </p:sp>
    </p:spTree>
    <p:extLst>
      <p:ext uri="{BB962C8B-B14F-4D97-AF65-F5344CB8AC3E}">
        <p14:creationId xmlns:p14="http://schemas.microsoft.com/office/powerpoint/2010/main" val="2709358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dirty="0" smtClean="0">
                <a:solidFill>
                  <a:schemeClr val="accent5">
                    <a:lumMod val="50000"/>
                  </a:schemeClr>
                </a:solidFill>
                <a:latin typeface="Calibri" pitchFamily="34" charset="0"/>
              </a:rPr>
              <a:t>Rose:</a:t>
            </a:r>
          </a:p>
          <a:p>
            <a:pPr marL="0" indent="0">
              <a:buFontTx/>
              <a:buNone/>
              <a:defRPr/>
            </a:pPr>
            <a:endParaRPr lang="en-US" sz="1200" dirty="0" smtClean="0">
              <a:solidFill>
                <a:schemeClr val="accent5">
                  <a:lumMod val="50000"/>
                </a:schemeClr>
              </a:solidFill>
              <a:latin typeface="Calibri" pitchFamily="34" charset="0"/>
            </a:endParaRPr>
          </a:p>
          <a:p>
            <a:pPr marL="0" lvl="0" indent="0" algn="l" rtl="0">
              <a:buNone/>
            </a:pPr>
            <a:r>
              <a:rPr lang="en-US" sz="1400" dirty="0" smtClean="0">
                <a:solidFill>
                  <a:srgbClr val="647D33"/>
                </a:solidFill>
              </a:rPr>
              <a:t>Studies have shown that</a:t>
            </a:r>
            <a:r>
              <a:rPr lang="en-US" sz="1400" baseline="0" dirty="0" smtClean="0">
                <a:solidFill>
                  <a:srgbClr val="647D33"/>
                </a:solidFill>
              </a:rPr>
              <a:t> b</a:t>
            </a:r>
            <a:r>
              <a:rPr lang="en-US" sz="1400" dirty="0" smtClean="0">
                <a:solidFill>
                  <a:srgbClr val="647D33"/>
                </a:solidFill>
              </a:rPr>
              <a:t>etween </a:t>
            </a:r>
            <a:r>
              <a:rPr lang="en-US" sz="4000" b="1" dirty="0" smtClean="0">
                <a:solidFill>
                  <a:schemeClr val="accent1">
                    <a:lumMod val="75000"/>
                  </a:schemeClr>
                </a:solidFill>
              </a:rPr>
              <a:t>60%-95% </a:t>
            </a:r>
            <a:r>
              <a:rPr lang="en-US" sz="1200" dirty="0" smtClean="0">
                <a:solidFill>
                  <a:srgbClr val="647D33"/>
                </a:solidFill>
              </a:rPr>
              <a:t>of inpatient admissions include inadvertent </a:t>
            </a:r>
            <a:r>
              <a:rPr lang="en-US" sz="1200" b="1" dirty="0" smtClean="0"/>
              <a:t>discrepancies</a:t>
            </a:r>
            <a:r>
              <a:rPr lang="en-US" sz="1200" dirty="0" smtClean="0"/>
              <a:t> </a:t>
            </a:r>
            <a:r>
              <a:rPr lang="en-US" sz="1200" baseline="30000" dirty="0" smtClean="0"/>
              <a:t>4-6</a:t>
            </a:r>
          </a:p>
          <a:p>
            <a:pPr marL="0" lvl="0" indent="0" algn="l" rtl="0">
              <a:buNone/>
            </a:pPr>
            <a:endParaRPr lang="en-US" sz="1200" dirty="0" smtClean="0"/>
          </a:p>
          <a:p>
            <a:pPr marL="0" lvl="0" indent="0" algn="l" rtl="0">
              <a:buNone/>
            </a:pPr>
            <a:r>
              <a:rPr lang="en-US" sz="1200" dirty="0" smtClean="0">
                <a:solidFill>
                  <a:srgbClr val="647D33"/>
                </a:solidFill>
              </a:rPr>
              <a:t>Medication histories are the most common source of error (an estimated </a:t>
            </a:r>
            <a:r>
              <a:rPr lang="en-US" sz="1200" b="1" dirty="0" smtClean="0">
                <a:solidFill>
                  <a:srgbClr val="647D33"/>
                </a:solidFill>
              </a:rPr>
              <a:t>4-8 discrepancies per encounter</a:t>
            </a:r>
            <a:r>
              <a:rPr lang="en-US" sz="1200" dirty="0" smtClean="0">
                <a:solidFill>
                  <a:srgbClr val="647D33"/>
                </a:solidFill>
              </a:rPr>
              <a:t>)</a:t>
            </a:r>
            <a:r>
              <a:rPr lang="en-US" sz="1200" baseline="30000" dirty="0" smtClean="0">
                <a:solidFill>
                  <a:srgbClr val="647D33"/>
                </a:solidFill>
              </a:rPr>
              <a:t>4-6</a:t>
            </a:r>
          </a:p>
          <a:p>
            <a:pPr marL="342900" indent="-342900">
              <a:buFontTx/>
              <a:buAutoNum type="arabicPeriod"/>
              <a:defRPr/>
            </a:pPr>
            <a:endParaRPr lang="en-US" sz="1200" dirty="0" smtClean="0">
              <a:solidFill>
                <a:schemeClr val="accent5">
                  <a:lumMod val="50000"/>
                </a:schemeClr>
              </a:solidFill>
              <a:latin typeface="Calibri" pitchFamily="34" charset="0"/>
            </a:endParaRPr>
          </a:p>
          <a:p>
            <a:pPr marL="342900" indent="-342900">
              <a:buFontTx/>
              <a:buAutoNum type="arabicPeriod"/>
              <a:defRPr/>
            </a:pPr>
            <a:r>
              <a:rPr lang="en-US" sz="1200" dirty="0" err="1" smtClean="0">
                <a:solidFill>
                  <a:schemeClr val="accent5">
                    <a:lumMod val="50000"/>
                  </a:schemeClr>
                </a:solidFill>
                <a:latin typeface="Calibri" pitchFamily="34" charset="0"/>
              </a:rPr>
              <a:t>Bedell</a:t>
            </a:r>
            <a:r>
              <a:rPr lang="en-US" sz="1200" dirty="0" smtClean="0">
                <a:solidFill>
                  <a:schemeClr val="accent5">
                    <a:lumMod val="50000"/>
                  </a:schemeClr>
                </a:solidFill>
                <a:latin typeface="Calibri" pitchFamily="34" charset="0"/>
              </a:rPr>
              <a:t>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2000</a:t>
            </a:r>
          </a:p>
          <a:p>
            <a:pPr marL="342900" indent="-342900">
              <a:buFontTx/>
              <a:buAutoNum type="arabicPeriod"/>
              <a:defRPr/>
            </a:pPr>
            <a:r>
              <a:rPr lang="en-US" sz="1200" dirty="0" err="1" smtClean="0">
                <a:solidFill>
                  <a:schemeClr val="accent5">
                    <a:lumMod val="50000"/>
                  </a:schemeClr>
                </a:solidFill>
                <a:latin typeface="Calibri" pitchFamily="34" charset="0"/>
              </a:rPr>
              <a:t>Nassaralla</a:t>
            </a:r>
            <a:r>
              <a:rPr lang="en-US" sz="1200" dirty="0" smtClean="0">
                <a:solidFill>
                  <a:schemeClr val="accent5">
                    <a:lumMod val="50000"/>
                  </a:schemeClr>
                </a:solidFill>
                <a:latin typeface="Calibri" pitchFamily="34" charset="0"/>
              </a:rPr>
              <a:t> et al., QSHC, 2007</a:t>
            </a:r>
          </a:p>
          <a:p>
            <a:pPr marL="342900" indent="-342900">
              <a:buFontTx/>
              <a:buAutoNum type="arabicPeriod"/>
              <a:defRPr/>
            </a:pPr>
            <a:r>
              <a:rPr lang="en-US" sz="1200" dirty="0" err="1" smtClean="0">
                <a:solidFill>
                  <a:schemeClr val="accent5">
                    <a:lumMod val="50000"/>
                  </a:schemeClr>
                </a:solidFill>
                <a:latin typeface="Calibri" pitchFamily="34" charset="0"/>
              </a:rPr>
              <a:t>Kaboli</a:t>
            </a:r>
            <a:r>
              <a:rPr lang="en-US" sz="1200" dirty="0" smtClean="0">
                <a:solidFill>
                  <a:schemeClr val="accent5">
                    <a:lumMod val="50000"/>
                  </a:schemeClr>
                </a:solidFill>
                <a:latin typeface="Calibri" pitchFamily="34" charset="0"/>
              </a:rPr>
              <a:t> et al., Am J </a:t>
            </a:r>
            <a:r>
              <a:rPr lang="en-US" sz="1200" dirty="0" err="1" smtClean="0">
                <a:solidFill>
                  <a:schemeClr val="accent5">
                    <a:lumMod val="50000"/>
                  </a:schemeClr>
                </a:solidFill>
                <a:latin typeface="Calibri" pitchFamily="34" charset="0"/>
              </a:rPr>
              <a:t>Mgd</a:t>
            </a:r>
            <a:r>
              <a:rPr lang="en-US" sz="1200" dirty="0" smtClean="0">
                <a:solidFill>
                  <a:schemeClr val="accent5">
                    <a:lumMod val="50000"/>
                  </a:schemeClr>
                </a:solidFill>
                <a:latin typeface="Calibri" pitchFamily="34" charset="0"/>
              </a:rPr>
              <a:t> Care, 2004</a:t>
            </a:r>
          </a:p>
          <a:p>
            <a:pPr marL="342900" indent="-342900">
              <a:buFontTx/>
              <a:buAutoNum type="arabicPeriod"/>
              <a:defRPr/>
            </a:pPr>
            <a:r>
              <a:rPr lang="en-US" sz="1200" dirty="0" err="1" smtClean="0">
                <a:solidFill>
                  <a:schemeClr val="accent5">
                    <a:lumMod val="50000"/>
                  </a:schemeClr>
                </a:solidFill>
                <a:latin typeface="Calibri" pitchFamily="34" charset="0"/>
              </a:rPr>
              <a:t>Ong</a:t>
            </a:r>
            <a:r>
              <a:rPr lang="en-US" sz="1200" dirty="0" smtClean="0">
                <a:solidFill>
                  <a:schemeClr val="accent5">
                    <a:lumMod val="50000"/>
                  </a:schemeClr>
                </a:solidFill>
                <a:latin typeface="Calibri" pitchFamily="34" charset="0"/>
              </a:rPr>
              <a:t>, Lesselroth et al., 2013</a:t>
            </a:r>
          </a:p>
          <a:p>
            <a:pPr marL="342900" indent="-342900">
              <a:buFont typeface="+mj-lt"/>
              <a:buAutoNum type="arabicPeriod" startAt="5"/>
              <a:defRPr/>
            </a:pPr>
            <a:r>
              <a:rPr lang="en-US" sz="1200" dirty="0" smtClean="0">
                <a:solidFill>
                  <a:schemeClr val="accent5">
                    <a:lumMod val="50000"/>
                  </a:schemeClr>
                </a:solidFill>
                <a:latin typeface="Calibri" pitchFamily="34" charset="0"/>
              </a:rPr>
              <a:t>Cornish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2005</a:t>
            </a:r>
          </a:p>
          <a:p>
            <a:pPr marL="342900" indent="-342900">
              <a:buFontTx/>
              <a:buAutoNum type="arabicPeriod" startAt="5"/>
              <a:defRPr/>
            </a:pPr>
            <a:r>
              <a:rPr lang="en-US" sz="1200" dirty="0" smtClean="0">
                <a:solidFill>
                  <a:schemeClr val="accent5">
                    <a:lumMod val="50000"/>
                  </a:schemeClr>
                </a:solidFill>
                <a:latin typeface="Calibri" pitchFamily="34" charset="0"/>
              </a:rPr>
              <a:t>Tam et al., JAMC, 2005</a:t>
            </a:r>
          </a:p>
          <a:p>
            <a:pPr marL="342900" indent="-342900">
              <a:buFontTx/>
              <a:buAutoNum type="arabicPeriod" startAt="5"/>
              <a:defRPr/>
            </a:pPr>
            <a:r>
              <a:rPr lang="en-US" sz="1200" dirty="0" err="1" smtClean="0">
                <a:solidFill>
                  <a:schemeClr val="accent5">
                    <a:lumMod val="50000"/>
                  </a:schemeClr>
                </a:solidFill>
                <a:latin typeface="Calibri" pitchFamily="34" charset="0"/>
              </a:rPr>
              <a:t>Pippens</a:t>
            </a:r>
            <a:r>
              <a:rPr lang="en-US" sz="1200" dirty="0" smtClean="0">
                <a:solidFill>
                  <a:schemeClr val="accent5">
                    <a:lumMod val="50000"/>
                  </a:schemeClr>
                </a:solidFill>
                <a:latin typeface="Calibri" pitchFamily="34" charset="0"/>
              </a:rPr>
              <a:t> et al., JGIM, 2008</a:t>
            </a:r>
          </a:p>
          <a:p>
            <a:pPr marL="342900" indent="-342900">
              <a:buFontTx/>
              <a:buAutoNum type="arabicPeriod" startAt="5"/>
              <a:defRPr/>
            </a:pPr>
            <a:r>
              <a:rPr lang="en-US" sz="1200" dirty="0" smtClean="0">
                <a:solidFill>
                  <a:schemeClr val="accent5">
                    <a:lumMod val="50000"/>
                  </a:schemeClr>
                </a:solidFill>
                <a:latin typeface="Calibri" pitchFamily="34" charset="0"/>
              </a:rPr>
              <a:t>Gleason et al., JGIM, 2010</a:t>
            </a:r>
          </a:p>
          <a:p>
            <a:pPr marL="342900" indent="-342900">
              <a:buFontTx/>
              <a:buAutoNum type="arabicPeriod" startAt="5"/>
              <a:defRPr/>
            </a:pPr>
            <a:r>
              <a:rPr lang="en-US" sz="1200" dirty="0" err="1" smtClean="0">
                <a:solidFill>
                  <a:schemeClr val="accent5">
                    <a:lumMod val="50000"/>
                  </a:schemeClr>
                </a:solidFill>
                <a:latin typeface="Calibri" pitchFamily="34" charset="0"/>
              </a:rPr>
              <a:t>Boockvar</a:t>
            </a:r>
            <a:r>
              <a:rPr lang="en-US" sz="1200" dirty="0" smtClean="0">
                <a:solidFill>
                  <a:schemeClr val="accent5">
                    <a:lumMod val="50000"/>
                  </a:schemeClr>
                </a:solidFill>
                <a:latin typeface="Calibri" pitchFamily="34" charset="0"/>
              </a:rPr>
              <a:t> et al, QSHC, 2010</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23</a:t>
            </a:fld>
            <a:endParaRPr lang="en-US"/>
          </a:p>
        </p:txBody>
      </p:sp>
    </p:spTree>
    <p:extLst>
      <p:ext uri="{BB962C8B-B14F-4D97-AF65-F5344CB8AC3E}">
        <p14:creationId xmlns:p14="http://schemas.microsoft.com/office/powerpoint/2010/main" val="2709358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sz="1200" dirty="0" smtClean="0">
                <a:solidFill>
                  <a:schemeClr val="accent5">
                    <a:lumMod val="50000"/>
                  </a:schemeClr>
                </a:solidFill>
                <a:latin typeface="Calibri" pitchFamily="34" charset="0"/>
              </a:rPr>
              <a:t>Maureen:</a:t>
            </a:r>
          </a:p>
          <a:p>
            <a:pPr marL="0" indent="0">
              <a:buFontTx/>
              <a:buNone/>
              <a:defRPr/>
            </a:pPr>
            <a:endParaRPr lang="en-US" sz="1200" kern="1200" dirty="0" smtClean="0">
              <a:solidFill>
                <a:schemeClr val="accent5">
                  <a:lumMod val="50000"/>
                </a:schemeClr>
              </a:solidFill>
              <a:effectLst/>
              <a:latin typeface="Calibri" pitchFamily="34" charset="0"/>
              <a:ea typeface="+mn-ea"/>
              <a:cs typeface="+mn-cs"/>
            </a:endParaRPr>
          </a:p>
          <a:p>
            <a:pPr marL="0" indent="0">
              <a:buFontTx/>
              <a:buNone/>
              <a:defRPr/>
            </a:pPr>
            <a:r>
              <a:rPr lang="en-US" sz="1200" kern="1200" dirty="0" smtClean="0">
                <a:solidFill>
                  <a:schemeClr val="tx1"/>
                </a:solidFill>
                <a:effectLst/>
                <a:latin typeface="+mn-lt"/>
                <a:ea typeface="+mn-ea"/>
                <a:cs typeface="+mn-cs"/>
              </a:rPr>
              <a:t>Of an estimated 4.5 discrepancies per patient encounter, of</a:t>
            </a:r>
            <a:r>
              <a:rPr lang="en-US" sz="1200" kern="1200" baseline="0" dirty="0" smtClean="0">
                <a:solidFill>
                  <a:schemeClr val="tx1"/>
                </a:solidFill>
                <a:effectLst/>
                <a:latin typeface="+mn-lt"/>
                <a:ea typeface="+mn-ea"/>
                <a:cs typeface="+mn-cs"/>
              </a:rPr>
              <a:t> which </a:t>
            </a:r>
            <a:r>
              <a:rPr lang="en-US" sz="1200" kern="1200" dirty="0" smtClean="0">
                <a:solidFill>
                  <a:schemeClr val="tx1"/>
                </a:solidFill>
                <a:effectLst/>
                <a:latin typeface="+mn-lt"/>
                <a:ea typeface="+mn-ea"/>
                <a:cs typeface="+mn-cs"/>
              </a:rPr>
              <a:t>up</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30% are clinically relevant, and each discrepancy has a positive predictive value for an ADE of 0.023 .  That doesn’t seem very high, but when</a:t>
            </a:r>
            <a:r>
              <a:rPr lang="en-US" sz="1200" kern="1200" baseline="0" dirty="0" smtClean="0">
                <a:solidFill>
                  <a:schemeClr val="tx1"/>
                </a:solidFill>
                <a:effectLst/>
                <a:latin typeface="+mn-lt"/>
                <a:ea typeface="+mn-ea"/>
                <a:cs typeface="+mn-cs"/>
              </a:rPr>
              <a:t> you look at</a:t>
            </a:r>
            <a:r>
              <a:rPr lang="en-US" sz="1200" kern="1200" dirty="0" smtClean="0">
                <a:solidFill>
                  <a:schemeClr val="tx1"/>
                </a:solidFill>
                <a:effectLst/>
                <a:latin typeface="+mn-lt"/>
                <a:ea typeface="+mn-ea"/>
                <a:cs typeface="+mn-cs"/>
              </a:rPr>
              <a:t> a facility managing 415,000 encounters per year, we can expect 5,395 events resulting in disability,</a:t>
            </a:r>
            <a:r>
              <a:rPr lang="en-US" sz="1200" kern="1200" baseline="0" dirty="0" smtClean="0">
                <a:solidFill>
                  <a:schemeClr val="tx1"/>
                </a:solidFill>
                <a:effectLst/>
                <a:latin typeface="+mn-lt"/>
                <a:ea typeface="+mn-ea"/>
                <a:cs typeface="+mn-cs"/>
              </a:rPr>
              <a:t> hospitalization, even death.  And these statistics match up with the case reports we’re hearing from the field.</a:t>
            </a:r>
            <a:endParaRPr lang="en-US" sz="1200" kern="1200" dirty="0" smtClean="0">
              <a:solidFill>
                <a:schemeClr val="tx1"/>
              </a:solidFill>
              <a:effectLst/>
              <a:latin typeface="+mn-lt"/>
              <a:ea typeface="+mn-ea"/>
              <a:cs typeface="+mn-cs"/>
            </a:endParaRPr>
          </a:p>
          <a:p>
            <a:pPr rtl="0"/>
            <a:endParaRPr lang="en-US" sz="1200" kern="1200" dirty="0" smtClean="0">
              <a:solidFill>
                <a:schemeClr val="tx1"/>
              </a:solidFill>
              <a:effectLst/>
              <a:latin typeface="+mn-lt"/>
              <a:ea typeface="+mn-ea"/>
              <a:cs typeface="+mn-cs"/>
            </a:endParaRPr>
          </a:p>
          <a:p>
            <a:pPr marL="0" indent="0">
              <a:buFontTx/>
              <a:buNone/>
              <a:defRPr/>
            </a:pPr>
            <a:endParaRPr lang="en-US" sz="1200" dirty="0" smtClean="0">
              <a:solidFill>
                <a:schemeClr val="accent5">
                  <a:lumMod val="50000"/>
                </a:schemeClr>
              </a:solidFill>
              <a:latin typeface="Calibri" pitchFamily="34" charset="0"/>
            </a:endParaRPr>
          </a:p>
          <a:p>
            <a:pPr marL="342900" indent="-342900">
              <a:buFontTx/>
              <a:buAutoNum type="arabicPeriod"/>
              <a:defRPr/>
            </a:pPr>
            <a:endParaRPr lang="en-US" sz="1200" dirty="0" smtClean="0">
              <a:solidFill>
                <a:schemeClr val="accent5">
                  <a:lumMod val="50000"/>
                </a:schemeClr>
              </a:solidFill>
              <a:latin typeface="Calibri" pitchFamily="34" charset="0"/>
            </a:endParaRPr>
          </a:p>
          <a:p>
            <a:pPr marL="342900" indent="-342900">
              <a:buFontTx/>
              <a:buAutoNum type="arabicPeriod"/>
              <a:defRPr/>
            </a:pPr>
            <a:r>
              <a:rPr lang="en-US" sz="1200" dirty="0" err="1" smtClean="0">
                <a:solidFill>
                  <a:schemeClr val="accent5">
                    <a:lumMod val="50000"/>
                  </a:schemeClr>
                </a:solidFill>
                <a:latin typeface="Calibri" pitchFamily="34" charset="0"/>
              </a:rPr>
              <a:t>Bedell</a:t>
            </a:r>
            <a:r>
              <a:rPr lang="en-US" sz="1200" dirty="0" smtClean="0">
                <a:solidFill>
                  <a:schemeClr val="accent5">
                    <a:lumMod val="50000"/>
                  </a:schemeClr>
                </a:solidFill>
                <a:latin typeface="Calibri" pitchFamily="34" charset="0"/>
              </a:rPr>
              <a:t>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2000</a:t>
            </a:r>
          </a:p>
          <a:p>
            <a:pPr marL="342900" indent="-342900">
              <a:buFontTx/>
              <a:buAutoNum type="arabicPeriod"/>
              <a:defRPr/>
            </a:pPr>
            <a:r>
              <a:rPr lang="en-US" sz="1200" dirty="0" err="1" smtClean="0">
                <a:solidFill>
                  <a:schemeClr val="accent5">
                    <a:lumMod val="50000"/>
                  </a:schemeClr>
                </a:solidFill>
                <a:latin typeface="Calibri" pitchFamily="34" charset="0"/>
              </a:rPr>
              <a:t>Nassaralla</a:t>
            </a:r>
            <a:r>
              <a:rPr lang="en-US" sz="1200" dirty="0" smtClean="0">
                <a:solidFill>
                  <a:schemeClr val="accent5">
                    <a:lumMod val="50000"/>
                  </a:schemeClr>
                </a:solidFill>
                <a:latin typeface="Calibri" pitchFamily="34" charset="0"/>
              </a:rPr>
              <a:t> et al., QSHC, 2007</a:t>
            </a:r>
          </a:p>
          <a:p>
            <a:pPr marL="342900" indent="-342900">
              <a:buFontTx/>
              <a:buAutoNum type="arabicPeriod"/>
              <a:defRPr/>
            </a:pPr>
            <a:r>
              <a:rPr lang="en-US" sz="1200" dirty="0" err="1" smtClean="0">
                <a:solidFill>
                  <a:schemeClr val="accent5">
                    <a:lumMod val="50000"/>
                  </a:schemeClr>
                </a:solidFill>
                <a:latin typeface="Calibri" pitchFamily="34" charset="0"/>
              </a:rPr>
              <a:t>Kaboli</a:t>
            </a:r>
            <a:r>
              <a:rPr lang="en-US" sz="1200" dirty="0" smtClean="0">
                <a:solidFill>
                  <a:schemeClr val="accent5">
                    <a:lumMod val="50000"/>
                  </a:schemeClr>
                </a:solidFill>
                <a:latin typeface="Calibri" pitchFamily="34" charset="0"/>
              </a:rPr>
              <a:t> et al., Am J </a:t>
            </a:r>
            <a:r>
              <a:rPr lang="en-US" sz="1200" dirty="0" err="1" smtClean="0">
                <a:solidFill>
                  <a:schemeClr val="accent5">
                    <a:lumMod val="50000"/>
                  </a:schemeClr>
                </a:solidFill>
                <a:latin typeface="Calibri" pitchFamily="34" charset="0"/>
              </a:rPr>
              <a:t>Mgd</a:t>
            </a:r>
            <a:r>
              <a:rPr lang="en-US" sz="1200" dirty="0" smtClean="0">
                <a:solidFill>
                  <a:schemeClr val="accent5">
                    <a:lumMod val="50000"/>
                  </a:schemeClr>
                </a:solidFill>
                <a:latin typeface="Calibri" pitchFamily="34" charset="0"/>
              </a:rPr>
              <a:t> Care, 2004</a:t>
            </a:r>
          </a:p>
          <a:p>
            <a:pPr marL="342900" indent="-342900">
              <a:buFontTx/>
              <a:buAutoNum type="arabicPeriod"/>
              <a:defRPr/>
            </a:pPr>
            <a:r>
              <a:rPr lang="en-US" sz="1200" dirty="0" err="1" smtClean="0">
                <a:solidFill>
                  <a:schemeClr val="accent5">
                    <a:lumMod val="50000"/>
                  </a:schemeClr>
                </a:solidFill>
                <a:latin typeface="Calibri" pitchFamily="34" charset="0"/>
              </a:rPr>
              <a:t>Ong</a:t>
            </a:r>
            <a:r>
              <a:rPr lang="en-US" sz="1200" dirty="0" smtClean="0">
                <a:solidFill>
                  <a:schemeClr val="accent5">
                    <a:lumMod val="50000"/>
                  </a:schemeClr>
                </a:solidFill>
                <a:latin typeface="Calibri" pitchFamily="34" charset="0"/>
              </a:rPr>
              <a:t>, </a:t>
            </a:r>
            <a:r>
              <a:rPr lang="en-US" sz="1200" dirty="0" err="1" smtClean="0">
                <a:solidFill>
                  <a:schemeClr val="accent5">
                    <a:lumMod val="50000"/>
                  </a:schemeClr>
                </a:solidFill>
                <a:latin typeface="Calibri" pitchFamily="34" charset="0"/>
              </a:rPr>
              <a:t>Lesselroth</a:t>
            </a:r>
            <a:r>
              <a:rPr lang="en-US" sz="1200" dirty="0" smtClean="0">
                <a:solidFill>
                  <a:schemeClr val="accent5">
                    <a:lumMod val="50000"/>
                  </a:schemeClr>
                </a:solidFill>
                <a:latin typeface="Calibri" pitchFamily="34" charset="0"/>
              </a:rPr>
              <a:t> et al., 2013</a:t>
            </a:r>
          </a:p>
          <a:p>
            <a:pPr marL="342900" indent="-342900">
              <a:buFont typeface="+mj-lt"/>
              <a:buAutoNum type="arabicPeriod" startAt="5"/>
              <a:defRPr/>
            </a:pPr>
            <a:r>
              <a:rPr lang="en-US" sz="1200" dirty="0" smtClean="0">
                <a:solidFill>
                  <a:schemeClr val="accent5">
                    <a:lumMod val="50000"/>
                  </a:schemeClr>
                </a:solidFill>
                <a:latin typeface="Calibri" pitchFamily="34" charset="0"/>
              </a:rPr>
              <a:t>Cornish et al., Arch </a:t>
            </a:r>
            <a:r>
              <a:rPr lang="en-US" sz="1200" dirty="0" err="1" smtClean="0">
                <a:solidFill>
                  <a:schemeClr val="accent5">
                    <a:lumMod val="50000"/>
                  </a:schemeClr>
                </a:solidFill>
                <a:latin typeface="Calibri" pitchFamily="34" charset="0"/>
              </a:rPr>
              <a:t>Int</a:t>
            </a:r>
            <a:r>
              <a:rPr lang="en-US" sz="1200" dirty="0" smtClean="0">
                <a:solidFill>
                  <a:schemeClr val="accent5">
                    <a:lumMod val="50000"/>
                  </a:schemeClr>
                </a:solidFill>
                <a:latin typeface="Calibri" pitchFamily="34" charset="0"/>
              </a:rPr>
              <a:t> Med, 2005</a:t>
            </a:r>
          </a:p>
          <a:p>
            <a:pPr marL="342900" indent="-342900">
              <a:buFontTx/>
              <a:buAutoNum type="arabicPeriod" startAt="5"/>
              <a:defRPr/>
            </a:pPr>
            <a:r>
              <a:rPr lang="en-US" sz="1200" dirty="0" smtClean="0">
                <a:solidFill>
                  <a:schemeClr val="accent5">
                    <a:lumMod val="50000"/>
                  </a:schemeClr>
                </a:solidFill>
                <a:latin typeface="Calibri" pitchFamily="34" charset="0"/>
              </a:rPr>
              <a:t>Tam et al., JAMC, 2005</a:t>
            </a:r>
          </a:p>
          <a:p>
            <a:pPr marL="342900" indent="-342900">
              <a:buFontTx/>
              <a:buAutoNum type="arabicPeriod" startAt="5"/>
              <a:defRPr/>
            </a:pPr>
            <a:r>
              <a:rPr lang="en-US" sz="1200" dirty="0" err="1" smtClean="0">
                <a:solidFill>
                  <a:schemeClr val="accent5">
                    <a:lumMod val="50000"/>
                  </a:schemeClr>
                </a:solidFill>
                <a:latin typeface="Calibri" pitchFamily="34" charset="0"/>
              </a:rPr>
              <a:t>Pippens</a:t>
            </a:r>
            <a:r>
              <a:rPr lang="en-US" sz="1200" dirty="0" smtClean="0">
                <a:solidFill>
                  <a:schemeClr val="accent5">
                    <a:lumMod val="50000"/>
                  </a:schemeClr>
                </a:solidFill>
                <a:latin typeface="Calibri" pitchFamily="34" charset="0"/>
              </a:rPr>
              <a:t> et al., JGIM, 2008</a:t>
            </a:r>
          </a:p>
          <a:p>
            <a:pPr marL="342900" indent="-342900">
              <a:buFontTx/>
              <a:buAutoNum type="arabicPeriod" startAt="5"/>
              <a:defRPr/>
            </a:pPr>
            <a:r>
              <a:rPr lang="en-US" sz="1200" dirty="0" smtClean="0">
                <a:solidFill>
                  <a:schemeClr val="accent5">
                    <a:lumMod val="50000"/>
                  </a:schemeClr>
                </a:solidFill>
                <a:latin typeface="Calibri" pitchFamily="34" charset="0"/>
              </a:rPr>
              <a:t>Gleason et al., JGIM, 2010</a:t>
            </a:r>
          </a:p>
          <a:p>
            <a:pPr marL="342900" indent="-342900">
              <a:buFontTx/>
              <a:buAutoNum type="arabicPeriod" startAt="5"/>
              <a:defRPr/>
            </a:pPr>
            <a:r>
              <a:rPr lang="en-US" sz="1200" dirty="0" err="1" smtClean="0">
                <a:solidFill>
                  <a:schemeClr val="accent5">
                    <a:lumMod val="50000"/>
                  </a:schemeClr>
                </a:solidFill>
                <a:latin typeface="Calibri" pitchFamily="34" charset="0"/>
              </a:rPr>
              <a:t>Boockvar</a:t>
            </a:r>
            <a:r>
              <a:rPr lang="en-US" sz="1200" dirty="0" smtClean="0">
                <a:solidFill>
                  <a:schemeClr val="accent5">
                    <a:lumMod val="50000"/>
                  </a:schemeClr>
                </a:solidFill>
                <a:latin typeface="Calibri" pitchFamily="34" charset="0"/>
              </a:rPr>
              <a:t> et al, QSHC, 2010</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24</a:t>
            </a:fld>
            <a:endParaRPr lang="en-US"/>
          </a:p>
        </p:txBody>
      </p:sp>
    </p:spTree>
    <p:extLst>
      <p:ext uri="{BB962C8B-B14F-4D97-AF65-F5344CB8AC3E}">
        <p14:creationId xmlns:p14="http://schemas.microsoft.com/office/powerpoint/2010/main" val="2709358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84yo with recent admission for frequent dizziness and near syncope</a:t>
            </a:r>
            <a:r>
              <a:rPr lang="en-US" baseline="0" dirty="0" smtClean="0"/>
              <a:t> usually in late morning</a:t>
            </a:r>
            <a:r>
              <a:rPr lang="en-US" dirty="0" smtClean="0"/>
              <a:t>.  Hospital </a:t>
            </a:r>
            <a:r>
              <a:rPr lang="en-US" baseline="0" dirty="0" smtClean="0"/>
              <a:t>admission included extensive workups.  When Dr. McConnell saw the patient at his post discharge visit, he discovered that when the patient was discharged, his </a:t>
            </a:r>
            <a:r>
              <a:rPr lang="en-US" baseline="0" dirty="0" err="1" smtClean="0"/>
              <a:t>Isosorbide</a:t>
            </a:r>
            <a:r>
              <a:rPr lang="en-US" baseline="0" dirty="0" smtClean="0"/>
              <a:t> </a:t>
            </a:r>
            <a:r>
              <a:rPr lang="en-US" baseline="0" dirty="0" err="1" smtClean="0"/>
              <a:t>Mononitrate</a:t>
            </a:r>
            <a:r>
              <a:rPr lang="en-US" baseline="0" dirty="0" smtClean="0"/>
              <a:t> 30mg </a:t>
            </a:r>
            <a:r>
              <a:rPr lang="en-US" baseline="0" dirty="0" err="1" smtClean="0"/>
              <a:t>qd</a:t>
            </a:r>
            <a:r>
              <a:rPr lang="en-US" baseline="0" dirty="0" smtClean="0"/>
              <a:t> was changed to </a:t>
            </a:r>
            <a:r>
              <a:rPr lang="en-US" baseline="0" dirty="0" err="1" smtClean="0"/>
              <a:t>Isorsorbide</a:t>
            </a:r>
            <a:r>
              <a:rPr lang="en-US" baseline="0" dirty="0" smtClean="0"/>
              <a:t> </a:t>
            </a:r>
            <a:r>
              <a:rPr lang="en-US" baseline="0" dirty="0" err="1" smtClean="0"/>
              <a:t>Dinitrate</a:t>
            </a:r>
            <a:r>
              <a:rPr lang="en-US" baseline="0" dirty="0" smtClean="0"/>
              <a:t> 10mg </a:t>
            </a:r>
            <a:r>
              <a:rPr lang="en-US" baseline="0" dirty="0" err="1" smtClean="0"/>
              <a:t>tid</a:t>
            </a:r>
            <a:r>
              <a:rPr lang="en-US" baseline="0" dirty="0" smtClean="0"/>
              <a:t>.  The patient’s wife had been giving all three doses of the </a:t>
            </a:r>
            <a:r>
              <a:rPr lang="en-US" baseline="0" dirty="0" err="1" smtClean="0"/>
              <a:t>isosorbide</a:t>
            </a:r>
            <a:r>
              <a:rPr lang="en-US" baseline="0" dirty="0" smtClean="0"/>
              <a:t> </a:t>
            </a:r>
            <a:r>
              <a:rPr lang="en-US" baseline="0" dirty="0" err="1" smtClean="0"/>
              <a:t>dinitrate</a:t>
            </a:r>
            <a:r>
              <a:rPr lang="en-US" baseline="0" dirty="0" smtClean="0"/>
              <a:t> 10mg at the same time as his other medications, thinking that it was the ‘same drug’ leading to the drop in blood pressure and dizziness.  It was apparent that the dosage form of the medication needed to be changed back to the once a day </a:t>
            </a:r>
            <a:r>
              <a:rPr lang="en-US" baseline="0" dirty="0" err="1" smtClean="0"/>
              <a:t>Mononitrate</a:t>
            </a:r>
            <a:r>
              <a:rPr lang="en-US" baseline="0" dirty="0" smtClean="0"/>
              <a:t> and the problem was eliminated.</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25</a:t>
            </a:fld>
            <a:endParaRPr lang="en-US"/>
          </a:p>
        </p:txBody>
      </p:sp>
    </p:spTree>
    <p:extLst>
      <p:ext uri="{BB962C8B-B14F-4D97-AF65-F5344CB8AC3E}">
        <p14:creationId xmlns:p14="http://schemas.microsoft.com/office/powerpoint/2010/main" val="245476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9135" indent="-229135">
              <a:spcBef>
                <a:spcPct val="0"/>
              </a:spcBef>
            </a:pPr>
            <a:r>
              <a:rPr lang="en-US" dirty="0" smtClean="0"/>
              <a:t>Maureen</a:t>
            </a:r>
          </a:p>
          <a:p>
            <a:pPr marL="229135" indent="-229135">
              <a:spcBef>
                <a:spcPct val="0"/>
              </a:spcBef>
            </a:pPr>
            <a:endParaRPr lang="en-US" dirty="0" smtClean="0"/>
          </a:p>
          <a:p>
            <a:pPr marL="229135" indent="-229135">
              <a:spcBef>
                <a:spcPct val="0"/>
              </a:spcBef>
            </a:pPr>
            <a:r>
              <a:rPr lang="en-US" dirty="0" smtClean="0"/>
              <a:t>Here is how our VHA Medication Reconciliation Directive match up with TJC</a:t>
            </a:r>
            <a:r>
              <a:rPr lang="en-US" baseline="0" dirty="0" smtClean="0"/>
              <a:t> PSG</a:t>
            </a:r>
          </a:p>
          <a:p>
            <a:pPr marL="229135" indent="-229135">
              <a:spcBef>
                <a:spcPct val="0"/>
              </a:spcBef>
            </a:pPr>
            <a:endParaRPr lang="en-US" baseline="0" dirty="0" smtClean="0"/>
          </a:p>
          <a:p>
            <a:pPr algn="l" fontAlgn="auto">
              <a:spcBef>
                <a:spcPts val="0"/>
              </a:spcBef>
              <a:spcAft>
                <a:spcPts val="0"/>
              </a:spcAft>
              <a:buFont typeface="Arial" pitchFamily="34" charset="0"/>
              <a:buNone/>
              <a:defRPr/>
            </a:pPr>
            <a:r>
              <a:rPr lang="en-US" sz="3200" b="1" kern="1200" dirty="0" smtClean="0">
                <a:solidFill>
                  <a:schemeClr val="tx1"/>
                </a:solidFill>
                <a:latin typeface="+mn-lt"/>
                <a:ea typeface="+mn-ea"/>
                <a:cs typeface="+mn-cs"/>
              </a:rPr>
              <a:t>The Joint Commission Medication Reconciliation Safety Goal</a:t>
            </a:r>
            <a:endParaRPr lang="en-US" sz="2800" b="1" kern="1200" dirty="0" smtClean="0">
              <a:solidFill>
                <a:srgbClr val="002060"/>
              </a:solidFill>
              <a:latin typeface="+mn-lt"/>
              <a:ea typeface="+mn-ea"/>
              <a:cs typeface="+mn-cs"/>
            </a:endParaRPr>
          </a:p>
          <a:p>
            <a:pPr lvl="1" indent="-346075" algn="l" fontAlgn="auto">
              <a:spcBef>
                <a:spcPct val="20000"/>
              </a:spcBef>
              <a:spcAft>
                <a:spcPts val="0"/>
              </a:spcAft>
              <a:buFont typeface="Arial" pitchFamily="34" charset="0"/>
              <a:buAutoNum type="arabicPeriod"/>
              <a:defRPr/>
            </a:pPr>
            <a:r>
              <a:rPr lang="en-US" sz="2800" kern="1200" dirty="0" smtClean="0">
                <a:solidFill>
                  <a:prstClr val="black"/>
                </a:solidFill>
                <a:latin typeface="+mn-lt"/>
                <a:ea typeface="+mn-ea"/>
                <a:cs typeface="+mn-cs"/>
              </a:rPr>
              <a:t>NPSG.03.06.01 EP1: Obtain information on the medications the patient is currently taking</a:t>
            </a:r>
          </a:p>
          <a:p>
            <a:pPr lvl="1" indent="-346075" algn="l" fontAlgn="auto">
              <a:spcBef>
                <a:spcPct val="20000"/>
              </a:spcBef>
              <a:spcAft>
                <a:spcPts val="0"/>
              </a:spcAft>
              <a:buFont typeface="Arial" pitchFamily="34" charset="0"/>
              <a:buAutoNum type="arabicPeriod"/>
              <a:defRPr/>
            </a:pPr>
            <a:endParaRPr lang="en-US" sz="2800" kern="1200" dirty="0" smtClean="0">
              <a:solidFill>
                <a:prstClr val="black"/>
              </a:solidFill>
              <a:latin typeface="+mn-lt"/>
              <a:ea typeface="+mn-ea"/>
              <a:cs typeface="+mn-cs"/>
            </a:endParaRPr>
          </a:p>
          <a:p>
            <a:pPr marL="0" lvl="1" indent="0" algn="l">
              <a:spcBef>
                <a:spcPts val="0"/>
              </a:spcBef>
              <a:buFont typeface="Wingdings" pitchFamily="2" charset="2"/>
              <a:buNone/>
              <a:defRPr/>
            </a:pPr>
            <a:r>
              <a:rPr lang="en-US" sz="3200" b="1" kern="1200" dirty="0" smtClean="0">
                <a:solidFill>
                  <a:schemeClr val="tx1"/>
                </a:solidFill>
                <a:latin typeface="+mn-lt"/>
                <a:ea typeface="+mn-ea"/>
                <a:cs typeface="+mn-cs"/>
              </a:rPr>
              <a:t>VA Medication Reconciliation Directive Definition</a:t>
            </a:r>
            <a:endParaRPr lang="en-US" sz="3200" kern="1200" dirty="0" smtClean="0">
              <a:solidFill>
                <a:schemeClr val="tx1"/>
              </a:solidFill>
              <a:latin typeface="+mn-lt"/>
              <a:ea typeface="+mn-ea"/>
              <a:cs typeface="+mn-cs"/>
            </a:endParaRPr>
          </a:p>
          <a:p>
            <a:pPr marL="465138" lvl="1" indent="-344488" algn="l">
              <a:buNone/>
              <a:defRPr/>
            </a:pPr>
            <a:r>
              <a:rPr lang="en-US" sz="1200" kern="1200" dirty="0" smtClean="0">
                <a:solidFill>
                  <a:schemeClr val="tx1"/>
                </a:solidFill>
                <a:latin typeface="+mn-lt"/>
                <a:ea typeface="+mn-ea"/>
                <a:cs typeface="+mn-cs"/>
              </a:rPr>
              <a:t>1.  Obtain medication information from patient, caregiver, and/or family</a:t>
            </a:r>
          </a:p>
          <a:p>
            <a:pPr lvl="1" indent="-346075" fontAlgn="auto">
              <a:spcBef>
                <a:spcPct val="20000"/>
              </a:spcBef>
              <a:spcAft>
                <a:spcPts val="0"/>
              </a:spcAft>
              <a:buFont typeface="Arial" pitchFamily="34" charset="0"/>
              <a:buAutoNum type="arabicPeriod"/>
              <a:defRPr/>
            </a:pPr>
            <a:endParaRPr lang="en-US" sz="2800" kern="1200" dirty="0" smtClean="0">
              <a:solidFill>
                <a:prstClr val="black"/>
              </a:solidFill>
              <a:latin typeface="+mn-lt"/>
              <a:ea typeface="+mn-ea"/>
              <a:cs typeface="+mn-cs"/>
            </a:endParaRPr>
          </a:p>
          <a:p>
            <a:pPr marL="229135" indent="-229135">
              <a:spcBef>
                <a:spcPct val="0"/>
              </a:spcBef>
            </a:pPr>
            <a:endParaRPr lang="en-US" dirty="0" smtClean="0"/>
          </a:p>
        </p:txBody>
      </p:sp>
      <p:sp>
        <p:nvSpPr>
          <p:cNvPr id="34820" name="Slide Number Placeholder 3"/>
          <p:cNvSpPr>
            <a:spLocks noGrp="1"/>
          </p:cNvSpPr>
          <p:nvPr>
            <p:ph type="sldNum" sz="quarter" idx="5"/>
          </p:nvPr>
        </p:nvSpPr>
        <p:spPr>
          <a:noFill/>
        </p:spPr>
        <p:txBody>
          <a:bodyPr/>
          <a:lstStyle/>
          <a:p>
            <a:fld id="{CF93F168-84DB-4084-8560-94BD2C21877F}" type="slidenum">
              <a:rPr lang="en-US" smtClean="0">
                <a:solidFill>
                  <a:prstClr val="black"/>
                </a:solidFill>
              </a:rPr>
              <a:pPr/>
              <a:t>26</a:t>
            </a:fld>
            <a:endParaRPr lang="en-US"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9135" indent="-229135">
              <a:spcBef>
                <a:spcPct val="0"/>
              </a:spcBef>
            </a:pPr>
            <a:r>
              <a:rPr lang="en-US" dirty="0" smtClean="0"/>
              <a:t>Maureen</a:t>
            </a:r>
          </a:p>
          <a:p>
            <a:pPr marL="229135" indent="-229135">
              <a:spcBef>
                <a:spcPct val="0"/>
              </a:spcBef>
            </a:pPr>
            <a:endParaRPr lang="en-US" dirty="0" smtClean="0"/>
          </a:p>
          <a:p>
            <a:pPr algn="l" fontAlgn="auto">
              <a:spcBef>
                <a:spcPts val="0"/>
              </a:spcBef>
              <a:spcAft>
                <a:spcPts val="0"/>
              </a:spcAft>
              <a:buFont typeface="Arial" pitchFamily="34" charset="0"/>
              <a:buNone/>
              <a:defRPr/>
            </a:pPr>
            <a:r>
              <a:rPr lang="en-US" sz="2800" b="1" kern="1200" dirty="0" smtClean="0">
                <a:solidFill>
                  <a:schemeClr val="tx1"/>
                </a:solidFill>
                <a:latin typeface="+mn-lt"/>
                <a:ea typeface="+mn-ea"/>
                <a:cs typeface="+mn-cs"/>
              </a:rPr>
              <a:t>The Joint Commission Reconciliation Revised Patient Safety Goals</a:t>
            </a:r>
          </a:p>
          <a:p>
            <a:pPr marL="111125" lvl="1" indent="0" algn="l" fontAlgn="auto">
              <a:spcBef>
                <a:spcPts val="700"/>
              </a:spcBef>
              <a:spcAft>
                <a:spcPts val="0"/>
              </a:spcAft>
              <a:buNone/>
              <a:defRPr/>
            </a:pPr>
            <a:r>
              <a:rPr lang="en-US" sz="2800" kern="1200" dirty="0" smtClean="0">
                <a:solidFill>
                  <a:prstClr val="black"/>
                </a:solidFill>
                <a:latin typeface="+mn-lt"/>
                <a:ea typeface="+mn-ea"/>
                <a:cs typeface="+mn-cs"/>
              </a:rPr>
              <a:t>NPSG.03.06.01EP3: Compare the medication information</a:t>
            </a:r>
          </a:p>
          <a:p>
            <a:pPr marL="229135" indent="-229135" algn="l">
              <a:spcBef>
                <a:spcPct val="0"/>
              </a:spcBef>
            </a:pPr>
            <a:endParaRPr lang="en-US" dirty="0" smtClean="0"/>
          </a:p>
          <a:p>
            <a:pPr marL="229135" indent="-229135" algn="l">
              <a:spcBef>
                <a:spcPct val="0"/>
              </a:spcBef>
            </a:pPr>
            <a:endParaRPr lang="en-US" smtClean="0"/>
          </a:p>
          <a:p>
            <a:pPr marL="0" indent="0" algn="l" fontAlgn="auto">
              <a:spcBef>
                <a:spcPts val="0"/>
              </a:spcBef>
              <a:spcAft>
                <a:spcPts val="0"/>
              </a:spcAft>
              <a:buFont typeface="Wingdings" pitchFamily="2" charset="2"/>
              <a:buNone/>
              <a:defRPr/>
            </a:pPr>
            <a:r>
              <a:rPr lang="en-US" sz="1200" b="1" kern="1200" smtClean="0">
                <a:solidFill>
                  <a:schemeClr val="tx1"/>
                </a:solidFill>
                <a:latin typeface="+mn-lt"/>
                <a:ea typeface="+mn-ea"/>
                <a:cs typeface="+mn-cs"/>
              </a:rPr>
              <a:t>VA </a:t>
            </a:r>
            <a:r>
              <a:rPr lang="en-US" sz="1200" b="1" kern="1200" dirty="0" smtClean="0">
                <a:solidFill>
                  <a:schemeClr val="tx1"/>
                </a:solidFill>
                <a:latin typeface="+mn-lt"/>
                <a:ea typeface="+mn-ea"/>
                <a:cs typeface="+mn-cs"/>
              </a:rPr>
              <a:t>Medication Reconciliation Directive Definition</a:t>
            </a:r>
            <a:endParaRPr lang="en-US" sz="1200" kern="1200" dirty="0" smtClean="0">
              <a:solidFill>
                <a:schemeClr val="tx1"/>
              </a:solidFill>
              <a:latin typeface="+mn-lt"/>
              <a:ea typeface="+mn-ea"/>
              <a:cs typeface="+mn-cs"/>
            </a:endParaRPr>
          </a:p>
          <a:p>
            <a:pPr algn="l" fontAlgn="auto">
              <a:spcAft>
                <a:spcPts val="0"/>
              </a:spcAft>
              <a:buNone/>
              <a:defRPr/>
            </a:pPr>
            <a:r>
              <a:rPr lang="en-US" sz="1200" kern="1200" dirty="0" smtClean="0">
                <a:solidFill>
                  <a:schemeClr val="tx1"/>
                </a:solidFill>
                <a:latin typeface="+mn-lt"/>
                <a:ea typeface="+mn-ea"/>
                <a:cs typeface="+mn-cs"/>
              </a:rPr>
              <a:t>Compare this to the medication information available</a:t>
            </a:r>
          </a:p>
          <a:p>
            <a:pPr marL="229135" indent="-229135" algn="l">
              <a:spcBef>
                <a:spcPct val="0"/>
              </a:spcBef>
            </a:pPr>
            <a:endParaRPr lang="en-US" dirty="0" smtClean="0"/>
          </a:p>
        </p:txBody>
      </p:sp>
      <p:sp>
        <p:nvSpPr>
          <p:cNvPr id="34820" name="Slide Number Placeholder 3"/>
          <p:cNvSpPr>
            <a:spLocks noGrp="1"/>
          </p:cNvSpPr>
          <p:nvPr>
            <p:ph type="sldNum" sz="quarter" idx="5"/>
          </p:nvPr>
        </p:nvSpPr>
        <p:spPr>
          <a:noFill/>
        </p:spPr>
        <p:txBody>
          <a:bodyPr/>
          <a:lstStyle/>
          <a:p>
            <a:fld id="{CF93F168-84DB-4084-8560-94BD2C21877F}" type="slidenum">
              <a:rPr lang="en-US" smtClean="0">
                <a:solidFill>
                  <a:prstClr val="black"/>
                </a:solidFill>
              </a:rPr>
              <a:pPr/>
              <a:t>27</a:t>
            </a:fld>
            <a:endParaRPr lang="en-US"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9135" indent="-229135">
              <a:spcBef>
                <a:spcPct val="0"/>
              </a:spcBef>
            </a:pPr>
            <a:r>
              <a:rPr lang="en-US" dirty="0" smtClean="0"/>
              <a:t>Maureen</a:t>
            </a:r>
          </a:p>
          <a:p>
            <a:pPr marL="229135" indent="-229135">
              <a:spcBef>
                <a:spcPct val="0"/>
              </a:spcBef>
            </a:pPr>
            <a:endParaRPr lang="en-US" dirty="0" smtClean="0"/>
          </a:p>
          <a:p>
            <a:pPr marL="229135" indent="-229135">
              <a:spcBef>
                <a:spcPct val="0"/>
              </a:spcBef>
            </a:pPr>
            <a:r>
              <a:rPr lang="en-US" dirty="0" smtClean="0"/>
              <a:t>(slow</a:t>
            </a:r>
            <a:r>
              <a:rPr lang="en-US" baseline="0" dirty="0" smtClean="0"/>
              <a:t> down and explain)</a:t>
            </a:r>
          </a:p>
          <a:p>
            <a:pPr marL="229135" indent="-229135">
              <a:spcBef>
                <a:spcPct val="0"/>
              </a:spcBef>
            </a:pPr>
            <a:endParaRPr lang="en-US" baseline="0" dirty="0" smtClean="0"/>
          </a:p>
          <a:p>
            <a:pPr algn="l" fontAlgn="auto">
              <a:spcBef>
                <a:spcPts val="0"/>
              </a:spcBef>
              <a:spcAft>
                <a:spcPts val="0"/>
              </a:spcAft>
              <a:buFont typeface="Arial" pitchFamily="34" charset="0"/>
              <a:buNone/>
              <a:defRPr/>
            </a:pPr>
            <a:r>
              <a:rPr lang="en-US" sz="2800" b="1" kern="1200" dirty="0" smtClean="0">
                <a:solidFill>
                  <a:schemeClr val="tx1"/>
                </a:solidFill>
                <a:latin typeface="+mn-lt"/>
                <a:ea typeface="+mn-ea"/>
                <a:cs typeface="+mn-cs"/>
              </a:rPr>
              <a:t>The Joint Commission Reconciliation Revised Patient Safety Goals</a:t>
            </a:r>
          </a:p>
          <a:p>
            <a:pPr marL="111125" lvl="1" indent="0" algn="l" fontAlgn="auto">
              <a:buNone/>
              <a:defRPr/>
            </a:pPr>
            <a:r>
              <a:rPr lang="en-US" sz="2800" kern="1200" dirty="0" smtClean="0">
                <a:solidFill>
                  <a:prstClr val="black"/>
                </a:solidFill>
                <a:latin typeface="+mn-lt"/>
                <a:ea typeface="+mn-ea"/>
                <a:cs typeface="+mn-cs"/>
              </a:rPr>
              <a:t>NPSG.03.06.01EP4: Provide the patient (or family as needed) with written information</a:t>
            </a:r>
            <a:endParaRPr lang="en-US" dirty="0" smtClean="0">
              <a:solidFill>
                <a:prstClr val="black"/>
              </a:solidFill>
              <a:latin typeface="+mn-lt"/>
            </a:endParaRPr>
          </a:p>
          <a:p>
            <a:pPr algn="l" fontAlgn="auto">
              <a:spcBef>
                <a:spcPts val="0"/>
              </a:spcBef>
              <a:spcAft>
                <a:spcPts val="0"/>
              </a:spcAft>
              <a:buFont typeface="Arial" pitchFamily="34" charset="0"/>
              <a:buNone/>
              <a:defRPr/>
            </a:pPr>
            <a:r>
              <a:rPr lang="en-US" sz="2800" b="1" kern="1200" dirty="0" smtClean="0">
                <a:solidFill>
                  <a:schemeClr val="tx1"/>
                </a:solidFill>
                <a:latin typeface="+mn-lt"/>
                <a:ea typeface="+mn-ea"/>
                <a:cs typeface="+mn-cs"/>
              </a:rPr>
              <a:t>and…</a:t>
            </a:r>
          </a:p>
          <a:p>
            <a:pPr algn="l" fontAlgn="auto">
              <a:spcBef>
                <a:spcPts val="0"/>
              </a:spcBef>
              <a:spcAft>
                <a:spcPts val="0"/>
              </a:spcAft>
              <a:buFont typeface="Arial" pitchFamily="34" charset="0"/>
              <a:buNone/>
              <a:defRPr/>
            </a:pPr>
            <a:r>
              <a:rPr lang="en-US" sz="2800" b="1" kern="1200" dirty="0" smtClean="0">
                <a:solidFill>
                  <a:schemeClr val="tx1"/>
                </a:solidFill>
                <a:latin typeface="+mn-lt"/>
                <a:ea typeface="+mn-ea"/>
                <a:cs typeface="+mn-cs"/>
              </a:rPr>
              <a:t>The Joint Commission Reconciliation Revised Patient Safety Goals</a:t>
            </a:r>
          </a:p>
          <a:p>
            <a:pPr marL="111125" lvl="1" indent="0" algn="l" fontAlgn="auto">
              <a:buNone/>
              <a:defRPr/>
            </a:pPr>
            <a:r>
              <a:rPr lang="en-US" sz="2800" kern="1200" dirty="0" smtClean="0">
                <a:solidFill>
                  <a:prstClr val="black"/>
                </a:solidFill>
                <a:latin typeface="+mn-lt"/>
                <a:ea typeface="+mn-ea"/>
                <a:cs typeface="+mn-cs"/>
              </a:rPr>
              <a:t>NPSG.03.06.01EP5: Explain the importance of managing medication information to the patient</a:t>
            </a:r>
          </a:p>
          <a:p>
            <a:pPr marL="0" indent="0" algn="l" fontAlgn="auto">
              <a:spcBef>
                <a:spcPts val="0"/>
              </a:spcBef>
              <a:spcAft>
                <a:spcPts val="0"/>
              </a:spcAft>
              <a:buFont typeface="Wingdings" pitchFamily="2" charset="2"/>
              <a:buNone/>
              <a:defRPr/>
            </a:pPr>
            <a:endParaRPr lang="en-US" sz="2800" b="1" kern="1200" dirty="0" smtClean="0">
              <a:solidFill>
                <a:schemeClr val="tx1"/>
              </a:solidFill>
              <a:latin typeface="+mn-lt"/>
              <a:ea typeface="+mn-ea"/>
              <a:cs typeface="+mn-cs"/>
            </a:endParaRPr>
          </a:p>
          <a:p>
            <a:pPr marL="0" indent="0" algn="l" fontAlgn="auto">
              <a:spcBef>
                <a:spcPts val="0"/>
              </a:spcBef>
              <a:spcAft>
                <a:spcPts val="0"/>
              </a:spcAft>
              <a:buFont typeface="Wingdings" pitchFamily="2" charset="2"/>
              <a:buNone/>
              <a:defRPr/>
            </a:pPr>
            <a:r>
              <a:rPr lang="en-US" sz="2800" b="1" kern="1200" dirty="0" smtClean="0">
                <a:solidFill>
                  <a:schemeClr val="tx1"/>
                </a:solidFill>
                <a:latin typeface="+mn-lt"/>
                <a:ea typeface="+mn-ea"/>
                <a:cs typeface="+mn-cs"/>
              </a:rPr>
              <a:t>VA Medication Reconciliation Directive Definition</a:t>
            </a:r>
            <a:endParaRPr lang="en-US" sz="2800" kern="1200" dirty="0" smtClean="0">
              <a:solidFill>
                <a:schemeClr val="tx1"/>
              </a:solidFill>
              <a:latin typeface="+mn-lt"/>
              <a:ea typeface="+mn-ea"/>
              <a:cs typeface="+mn-cs"/>
            </a:endParaRPr>
          </a:p>
          <a:p>
            <a:pPr algn="l" fontAlgn="auto">
              <a:spcBef>
                <a:spcPts val="0"/>
              </a:spcBef>
              <a:buNone/>
              <a:defRPr/>
            </a:pPr>
            <a:r>
              <a:rPr lang="en-US" sz="2800" kern="1200" dirty="0" smtClean="0">
                <a:solidFill>
                  <a:schemeClr val="tx1"/>
                </a:solidFill>
                <a:latin typeface="+mn-lt"/>
                <a:ea typeface="+mn-ea"/>
                <a:cs typeface="+mn-cs"/>
              </a:rPr>
              <a:t>Communicate this with and provide education to patient, caregiver, and/or family regarding this information</a:t>
            </a:r>
          </a:p>
          <a:p>
            <a:pPr marL="454025" lvl="1" indent="-342900" fontAlgn="auto">
              <a:buAutoNum type="arabicPeriod" startAt="4"/>
              <a:defRPr/>
            </a:pPr>
            <a:endParaRPr lang="en-US" sz="2800" kern="1200" dirty="0" smtClean="0">
              <a:solidFill>
                <a:prstClr val="black"/>
              </a:solidFill>
              <a:latin typeface="+mn-lt"/>
              <a:ea typeface="+mn-ea"/>
              <a:cs typeface="+mn-cs"/>
            </a:endParaRPr>
          </a:p>
          <a:p>
            <a:pPr marL="229135" indent="-229135">
              <a:spcBef>
                <a:spcPct val="0"/>
              </a:spcBef>
            </a:pPr>
            <a:endParaRPr lang="en-US" dirty="0" smtClean="0"/>
          </a:p>
        </p:txBody>
      </p:sp>
      <p:sp>
        <p:nvSpPr>
          <p:cNvPr id="34820" name="Slide Number Placeholder 3"/>
          <p:cNvSpPr>
            <a:spLocks noGrp="1"/>
          </p:cNvSpPr>
          <p:nvPr>
            <p:ph type="sldNum" sz="quarter" idx="5"/>
          </p:nvPr>
        </p:nvSpPr>
        <p:spPr>
          <a:noFill/>
        </p:spPr>
        <p:txBody>
          <a:bodyPr/>
          <a:lstStyle/>
          <a:p>
            <a:fld id="{CF93F168-84DB-4084-8560-94BD2C21877F}" type="slidenum">
              <a:rPr lang="en-US" smtClean="0">
                <a:solidFill>
                  <a:prstClr val="black"/>
                </a:solidFill>
              </a:rPr>
              <a:pPr/>
              <a:t>28</a:t>
            </a:fld>
            <a:endParaRPr lang="en-US" smtClean="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9135" indent="-229135">
              <a:spcBef>
                <a:spcPct val="0"/>
              </a:spcBef>
            </a:pPr>
            <a:r>
              <a:rPr lang="en-US" dirty="0" smtClean="0"/>
              <a:t>Maureen</a:t>
            </a:r>
          </a:p>
          <a:p>
            <a:pPr marL="229135" indent="-229135">
              <a:spcBef>
                <a:spcPct val="0"/>
              </a:spcBef>
            </a:pPr>
            <a:endParaRPr lang="en-US" dirty="0" smtClean="0"/>
          </a:p>
          <a:p>
            <a:pPr algn="l" fontAlgn="auto">
              <a:spcBef>
                <a:spcPts val="0"/>
              </a:spcBef>
              <a:spcAft>
                <a:spcPts val="0"/>
              </a:spcAft>
              <a:buFont typeface="Arial" pitchFamily="34" charset="0"/>
              <a:buNone/>
              <a:defRPr/>
            </a:pPr>
            <a:r>
              <a:rPr lang="en-US" sz="3200" b="1" kern="1200" dirty="0" smtClean="0">
                <a:solidFill>
                  <a:schemeClr val="tx1"/>
                </a:solidFill>
                <a:latin typeface="+mn-lt"/>
                <a:ea typeface="+mn-ea"/>
                <a:cs typeface="+mn-cs"/>
              </a:rPr>
              <a:t>The Joint Commission Reconciliation Revised Patient Safety Goals</a:t>
            </a:r>
          </a:p>
          <a:p>
            <a:pPr algn="l" fontAlgn="auto">
              <a:spcBef>
                <a:spcPts val="0"/>
              </a:spcBef>
              <a:spcAft>
                <a:spcPts val="0"/>
              </a:spcAft>
              <a:buFont typeface="Arial" pitchFamily="34" charset="0"/>
              <a:buNone/>
              <a:defRPr/>
            </a:pPr>
            <a:r>
              <a:rPr lang="en-US" sz="2800" kern="1200" dirty="0" smtClean="0">
                <a:solidFill>
                  <a:prstClr val="black"/>
                </a:solidFill>
                <a:latin typeface="+mn-lt"/>
                <a:ea typeface="+mn-ea"/>
                <a:cs typeface="+mn-cs"/>
              </a:rPr>
              <a:t>PC.04.02.01: Information about treatment is provided to other service providers</a:t>
            </a:r>
          </a:p>
          <a:p>
            <a:pPr marL="229135" indent="-229135" algn="l">
              <a:spcBef>
                <a:spcPct val="0"/>
              </a:spcBef>
            </a:pPr>
            <a:endParaRPr lang="en-US" dirty="0" smtClean="0"/>
          </a:p>
          <a:p>
            <a:pPr marL="0" indent="0" algn="l" fontAlgn="auto">
              <a:spcBef>
                <a:spcPts val="0"/>
              </a:spcBef>
              <a:spcAft>
                <a:spcPts val="0"/>
              </a:spcAft>
              <a:buFont typeface="Wingdings" pitchFamily="2" charset="2"/>
              <a:buNone/>
              <a:defRPr/>
            </a:pPr>
            <a:r>
              <a:rPr lang="en-US" sz="1200" b="1" kern="1200" dirty="0" smtClean="0">
                <a:solidFill>
                  <a:schemeClr val="tx1"/>
                </a:solidFill>
                <a:latin typeface="+mn-lt"/>
                <a:ea typeface="+mn-ea"/>
                <a:cs typeface="+mn-cs"/>
              </a:rPr>
              <a:t>VA Medication Reconciliation Directive Definition</a:t>
            </a:r>
          </a:p>
          <a:p>
            <a:pPr marL="396875" indent="-396875" algn="l" fontAlgn="auto">
              <a:spcAft>
                <a:spcPts val="0"/>
              </a:spcAft>
              <a:buNone/>
              <a:defRPr/>
            </a:pPr>
            <a:r>
              <a:rPr lang="en-US" sz="1200" kern="1200" dirty="0" smtClean="0">
                <a:solidFill>
                  <a:schemeClr val="tx1"/>
                </a:solidFill>
                <a:latin typeface="+mn-lt"/>
                <a:ea typeface="+mn-ea"/>
                <a:cs typeface="+mn-cs"/>
              </a:rPr>
              <a:t>Communicate this information with the healthcare team(s)</a:t>
            </a:r>
          </a:p>
          <a:p>
            <a:pPr marL="229135" indent="-229135">
              <a:spcBef>
                <a:spcPct val="0"/>
              </a:spcBef>
            </a:pPr>
            <a:endParaRPr lang="en-US" dirty="0" smtClean="0"/>
          </a:p>
        </p:txBody>
      </p:sp>
      <p:sp>
        <p:nvSpPr>
          <p:cNvPr id="34820" name="Slide Number Placeholder 3"/>
          <p:cNvSpPr>
            <a:spLocks noGrp="1"/>
          </p:cNvSpPr>
          <p:nvPr>
            <p:ph type="sldNum" sz="quarter" idx="5"/>
          </p:nvPr>
        </p:nvSpPr>
        <p:spPr>
          <a:noFill/>
        </p:spPr>
        <p:txBody>
          <a:bodyPr/>
          <a:lstStyle/>
          <a:p>
            <a:fld id="{CF93F168-84DB-4084-8560-94BD2C21877F}" type="slidenum">
              <a:rPr lang="en-US" smtClean="0">
                <a:solidFill>
                  <a:prstClr val="black"/>
                </a:solidFill>
              </a:rPr>
              <a:pPr/>
              <a:t>29</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Maureen</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a:t>
            </a:fld>
            <a:endParaRPr lang="en-US"/>
          </a:p>
        </p:txBody>
      </p:sp>
    </p:spTree>
    <p:extLst>
      <p:ext uri="{BB962C8B-B14F-4D97-AF65-F5344CB8AC3E}">
        <p14:creationId xmlns:p14="http://schemas.microsoft.com/office/powerpoint/2010/main" val="1786129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Med Recon </a:t>
            </a:r>
            <a:r>
              <a:rPr lang="en-US" sz="1200" b="1" dirty="0" smtClean="0"/>
              <a:t>is initiated </a:t>
            </a:r>
            <a:r>
              <a:rPr lang="en-US" sz="1200" dirty="0" smtClean="0"/>
              <a:t>at every episode or transition in level of care where medications will be administered, prescribed, modified, or may influence the care given.</a:t>
            </a:r>
            <a:r>
              <a:rPr lang="en-US" sz="1200" baseline="0" dirty="0" smtClean="0"/>
              <a:t>  </a:t>
            </a:r>
          </a:p>
          <a:p>
            <a:r>
              <a:rPr lang="en-US" sz="1200" baseline="0" dirty="0" smtClean="0"/>
              <a:t>Consider the elderly patient on </a:t>
            </a:r>
            <a:r>
              <a:rPr lang="en-US" sz="1200" baseline="0" dirty="0" err="1" smtClean="0"/>
              <a:t>isosorbide</a:t>
            </a:r>
            <a:r>
              <a:rPr lang="en-US" sz="1200" baseline="0" dirty="0" smtClean="0"/>
              <a:t>.  The opportunity to fix the problem was missed in the ED and during his admission.  </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30</a:t>
            </a:fld>
            <a:endParaRPr lang="en-US"/>
          </a:p>
        </p:txBody>
      </p:sp>
    </p:spTree>
    <p:extLst>
      <p:ext uri="{BB962C8B-B14F-4D97-AF65-F5344CB8AC3E}">
        <p14:creationId xmlns:p14="http://schemas.microsoft.com/office/powerpoint/2010/main" val="468195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dirty="0" smtClean="0"/>
              <a:t>Maureen:</a:t>
            </a:r>
          </a:p>
          <a:p>
            <a:pPr lvl="0" rtl="0"/>
            <a:endParaRPr lang="en-US" dirty="0" smtClean="0"/>
          </a:p>
          <a:p>
            <a:pPr lvl="0" rtl="0"/>
            <a:r>
              <a:rPr lang="en-US" dirty="0" smtClean="0"/>
              <a:t>The facilities need to define processes to be used when medications are outside of the scope of the health care team member performing components of MedRecon there is a way to reach out to other providers to address the situation in an</a:t>
            </a:r>
            <a:r>
              <a:rPr lang="en-US" baseline="0" dirty="0" smtClean="0"/>
              <a:t> expeditious fashion.</a:t>
            </a:r>
            <a:endParaRPr lang="en-US" dirty="0" smtClean="0"/>
          </a:p>
          <a:p>
            <a:pPr lvl="1" rtl="0"/>
            <a:endParaRPr lang="en-US" dirty="0" smtClean="0"/>
          </a:p>
          <a:p>
            <a:pPr lvl="1" rtl="0"/>
            <a:r>
              <a:rPr lang="en-US" dirty="0" smtClean="0"/>
              <a:t>NOTE: Addressing a discrepancy does not always require managing a medication or changing the medication order.  It depends on the risk</a:t>
            </a:r>
            <a:r>
              <a:rPr lang="en-US" baseline="0" dirty="0" smtClean="0"/>
              <a:t> for harm related to the discrepancy.  If it’s critical, it has to be addressed immediately.</a:t>
            </a:r>
            <a:endParaRPr lang="en-US" dirty="0" smtClean="0"/>
          </a:p>
          <a:p>
            <a:pPr lvl="0" rtl="0"/>
            <a:endParaRPr lang="en-US" dirty="0" smtClean="0"/>
          </a:p>
          <a:p>
            <a:pPr lvl="0" rtl="0"/>
            <a:r>
              <a:rPr lang="en-US" dirty="0" smtClean="0"/>
              <a:t>Facility and VISN Point of Contact are assigned to help disseminate timely MedRecon info.</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31</a:t>
            </a:fld>
            <a:endParaRPr lang="en-US"/>
          </a:p>
        </p:txBody>
      </p:sp>
    </p:spTree>
    <p:extLst>
      <p:ext uri="{BB962C8B-B14F-4D97-AF65-F5344CB8AC3E}">
        <p14:creationId xmlns:p14="http://schemas.microsoft.com/office/powerpoint/2010/main" val="2369849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Now I’d like to ask a poll question.  </a:t>
            </a:r>
          </a:p>
          <a:p>
            <a:endParaRPr lang="en-US" dirty="0" smtClean="0"/>
          </a:p>
          <a:p>
            <a:pPr>
              <a:buNone/>
            </a:pPr>
            <a:r>
              <a:rPr lang="en-US" sz="1200" dirty="0" smtClean="0"/>
              <a:t>The Health Care Team (HCT) may include the</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32</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dirty="0" smtClean="0"/>
              <a:t>Maureen (need at least 60</a:t>
            </a:r>
            <a:r>
              <a:rPr lang="en-US" baseline="0" dirty="0" smtClean="0"/>
              <a:t> seconds)</a:t>
            </a:r>
            <a:r>
              <a:rPr lang="en-US" dirty="0" smtClean="0"/>
              <a:t>:</a:t>
            </a:r>
          </a:p>
          <a:p>
            <a:endParaRPr lang="en-US" dirty="0" smtClean="0"/>
          </a:p>
          <a:p>
            <a:r>
              <a:rPr lang="en-US" dirty="0" smtClean="0"/>
              <a:t>It</a:t>
            </a:r>
            <a:r>
              <a:rPr lang="en-US" baseline="0" dirty="0" smtClean="0"/>
              <a:t> takes a village (the healthcare team) to manage medication information.  The clerk at the check in desk, the health tech, the nurse, the pharmacist, the physician, the social worker, the case worker, and of course, the Veteran him/herself.</a:t>
            </a:r>
          </a:p>
          <a:p>
            <a:endParaRPr lang="en-US" baseline="0" dirty="0" smtClean="0"/>
          </a:p>
          <a:p>
            <a:r>
              <a:rPr lang="en-US" baseline="0" dirty="0" smtClean="0"/>
              <a:t>Now, let’s take a look at your poll results</a:t>
            </a:r>
            <a:endParaRPr lang="en-US" dirty="0" smtClean="0"/>
          </a:p>
        </p:txBody>
      </p:sp>
      <p:sp>
        <p:nvSpPr>
          <p:cNvPr id="44036" name="Slide Number Placeholder 3"/>
          <p:cNvSpPr>
            <a:spLocks noGrp="1"/>
          </p:cNvSpPr>
          <p:nvPr>
            <p:ph type="sldNum" sz="quarter" idx="5"/>
          </p:nvPr>
        </p:nvSpPr>
        <p:spPr>
          <a:noFill/>
        </p:spPr>
        <p:txBody>
          <a:bodyPr/>
          <a:lstStyle/>
          <a:p>
            <a:fld id="{1F207540-BC3A-4A40-AE53-6A241FEB9F60}" type="slidenum">
              <a:rPr lang="en-US" smtClean="0">
                <a:solidFill>
                  <a:prstClr val="black"/>
                </a:solidFill>
              </a:rPr>
              <a:pPr/>
              <a:t>33</a:t>
            </a:fld>
            <a:endParaRPr lang="en-US"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Rose</a:t>
            </a:r>
          </a:p>
          <a:p>
            <a:endParaRPr lang="en-US" dirty="0" smtClean="0"/>
          </a:p>
          <a:p>
            <a:pPr>
              <a:buNone/>
            </a:pPr>
            <a:r>
              <a:rPr lang="en-US" sz="1200" dirty="0" smtClean="0"/>
              <a:t>The Health Care Team (HCT) may include the</a:t>
            </a:r>
          </a:p>
          <a:p>
            <a:endParaRPr lang="en-US" i="0" baseline="0" dirty="0" smtClean="0"/>
          </a:p>
          <a:p>
            <a:r>
              <a:rPr lang="en-US" i="0" baseline="0" dirty="0" smtClean="0"/>
              <a:t>Ad-lib to the audience results, then advance to move on.</a:t>
            </a:r>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34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35</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New Med Recon</a:t>
            </a:r>
            <a:r>
              <a:rPr lang="en-US" baseline="0" dirty="0" smtClean="0"/>
              <a:t> Video “Take as Directed”</a:t>
            </a:r>
            <a:endParaRPr lang="en-US" dirty="0" smtClean="0"/>
          </a:p>
          <a:p>
            <a:endParaRPr lang="en-US" dirty="0" smtClean="0"/>
          </a:p>
          <a:p>
            <a:r>
              <a:rPr lang="en-US" dirty="0" smtClean="0"/>
              <a:t>All about the Team</a:t>
            </a:r>
            <a:r>
              <a:rPr lang="en-US" baseline="0" dirty="0" smtClean="0"/>
              <a:t> and each members special contribution</a:t>
            </a:r>
          </a:p>
          <a:p>
            <a:r>
              <a:rPr lang="en-US" baseline="0" dirty="0" smtClean="0"/>
              <a:t>There are other members of the team: Social Workers, Patient Educators/Advocates, and Front Line staff</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36</a:t>
            </a:fld>
            <a:endParaRPr lang="en-US"/>
          </a:p>
        </p:txBody>
      </p:sp>
    </p:spTree>
    <p:extLst>
      <p:ext uri="{BB962C8B-B14F-4D97-AF65-F5344CB8AC3E}">
        <p14:creationId xmlns:p14="http://schemas.microsoft.com/office/powerpoint/2010/main" val="2001367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The 6 are: Collect,</a:t>
            </a:r>
            <a:r>
              <a:rPr lang="en-US" baseline="0" dirty="0" smtClean="0"/>
              <a:t> compare, collaborate, correct, communicate, counsel</a:t>
            </a:r>
          </a:p>
          <a:p>
            <a:endParaRPr lang="en-US" dirty="0" smtClean="0"/>
          </a:p>
          <a:p>
            <a:r>
              <a:rPr lang="en-US" dirty="0" smtClean="0"/>
              <a:t>Collect:</a:t>
            </a:r>
            <a:r>
              <a:rPr lang="en-US" baseline="0" dirty="0" smtClean="0"/>
              <a:t> Taking a good medication histories, motivational interviewing, gathering all the essential information from the chart.</a:t>
            </a:r>
          </a:p>
          <a:p>
            <a:endParaRPr lang="en-US" baseline="0" dirty="0" smtClean="0"/>
          </a:p>
          <a:p>
            <a:r>
              <a:rPr lang="en-US" baseline="0" dirty="0" smtClean="0"/>
              <a:t>Compare: the information given by the Veteran/caregiver with the medication information in the chart.</a:t>
            </a:r>
          </a:p>
          <a:p>
            <a:endParaRPr lang="en-US" baseline="0" dirty="0" smtClean="0"/>
          </a:p>
          <a:p>
            <a:r>
              <a:rPr lang="en-US" baseline="0" dirty="0" smtClean="0"/>
              <a:t>Collaborate with the Veteran/caregiver to optimize care and increase adherence.</a:t>
            </a:r>
            <a:endParaRPr lang="en-US"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37</a:t>
            </a:fld>
            <a:endParaRPr lang="en-US" dirty="0"/>
          </a:p>
        </p:txBody>
      </p:sp>
    </p:spTree>
    <p:extLst>
      <p:ext uri="{BB962C8B-B14F-4D97-AF65-F5344CB8AC3E}">
        <p14:creationId xmlns:p14="http://schemas.microsoft.com/office/powerpoint/2010/main" val="18442652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Maureen:</a:t>
            </a:r>
          </a:p>
          <a:p>
            <a:endParaRPr lang="en-US" baseline="0" dirty="0" smtClean="0"/>
          </a:p>
          <a:p>
            <a:r>
              <a:rPr lang="en-US" baseline="0" dirty="0" smtClean="0"/>
              <a:t>Correct or update the electronic medical record and the patient’s record.</a:t>
            </a:r>
          </a:p>
          <a:p>
            <a:endParaRPr lang="en-US" baseline="0" dirty="0" smtClean="0"/>
          </a:p>
          <a:p>
            <a:r>
              <a:rPr lang="en-US" baseline="0" dirty="0" smtClean="0"/>
              <a:t>Communicate  with relevant members of the healthcare team</a:t>
            </a:r>
          </a:p>
          <a:p>
            <a:endParaRPr lang="en-US" baseline="0" dirty="0" smtClean="0"/>
          </a:p>
          <a:p>
            <a:r>
              <a:rPr lang="en-US" baseline="0" dirty="0" smtClean="0"/>
              <a:t>Counsel:  Be aware of the Veteran’s level of health literacy, or physical and cognitive challenges that they may have.  Use </a:t>
            </a:r>
            <a:r>
              <a:rPr lang="en-US" dirty="0" smtClean="0"/>
              <a:t>tools like teach back to be sure that the Veteran or caregiver</a:t>
            </a:r>
            <a:r>
              <a:rPr lang="en-US" baseline="0" dirty="0" smtClean="0"/>
              <a:t> understands the information. </a:t>
            </a:r>
            <a:endParaRPr lang="en-US" dirty="0"/>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38</a:t>
            </a:fld>
            <a:endParaRPr lang="en-US" dirty="0"/>
          </a:p>
        </p:txBody>
      </p:sp>
    </p:spTree>
    <p:extLst>
      <p:ext uri="{BB962C8B-B14F-4D97-AF65-F5344CB8AC3E}">
        <p14:creationId xmlns:p14="http://schemas.microsoft.com/office/powerpoint/2010/main" val="18442652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This</a:t>
            </a:r>
            <a:r>
              <a:rPr lang="en-US" baseline="0" dirty="0" smtClean="0"/>
              <a:t> is what a patient’s list might look like.  It has information that’s important to the patient:</a:t>
            </a:r>
          </a:p>
          <a:p>
            <a:r>
              <a:rPr lang="en-US" baseline="0" dirty="0" smtClean="0"/>
              <a:t>The name/strength of the drug</a:t>
            </a:r>
          </a:p>
          <a:p>
            <a:r>
              <a:rPr lang="en-US" baseline="0" dirty="0" smtClean="0"/>
              <a:t>How to take it.</a:t>
            </a:r>
          </a:p>
          <a:p>
            <a:r>
              <a:rPr lang="en-US" baseline="0" dirty="0" smtClean="0"/>
              <a:t>Who ordered it.</a:t>
            </a:r>
          </a:p>
          <a:p>
            <a:r>
              <a:rPr lang="en-US" baseline="0" dirty="0" smtClean="0"/>
              <a:t>Where it was filled</a:t>
            </a:r>
          </a:p>
          <a:p>
            <a:r>
              <a:rPr lang="en-US" baseline="0" dirty="0" smtClean="0"/>
              <a:t>Notes containing memory joggers, nicknames,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39</a:t>
            </a:fld>
            <a:endParaRPr lang="en-US"/>
          </a:p>
        </p:txBody>
      </p:sp>
    </p:spTree>
    <p:extLst>
      <p:ext uri="{BB962C8B-B14F-4D97-AF65-F5344CB8AC3E}">
        <p14:creationId xmlns:p14="http://schemas.microsoft.com/office/powerpoint/2010/main" val="138678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PBM program office, under Patient Care</a:t>
            </a:r>
            <a:r>
              <a:rPr lang="en-US" baseline="0" dirty="0" smtClean="0"/>
              <a:t> </a:t>
            </a:r>
            <a:r>
              <a:rPr lang="en-US" dirty="0" smtClean="0"/>
              <a:t>Services.  </a:t>
            </a:r>
          </a:p>
          <a:p>
            <a:endParaRPr lang="en-US" dirty="0" smtClean="0"/>
          </a:p>
          <a:p>
            <a:pPr rtl="0"/>
            <a:r>
              <a:rPr lang="en-US" sz="1200" kern="1200" dirty="0" smtClean="0">
                <a:solidFill>
                  <a:schemeClr val="tx1"/>
                </a:solidFill>
                <a:effectLst/>
                <a:latin typeface="+mn-lt"/>
                <a:ea typeface="+mn-ea"/>
                <a:cs typeface="+mn-cs"/>
              </a:rPr>
              <a:t>In 2013 for the mail-order segment, VA was rated highest again, outpacing the mail-order pharmacy industry both inside and outside the federal gov’t.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This is the fourth consecutive year that VA Mail Order Pharmacy has obtained the highest score on this customer satisfaction survey! </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a:t>
            </a:fld>
            <a:endParaRPr lang="en-US"/>
          </a:p>
        </p:txBody>
      </p:sp>
    </p:spTree>
    <p:extLst>
      <p:ext uri="{BB962C8B-B14F-4D97-AF65-F5344CB8AC3E}">
        <p14:creationId xmlns:p14="http://schemas.microsoft.com/office/powerpoint/2010/main" val="1876502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  Sources of Medication</a:t>
            </a:r>
            <a:r>
              <a:rPr lang="en-US" baseline="0" dirty="0" smtClean="0"/>
              <a:t> Information</a:t>
            </a:r>
            <a:endParaRPr lang="en-US" dirty="0" smtClean="0"/>
          </a:p>
          <a:p>
            <a:endParaRPr lang="en-US" dirty="0" smtClean="0"/>
          </a:p>
          <a:p>
            <a:r>
              <a:rPr lang="en-US" dirty="0" smtClean="0"/>
              <a:t>Med Lists are generated from Pharmacy Dispensary</a:t>
            </a:r>
            <a:r>
              <a:rPr lang="en-US" baseline="0" dirty="0" smtClean="0"/>
              <a:t> Software (can’t change the dose of a medication without issuing a supply that the patient may not need.)</a:t>
            </a:r>
          </a:p>
          <a:p>
            <a:r>
              <a:rPr lang="en-US" dirty="0" smtClean="0"/>
              <a:t>Fugitive</a:t>
            </a:r>
            <a:r>
              <a:rPr lang="en-US" baseline="0" dirty="0" smtClean="0"/>
              <a:t> meds </a:t>
            </a:r>
            <a:endParaRPr lang="en-US" dirty="0" smtClean="0"/>
          </a:p>
          <a:p>
            <a:pPr lvl="1"/>
            <a:r>
              <a:rPr lang="en-US" dirty="0" smtClean="0"/>
              <a:t>Meds given in clinics or EDs</a:t>
            </a:r>
          </a:p>
          <a:p>
            <a:pPr lvl="1"/>
            <a:r>
              <a:rPr lang="en-US" dirty="0" smtClean="0"/>
              <a:t>Meds given 1x a year</a:t>
            </a:r>
          </a:p>
          <a:p>
            <a:pPr lvl="1"/>
            <a:r>
              <a:rPr lang="en-US" dirty="0" smtClean="0"/>
              <a:t>Meds given to patients by Family or friends</a:t>
            </a:r>
          </a:p>
          <a:p>
            <a:pPr lvl="1"/>
            <a:r>
              <a:rPr lang="en-US" dirty="0" smtClean="0"/>
              <a:t>Meds in Clinic Notes</a:t>
            </a:r>
          </a:p>
          <a:p>
            <a:pPr lvl="1"/>
            <a:r>
              <a:rPr lang="en-US" dirty="0" smtClean="0"/>
              <a:t>Sample meds from private sector clinics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40</a:t>
            </a:fld>
            <a:endParaRPr lang="en-US"/>
          </a:p>
        </p:txBody>
      </p:sp>
    </p:spTree>
    <p:extLst>
      <p:ext uri="{BB962C8B-B14F-4D97-AF65-F5344CB8AC3E}">
        <p14:creationId xmlns:p14="http://schemas.microsoft.com/office/powerpoint/2010/main" val="1449326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Don’t forget</a:t>
            </a:r>
            <a:r>
              <a:rPr lang="en-US" baseline="0" dirty="0" smtClean="0"/>
              <a:t> for medication review</a:t>
            </a:r>
            <a:endParaRPr lang="en-US" dirty="0" smtClean="0"/>
          </a:p>
          <a:p>
            <a:pPr lvl="1"/>
            <a:r>
              <a:rPr lang="en-US" dirty="0" smtClean="0"/>
              <a:t>Recently Expired</a:t>
            </a:r>
          </a:p>
          <a:p>
            <a:pPr lvl="1"/>
            <a:r>
              <a:rPr lang="en-US" dirty="0" smtClean="0"/>
              <a:t>Discontinued</a:t>
            </a:r>
          </a:p>
          <a:p>
            <a:pPr lvl="1"/>
            <a:r>
              <a:rPr lang="en-US" dirty="0" smtClean="0"/>
              <a:t>Pending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41</a:t>
            </a:fld>
            <a:endParaRPr lang="en-US"/>
          </a:p>
        </p:txBody>
      </p:sp>
    </p:spTree>
    <p:extLst>
      <p:ext uri="{BB962C8B-B14F-4D97-AF65-F5344CB8AC3E}">
        <p14:creationId xmlns:p14="http://schemas.microsoft.com/office/powerpoint/2010/main" val="1449326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External</a:t>
            </a:r>
            <a:r>
              <a:rPr lang="en-US" baseline="0" dirty="0" smtClean="0"/>
              <a:t> Peer Review Program</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42</a:t>
            </a:fld>
            <a:endParaRPr lang="en-US"/>
          </a:p>
        </p:txBody>
      </p:sp>
    </p:spTree>
    <p:extLst>
      <p:ext uri="{BB962C8B-B14F-4D97-AF65-F5344CB8AC3E}">
        <p14:creationId xmlns:p14="http://schemas.microsoft.com/office/powerpoint/2010/main" val="453660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Rose</a:t>
            </a:r>
          </a:p>
          <a:p>
            <a:endParaRPr lang="en-US" sz="2800" dirty="0" smtClean="0"/>
          </a:p>
          <a:p>
            <a:r>
              <a:rPr lang="en-US" sz="2800" dirty="0" smtClean="0"/>
              <a:t>What is EPRP</a:t>
            </a:r>
          </a:p>
          <a:p>
            <a:r>
              <a:rPr lang="en-US" sz="2800" dirty="0" smtClean="0"/>
              <a:t>The External Peer Review Program </a:t>
            </a:r>
          </a:p>
          <a:p>
            <a:pPr lvl="1"/>
            <a:r>
              <a:rPr lang="en-US" sz="2200" dirty="0" smtClean="0"/>
              <a:t>VHA Directive 2010-025 Peer Review for </a:t>
            </a:r>
            <a:r>
              <a:rPr lang="en-US" sz="2200" b="1" dirty="0" smtClean="0"/>
              <a:t>Quality Management</a:t>
            </a:r>
          </a:p>
          <a:p>
            <a:pPr lvl="1"/>
            <a:r>
              <a:rPr lang="en-US" sz="2400" dirty="0" smtClean="0"/>
              <a:t>VHA contracts with WVMI* to review processes to maintain standards of quality, improve performance, and provide credibility</a:t>
            </a:r>
          </a:p>
          <a:p>
            <a:pPr lvl="1"/>
            <a:r>
              <a:rPr lang="en-US" sz="2400" dirty="0" smtClean="0"/>
              <a:t>Quality Indicators (QI)s are measures/metrics agreed upon by the organization to evaluate specific processes</a:t>
            </a:r>
          </a:p>
          <a:p>
            <a:pPr lvl="1"/>
            <a:r>
              <a:rPr lang="en-US" sz="2400" dirty="0" smtClean="0"/>
              <a:t>The Med Recon EPRP QIs have been in pilot and evolving since 2009</a:t>
            </a:r>
          </a:p>
          <a:p>
            <a:endParaRPr lang="en-US" sz="1500" dirty="0" smtClean="0"/>
          </a:p>
          <a:p>
            <a:r>
              <a:rPr lang="en-US" dirty="0" smtClean="0"/>
              <a:t>*West Virginia Medical Institute</a:t>
            </a:r>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43</a:t>
            </a:fld>
            <a:endParaRPr lang="en-US"/>
          </a:p>
        </p:txBody>
      </p:sp>
    </p:spTree>
    <p:extLst>
      <p:ext uri="{BB962C8B-B14F-4D97-AF65-F5344CB8AC3E}">
        <p14:creationId xmlns:p14="http://schemas.microsoft.com/office/powerpoint/2010/main" val="3625494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Rose</a:t>
            </a:r>
          </a:p>
          <a:p>
            <a:endParaRPr lang="en-US" sz="1200" b="1" dirty="0" smtClean="0"/>
          </a:p>
          <a:p>
            <a:r>
              <a:rPr lang="en-US" sz="1200" b="1" dirty="0" smtClean="0"/>
              <a:t>Quality Indicator</a:t>
            </a:r>
            <a:r>
              <a:rPr lang="en-US" sz="1200" b="1" baseline="0" dirty="0" smtClean="0"/>
              <a:t> is</a:t>
            </a:r>
            <a:r>
              <a:rPr lang="en-US" sz="1200" b="1" dirty="0" smtClean="0"/>
              <a:t> a</a:t>
            </a:r>
            <a:r>
              <a:rPr lang="en-US" sz="1200" b="1" baseline="0" dirty="0" smtClean="0"/>
              <a:t> measure of the process to aid in quality improvement.</a:t>
            </a:r>
            <a:endParaRPr lang="en-US" sz="1200" b="1" dirty="0" smtClean="0"/>
          </a:p>
          <a:p>
            <a:endParaRPr lang="en-US" sz="1200" dirty="0" smtClean="0"/>
          </a:p>
          <a:p>
            <a:r>
              <a:rPr lang="en-US" sz="1200" dirty="0" smtClean="0"/>
              <a:t>Med Recon EPRP started as a pilot in 2009 with several QIs.</a:t>
            </a:r>
          </a:p>
          <a:p>
            <a:r>
              <a:rPr lang="en-US" sz="1200" dirty="0" smtClean="0"/>
              <a:t>Over the course of the past 4 years, the QIs have been reevaluated and refined </a:t>
            </a:r>
          </a:p>
          <a:p>
            <a:r>
              <a:rPr lang="en-US" sz="1200" dirty="0" smtClean="0"/>
              <a:t>Data is collected from each medical center and reported on a  national website called the Measure Master</a:t>
            </a:r>
          </a:p>
          <a:p>
            <a:r>
              <a:rPr lang="en-US" sz="1200" dirty="0" smtClean="0"/>
              <a:t>The EPRP Liaison at each facility evaluates the data, and reports back to OI&amp;A and thereby to WVMI if there is contested data</a:t>
            </a:r>
          </a:p>
          <a:p>
            <a:r>
              <a:rPr lang="en-US" sz="1200" dirty="0" smtClean="0"/>
              <a:t>The </a:t>
            </a:r>
            <a:r>
              <a:rPr lang="en-US" sz="1200" dirty="0" err="1" smtClean="0"/>
              <a:t>MedRecon</a:t>
            </a:r>
            <a:r>
              <a:rPr lang="en-US" sz="1200" dirty="0" smtClean="0"/>
              <a:t> EPRP Data Analysis Workgroup evaluate the quarterly data</a:t>
            </a:r>
          </a:p>
          <a:p>
            <a:endParaRPr lang="en-US" sz="1000"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44</a:t>
            </a:fld>
            <a:endParaRPr lang="en-US"/>
          </a:p>
        </p:txBody>
      </p:sp>
    </p:spTree>
    <p:extLst>
      <p:ext uri="{BB962C8B-B14F-4D97-AF65-F5344CB8AC3E}">
        <p14:creationId xmlns:p14="http://schemas.microsoft.com/office/powerpoint/2010/main" val="13188146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Maureen: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slides</a:t>
            </a:r>
            <a:r>
              <a:rPr lang="en-US" baseline="0" dirty="0" smtClean="0"/>
              <a:t> have a lot of text on them.  To see it a little clearer, please download the slides by clicking on the green download icon above my head.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can </a:t>
            </a:r>
            <a:r>
              <a:rPr lang="en-US" dirty="0" smtClean="0"/>
              <a:t>show alignment</a:t>
            </a:r>
            <a:r>
              <a:rPr lang="en-US" baseline="0" dirty="0" smtClean="0"/>
              <a:t> with TJC, Directive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Obtaining, comparing and correcting the medication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Why we put some on hold</a:t>
            </a:r>
            <a:r>
              <a:rPr lang="en-US" baseline="0" dirty="0" smtClean="0"/>
              <a:t> (to improve ability to capture data)</a:t>
            </a:r>
            <a:endParaRPr lang="en-US" dirty="0"/>
          </a:p>
        </p:txBody>
      </p:sp>
      <p:sp>
        <p:nvSpPr>
          <p:cNvPr id="4" name="Slide Number Placeholder 3"/>
          <p:cNvSpPr>
            <a:spLocks noGrp="1"/>
          </p:cNvSpPr>
          <p:nvPr>
            <p:ph type="sldNum" sz="quarter" idx="10"/>
          </p:nvPr>
        </p:nvSpPr>
        <p:spPr/>
        <p:txBody>
          <a:bodyPr/>
          <a:lstStyle/>
          <a:p>
            <a:fld id="{3D4FD804-D31C-4B67-B7BC-C4B6DDFD6C57}"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226503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endParaRPr lang="en-US" dirty="0"/>
          </a:p>
        </p:txBody>
      </p:sp>
      <p:sp>
        <p:nvSpPr>
          <p:cNvPr id="4" name="Slide Number Placeholder 3"/>
          <p:cNvSpPr>
            <a:spLocks noGrp="1"/>
          </p:cNvSpPr>
          <p:nvPr>
            <p:ph type="sldNum" sz="quarter" idx="10"/>
          </p:nvPr>
        </p:nvSpPr>
        <p:spPr/>
        <p:txBody>
          <a:bodyPr/>
          <a:lstStyle/>
          <a:p>
            <a:fld id="{3D4FD804-D31C-4B67-B7BC-C4B6DDFD6C57}"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022650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endParaRPr lang="en-US" dirty="0"/>
          </a:p>
        </p:txBody>
      </p:sp>
      <p:sp>
        <p:nvSpPr>
          <p:cNvPr id="4" name="Slide Number Placeholder 3"/>
          <p:cNvSpPr>
            <a:spLocks noGrp="1"/>
          </p:cNvSpPr>
          <p:nvPr>
            <p:ph type="sldNum" sz="quarter" idx="10"/>
          </p:nvPr>
        </p:nvSpPr>
        <p:spPr/>
        <p:txBody>
          <a:bodyPr/>
          <a:lstStyle/>
          <a:p>
            <a:fld id="{3D4FD804-D31C-4B67-B7BC-C4B6DDFD6C57}"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22650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r>
              <a:rPr lang="en-US" dirty="0" smtClean="0"/>
              <a:t>In summary, Inpatient QI</a:t>
            </a:r>
          </a:p>
          <a:p>
            <a:endParaRPr lang="en-US" dirty="0" smtClean="0"/>
          </a:p>
          <a:p>
            <a:r>
              <a:rPr lang="en-US" dirty="0" smtClean="0"/>
              <a:t>In response to the issue with aligning</a:t>
            </a:r>
            <a:r>
              <a:rPr lang="en-US" baseline="0" dirty="0" smtClean="0"/>
              <a:t> the discharge instructions and the discharge summary, </a:t>
            </a:r>
            <a:r>
              <a:rPr lang="en-US" dirty="0" smtClean="0"/>
              <a:t>HIMS has revised</a:t>
            </a:r>
            <a:r>
              <a:rPr lang="en-US" baseline="0" dirty="0" smtClean="0"/>
              <a:t> it’s</a:t>
            </a:r>
            <a:r>
              <a:rPr lang="en-US" dirty="0" smtClean="0"/>
              <a:t> Handbook 1907.01 (</a:t>
            </a:r>
            <a:r>
              <a:rPr lang="en-US" sz="1200" b="0" i="0" u="none" strike="noStrike" kern="1200" baseline="0" dirty="0" smtClean="0">
                <a:solidFill>
                  <a:schemeClr val="tx1"/>
                </a:solidFill>
                <a:latin typeface="+mn-lt"/>
                <a:ea typeface="+mn-ea"/>
                <a:cs typeface="+mn-cs"/>
              </a:rPr>
              <a:t>HEALTH INFORMATION MANAGEMENT AND HEALTH RECORDS) </a:t>
            </a:r>
            <a:r>
              <a:rPr lang="en-US" dirty="0" smtClean="0"/>
              <a:t>to allow a free standing ‘Medication</a:t>
            </a:r>
            <a:r>
              <a:rPr lang="en-US" baseline="0" dirty="0" smtClean="0"/>
              <a:t> Reconciliation” document to contain the discharge med list.  It’s been through concurrence and is awaiting final signature.</a:t>
            </a:r>
          </a:p>
          <a:p>
            <a:endParaRPr lang="en-US" dirty="0" smtClean="0"/>
          </a:p>
          <a:p>
            <a:r>
              <a:rPr lang="en-US" dirty="0" smtClean="0"/>
              <a:t>The Composite Score takes into account the total number of records reviewed for all three</a:t>
            </a:r>
            <a:r>
              <a:rPr lang="en-US" baseline="0" dirty="0" smtClean="0"/>
              <a:t> inpatient metrics and will allow us to evaluate a facility’s performance against their VISN or the National scores.</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48</a:t>
            </a:fld>
            <a:endParaRPr lang="en-US"/>
          </a:p>
        </p:txBody>
      </p:sp>
    </p:spTree>
    <p:extLst>
      <p:ext uri="{BB962C8B-B14F-4D97-AF65-F5344CB8AC3E}">
        <p14:creationId xmlns:p14="http://schemas.microsoft.com/office/powerpoint/2010/main" val="29174582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r>
              <a:rPr lang="en-US" dirty="0" smtClean="0"/>
              <a:t>In summary, </a:t>
            </a:r>
          </a:p>
          <a:p>
            <a:r>
              <a:rPr lang="en-US" dirty="0" smtClean="0"/>
              <a:t>Outpatient QI</a:t>
            </a:r>
          </a:p>
          <a:p>
            <a:endParaRPr lang="en-US" dirty="0" smtClean="0"/>
          </a:p>
          <a:p>
            <a:r>
              <a:rPr lang="en-US" dirty="0" smtClean="0"/>
              <a:t>But the Joint Commission isn’t the only agency</a:t>
            </a:r>
            <a:r>
              <a:rPr lang="en-US" baseline="0" dirty="0" smtClean="0"/>
              <a:t> looking at Medication Reconciliation.</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49</a:t>
            </a:fld>
            <a:endParaRPr lang="en-US"/>
          </a:p>
        </p:txBody>
      </p:sp>
    </p:spTree>
    <p:extLst>
      <p:ext uri="{BB962C8B-B14F-4D97-AF65-F5344CB8AC3E}">
        <p14:creationId xmlns:p14="http://schemas.microsoft.com/office/powerpoint/2010/main" val="100509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Overall, this is what we try to do to help improve medication reconciliation and medication information management</a:t>
            </a:r>
          </a:p>
          <a:p>
            <a:r>
              <a:rPr lang="en-US" dirty="0" smtClean="0"/>
              <a:t>Advocate for</a:t>
            </a:r>
            <a:r>
              <a:rPr lang="en-US" baseline="0" dirty="0" smtClean="0"/>
              <a:t> the Veteran, Caregiver, and their Healthcare teams communicate to the field and program offices.</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a:t>
            </a:fld>
            <a:endParaRPr lang="en-US"/>
          </a:p>
        </p:txBody>
      </p:sp>
    </p:spTree>
    <p:extLst>
      <p:ext uri="{BB962C8B-B14F-4D97-AF65-F5344CB8AC3E}">
        <p14:creationId xmlns:p14="http://schemas.microsoft.com/office/powerpoint/2010/main" val="81586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smtClean="0"/>
              <a:t>Maureen:</a:t>
            </a:r>
          </a:p>
          <a:p>
            <a:pPr marL="0" indent="0">
              <a:buNone/>
            </a:pP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a:t>
            </a:r>
            <a:r>
              <a:rPr lang="en-US" b="0" baseline="0" dirty="0" smtClean="0"/>
              <a:t> Office of National Coordinator (ONS) of Health and Human Services (HHS) has established c</a:t>
            </a:r>
            <a:r>
              <a:rPr lang="en-US" b="0" dirty="0" smtClean="0"/>
              <a:t>ertification </a:t>
            </a:r>
            <a:r>
              <a:rPr lang="en-US" b="0" baseline="0" dirty="0" smtClean="0"/>
              <a:t>c</a:t>
            </a:r>
            <a:r>
              <a:rPr lang="en-US" b="0" dirty="0" smtClean="0"/>
              <a:t>riteria  for meaningful use</a:t>
            </a:r>
            <a:r>
              <a:rPr lang="en-US" b="0" baseline="0" dirty="0" smtClean="0"/>
              <a:t> of electronic medical records.  In</a:t>
            </a:r>
            <a:r>
              <a:rPr lang="en-US" b="0" dirty="0" smtClean="0"/>
              <a:t> Stage 2, </a:t>
            </a:r>
            <a:r>
              <a:rPr lang="fr-FR" sz="1200" b="0" dirty="0" err="1" smtClean="0"/>
              <a:t>Clinical</a:t>
            </a:r>
            <a:r>
              <a:rPr lang="fr-FR" sz="1200" b="0" dirty="0" smtClean="0"/>
              <a:t> Information </a:t>
            </a:r>
            <a:r>
              <a:rPr lang="fr-FR" sz="1200" b="0" dirty="0" err="1" smtClean="0"/>
              <a:t>Reconciliation</a:t>
            </a:r>
            <a:r>
              <a:rPr lang="fr-FR" sz="1200" b="0" dirty="0" smtClean="0"/>
              <a:t> </a:t>
            </a:r>
            <a:r>
              <a:rPr lang="fr-FR" sz="1200" b="0" dirty="0" err="1" smtClean="0"/>
              <a:t>is</a:t>
            </a:r>
            <a:r>
              <a:rPr lang="fr-FR" sz="1200" b="0" dirty="0" smtClean="0"/>
              <a:t> a </a:t>
            </a:r>
            <a:r>
              <a:rPr lang="fr-FR" sz="1200" b="0" dirty="0" err="1" smtClean="0"/>
              <a:t>mandatory</a:t>
            </a:r>
            <a:r>
              <a:rPr lang="fr-FR" sz="1200" b="0" dirty="0" smtClean="0"/>
              <a:t> certification to e</a:t>
            </a:r>
            <a:r>
              <a:rPr lang="en-US" sz="1200" dirty="0" err="1" smtClean="0"/>
              <a:t>nable</a:t>
            </a:r>
            <a:r>
              <a:rPr lang="en-US" sz="1200" dirty="0" smtClean="0"/>
              <a:t> a user to electronically reconcile the data that represent a patient’s active medication, problem, and medication allergy list.</a:t>
            </a:r>
            <a:endParaRPr lang="en-US" dirty="0" smtClean="0"/>
          </a:p>
          <a:p>
            <a:pPr marL="0" indent="0">
              <a:buNone/>
            </a:pPr>
            <a:endParaRPr lang="fr-FR" sz="1200" b="0" dirty="0" smtClean="0"/>
          </a:p>
          <a:p>
            <a:pPr marL="0" indent="0">
              <a:buNone/>
            </a:pPr>
            <a:r>
              <a:rPr lang="fr-FR" sz="1200" b="0" dirty="0" smtClean="0"/>
              <a:t>The </a:t>
            </a:r>
            <a:r>
              <a:rPr lang="fr-FR" sz="1200" b="0" dirty="0" err="1" smtClean="0"/>
              <a:t>Affordable</a:t>
            </a:r>
            <a:r>
              <a:rPr lang="fr-FR" sz="1200" b="0" dirty="0" smtClean="0"/>
              <a:t> Care </a:t>
            </a:r>
            <a:r>
              <a:rPr lang="fr-FR" sz="1200" b="0" dirty="0" err="1" smtClean="0"/>
              <a:t>Act</a:t>
            </a:r>
            <a:r>
              <a:rPr lang="fr-FR" sz="1200" b="0" dirty="0" smtClean="0"/>
              <a:t> (ACA) </a:t>
            </a:r>
            <a:r>
              <a:rPr lang="fr-FR" sz="1200" b="0" dirty="0" err="1" smtClean="0"/>
              <a:t>also</a:t>
            </a:r>
            <a:r>
              <a:rPr lang="fr-FR" sz="1200" b="0" dirty="0" smtClean="0"/>
              <a:t> </a:t>
            </a:r>
            <a:r>
              <a:rPr lang="fr-FR" sz="1200" b="0" dirty="0" err="1" smtClean="0"/>
              <a:t>addresses</a:t>
            </a:r>
            <a:r>
              <a:rPr lang="fr-FR" sz="1200" b="0" dirty="0" smtClean="0"/>
              <a:t> </a:t>
            </a:r>
            <a:r>
              <a:rPr lang="fr-FR" sz="1200" b="0" dirty="0" err="1" smtClean="0"/>
              <a:t>medication</a:t>
            </a:r>
            <a:r>
              <a:rPr lang="fr-FR" sz="1200" b="0" dirty="0" smtClean="0"/>
              <a:t> information management and </a:t>
            </a:r>
            <a:r>
              <a:rPr lang="fr-FR" sz="1200" b="0" dirty="0" err="1" smtClean="0"/>
              <a:t>medication</a:t>
            </a:r>
            <a:r>
              <a:rPr lang="fr-FR" sz="1200" b="0" dirty="0" smtClean="0"/>
              <a:t> </a:t>
            </a:r>
            <a:r>
              <a:rPr lang="fr-FR" sz="1200" b="0" dirty="0" err="1" smtClean="0"/>
              <a:t>reconciliation</a:t>
            </a:r>
            <a:r>
              <a:rPr lang="fr-FR" sz="1200" b="0" dirty="0" smtClean="0"/>
              <a:t> as part of </a:t>
            </a:r>
            <a:r>
              <a:rPr lang="fr-FR" sz="1200" b="0" dirty="0" err="1" smtClean="0"/>
              <a:t>quality</a:t>
            </a:r>
            <a:r>
              <a:rPr lang="fr-FR" sz="1200" b="0" baseline="0" dirty="0" smtClean="0"/>
              <a:t> </a:t>
            </a:r>
            <a:r>
              <a:rPr lang="fr-FR" sz="1200" b="0" baseline="0" dirty="0" err="1" smtClean="0"/>
              <a:t>improvement</a:t>
            </a:r>
            <a:r>
              <a:rPr lang="fr-FR" sz="1200" b="0" baseline="0" dirty="0" smtClean="0"/>
              <a:t> for </a:t>
            </a:r>
            <a:r>
              <a:rPr lang="fr-FR" sz="1200" b="0" baseline="0" dirty="0" err="1" smtClean="0"/>
              <a:t>both</a:t>
            </a:r>
            <a:r>
              <a:rPr lang="fr-FR" sz="1200" b="0" baseline="0" dirty="0" smtClean="0"/>
              <a:t> </a:t>
            </a:r>
            <a:r>
              <a:rPr lang="fr-FR" sz="1200" b="0" baseline="0" dirty="0" err="1" smtClean="0"/>
              <a:t>inpatient</a:t>
            </a:r>
            <a:r>
              <a:rPr lang="fr-FR" sz="1200" b="0" baseline="0" dirty="0" smtClean="0"/>
              <a:t> and </a:t>
            </a:r>
            <a:r>
              <a:rPr lang="fr-FR" sz="1200" b="0" baseline="0" dirty="0" err="1" smtClean="0"/>
              <a:t>outpatient</a:t>
            </a:r>
            <a:r>
              <a:rPr lang="fr-FR" sz="1200" b="0" baseline="0" dirty="0" smtClean="0"/>
              <a:t> </a:t>
            </a:r>
            <a:r>
              <a:rPr lang="fr-FR" sz="1200" b="0" baseline="0" dirty="0" err="1" smtClean="0"/>
              <a:t>clinical</a:t>
            </a:r>
            <a:r>
              <a:rPr lang="fr-FR" sz="1200" b="0" baseline="0" dirty="0" smtClean="0"/>
              <a:t> care settings</a:t>
            </a:r>
            <a:endParaRPr lang="fr-FR" sz="1200" b="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50</a:t>
            </a:fld>
            <a:endParaRPr lang="en-US"/>
          </a:p>
        </p:txBody>
      </p:sp>
    </p:spTree>
    <p:extLst>
      <p:ext uri="{BB962C8B-B14F-4D97-AF65-F5344CB8AC3E}">
        <p14:creationId xmlns:p14="http://schemas.microsoft.com/office/powerpoint/2010/main" val="33663930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ask a poll question.  </a:t>
            </a:r>
          </a:p>
          <a:p>
            <a:endParaRPr lang="en-US" dirty="0" smtClean="0"/>
          </a:p>
          <a:p>
            <a:r>
              <a:rPr lang="en-US" sz="1200" dirty="0" smtClean="0"/>
              <a:t>“Non VA Medications” are </a:t>
            </a:r>
            <a:r>
              <a:rPr lang="en-US" sz="1200" u="sng" dirty="0" smtClean="0"/>
              <a:t>only</a:t>
            </a:r>
            <a:r>
              <a:rPr lang="en-US" sz="1200" dirty="0" smtClean="0"/>
              <a:t> non VA provider prescribed medications filled at non VA pharmacies </a:t>
            </a:r>
          </a:p>
          <a:p>
            <a:endParaRPr lang="en-US" dirty="0" smtClean="0"/>
          </a:p>
          <a:p>
            <a:r>
              <a:rPr lang="en-US" dirty="0" smtClean="0"/>
              <a:t>To answer this question, use the blue polling</a:t>
            </a:r>
            <a:r>
              <a:rPr lang="en-US" baseline="0" dirty="0" smtClean="0"/>
              <a:t> icon above my head.  We’ll move on and come back to your results in just a moment.</a:t>
            </a:r>
          </a:p>
          <a:p>
            <a:endParaRPr lang="en-US" dirty="0" smtClean="0"/>
          </a:p>
        </p:txBody>
      </p:sp>
      <p:sp>
        <p:nvSpPr>
          <p:cNvPr id="4" name="Slide Number Placeholder 3"/>
          <p:cNvSpPr>
            <a:spLocks noGrp="1"/>
          </p:cNvSpPr>
          <p:nvPr>
            <p:ph type="sldNum" sz="quarter" idx="10"/>
          </p:nvPr>
        </p:nvSpPr>
        <p:spPr/>
        <p:txBody>
          <a:bodyPr/>
          <a:lstStyle/>
          <a:p>
            <a:fld id="{08AA51C3-518F-4F0D-B932-9AF47A2C9D15}" type="slidenum">
              <a:rPr lang="en-US" smtClean="0"/>
              <a:pPr/>
              <a:t>51</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 (need to be here for at</a:t>
            </a:r>
            <a:r>
              <a:rPr lang="en-US" baseline="0" dirty="0" smtClean="0"/>
              <a:t> least 60 seconds)</a:t>
            </a:r>
            <a:r>
              <a:rPr lang="en-US" dirty="0" smtClean="0"/>
              <a:t>:</a:t>
            </a:r>
          </a:p>
          <a:p>
            <a:endParaRPr lang="en-US" dirty="0" smtClean="0"/>
          </a:p>
          <a:p>
            <a:r>
              <a:rPr lang="en-US" dirty="0" smtClean="0"/>
              <a:t>Leadership</a:t>
            </a:r>
          </a:p>
          <a:p>
            <a:r>
              <a:rPr lang="en-US" dirty="0" smtClean="0"/>
              <a:t>Measurement</a:t>
            </a:r>
          </a:p>
          <a:p>
            <a:r>
              <a:rPr lang="en-US" dirty="0" smtClean="0"/>
              <a:t>Clinical</a:t>
            </a:r>
            <a:r>
              <a:rPr lang="en-US" baseline="0" dirty="0" smtClean="0"/>
              <a:t> champions</a:t>
            </a:r>
          </a:p>
          <a:p>
            <a:r>
              <a:rPr lang="en-US" baseline="0" dirty="0" smtClean="0"/>
              <a:t>Streamline processes</a:t>
            </a:r>
          </a:p>
          <a:p>
            <a:r>
              <a:rPr lang="en-US" baseline="0" dirty="0" smtClean="0"/>
              <a:t>Avoid added work</a:t>
            </a:r>
          </a:p>
          <a:p>
            <a:endParaRPr lang="en-US" dirty="0" smtClean="0"/>
          </a:p>
          <a:p>
            <a:r>
              <a:rPr lang="en-US" dirty="0" smtClean="0"/>
              <a:t>How do you find success in</a:t>
            </a:r>
            <a:r>
              <a:rPr lang="en-US" baseline="0" dirty="0" smtClean="0"/>
              <a:t> medication reconciliation?   Corroborated by researcher and organization feedback, med recon must be connected to workflow and involve all the stake holders .</a:t>
            </a:r>
          </a:p>
          <a:p>
            <a:endParaRPr lang="en-US" baseline="0" dirty="0" smtClean="0"/>
          </a:p>
          <a:p>
            <a:r>
              <a:rPr lang="en-US" baseline="0" dirty="0" smtClean="0"/>
              <a:t>American Society Health Care Pharmacists – 2 articles</a:t>
            </a:r>
          </a:p>
          <a:p>
            <a:endParaRPr lang="en-US" baseline="0" dirty="0" smtClean="0"/>
          </a:p>
          <a:p>
            <a:r>
              <a:rPr lang="en-US" baseline="0" dirty="0" smtClean="0"/>
              <a:t>Now, let’s take a look at your poll results</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52</a:t>
            </a:fld>
            <a:endParaRPr lang="en-US"/>
          </a:p>
        </p:txBody>
      </p:sp>
    </p:spTree>
    <p:extLst>
      <p:ext uri="{BB962C8B-B14F-4D97-AF65-F5344CB8AC3E}">
        <p14:creationId xmlns:p14="http://schemas.microsoft.com/office/powerpoint/2010/main" val="2722224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 lib to the results</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53</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(Cue to Tech Team that you’re moving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“Click” again to move on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54</a:t>
            </a:fld>
            <a:endParaRPr lang="en-US"/>
          </a:p>
        </p:txBody>
      </p:sp>
    </p:spTree>
    <p:extLst>
      <p:ext uri="{BB962C8B-B14F-4D97-AF65-F5344CB8AC3E}">
        <p14:creationId xmlns:p14="http://schemas.microsoft.com/office/powerpoint/2010/main" val="508556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smtClean="0"/>
              <a:t>An example of commonly used workflow in the outpatient setting.</a:t>
            </a:r>
            <a:r>
              <a:rPr lang="en-US" baseline="0" dirty="0" smtClean="0"/>
              <a:t>  The diagram can be much more detailed.</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55</a:t>
            </a:fld>
            <a:endParaRPr lang="en-US"/>
          </a:p>
        </p:txBody>
      </p:sp>
    </p:spTree>
    <p:extLst>
      <p:ext uri="{BB962C8B-B14F-4D97-AF65-F5344CB8AC3E}">
        <p14:creationId xmlns:p14="http://schemas.microsoft.com/office/powerpoint/2010/main" val="1591063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A more detailed workflow looks like</a:t>
            </a:r>
            <a:r>
              <a:rPr lang="en-US" baseline="0" dirty="0" smtClean="0"/>
              <a:t> this e</a:t>
            </a:r>
            <a:r>
              <a:rPr lang="en-US" dirty="0" smtClean="0"/>
              <a:t>xciting future workflow diagram</a:t>
            </a:r>
            <a:r>
              <a:rPr lang="en-US" baseline="0" dirty="0" smtClean="0"/>
              <a:t> utilizing kiosk technology to assist the patient with medication review.</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56</a:t>
            </a:fld>
            <a:endParaRPr lang="en-US"/>
          </a:p>
        </p:txBody>
      </p:sp>
    </p:spTree>
    <p:extLst>
      <p:ext uri="{BB962C8B-B14F-4D97-AF65-F5344CB8AC3E}">
        <p14:creationId xmlns:p14="http://schemas.microsoft.com/office/powerpoint/2010/main" val="16411274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  </a:t>
            </a:r>
          </a:p>
          <a:p>
            <a:endParaRPr lang="en-US" dirty="0" smtClean="0"/>
          </a:p>
          <a:p>
            <a:r>
              <a:rPr lang="en-US" dirty="0" smtClean="0"/>
              <a:t>In your workflow, remember the value.</a:t>
            </a:r>
          </a:p>
          <a:p>
            <a:r>
              <a:rPr lang="en-US" dirty="0" smtClean="0"/>
              <a:t>The healthcare</a:t>
            </a:r>
            <a:r>
              <a:rPr lang="en-US" baseline="0" dirty="0" smtClean="0"/>
              <a:t> team is trying to make medications safe and optimize therapy</a:t>
            </a:r>
          </a:p>
          <a:p>
            <a:r>
              <a:rPr lang="en-US" baseline="0" dirty="0" smtClean="0"/>
              <a:t>The patient requires care to be customized and reflects barriers to adherence.</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57</a:t>
            </a:fld>
            <a:endParaRPr lang="en-US"/>
          </a:p>
        </p:txBody>
      </p:sp>
    </p:spTree>
    <p:extLst>
      <p:ext uri="{BB962C8B-B14F-4D97-AF65-F5344CB8AC3E}">
        <p14:creationId xmlns:p14="http://schemas.microsoft.com/office/powerpoint/2010/main" val="14779996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r>
              <a:rPr lang="en-US" dirty="0" smtClean="0"/>
              <a:t>ED/UCC </a:t>
            </a:r>
            <a:r>
              <a:rPr lang="en-US" b="1" dirty="0" smtClean="0"/>
              <a:t>Consider </a:t>
            </a:r>
          </a:p>
          <a:p>
            <a:pPr lvl="1"/>
            <a:r>
              <a:rPr lang="en-US" dirty="0" smtClean="0"/>
              <a:t>Giving a med list at triage for patients to review</a:t>
            </a:r>
          </a:p>
          <a:p>
            <a:pPr lvl="1"/>
            <a:r>
              <a:rPr lang="en-US" dirty="0" smtClean="0"/>
              <a:t>Having a MedRecon Dialogue template to pull meds in the note for review</a:t>
            </a:r>
          </a:p>
          <a:p>
            <a:pPr lvl="1"/>
            <a:r>
              <a:rPr lang="en-US" dirty="0" smtClean="0"/>
              <a:t>Updating Med list directly or import into discharge instructions</a:t>
            </a:r>
          </a:p>
          <a:p>
            <a:endParaRPr lang="en-US" dirty="0" smtClean="0"/>
          </a:p>
          <a:p>
            <a:r>
              <a:rPr lang="en-US" dirty="0" smtClean="0"/>
              <a:t>Multi-appointment Day </a:t>
            </a:r>
            <a:r>
              <a:rPr lang="en-US" b="1" dirty="0" smtClean="0"/>
              <a:t>Consider</a:t>
            </a:r>
          </a:p>
          <a:p>
            <a:pPr lvl="1"/>
            <a:r>
              <a:rPr lang="en-US" dirty="0" smtClean="0"/>
              <a:t>Alerting providers to at least finish orders, preferably the note</a:t>
            </a:r>
          </a:p>
          <a:p>
            <a:pPr lvl="1"/>
            <a:r>
              <a:rPr lang="en-US" dirty="0" smtClean="0"/>
              <a:t>Encouraging patient to make sure he/she has the updated list in hand</a:t>
            </a:r>
          </a:p>
          <a:p>
            <a:pPr lvl="1"/>
            <a:r>
              <a:rPr lang="en-US" dirty="0" smtClean="0"/>
              <a:t>Last appointment reprints an updated list—beware of “Pending”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Maureen, what do we need to think about with </a:t>
            </a:r>
            <a:r>
              <a:rPr lang="en-US" baseline="0" dirty="0" smtClean="0"/>
              <a:t>admissions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Maureen:</a:t>
            </a:r>
          </a:p>
          <a:p>
            <a:r>
              <a:rPr lang="en-US" dirty="0" smtClean="0"/>
              <a:t>Admission </a:t>
            </a:r>
            <a:r>
              <a:rPr lang="en-US" b="1" dirty="0" smtClean="0"/>
              <a:t>Consider</a:t>
            </a:r>
          </a:p>
          <a:p>
            <a:pPr lvl="1"/>
            <a:r>
              <a:rPr lang="en-US" dirty="0" smtClean="0"/>
              <a:t>Highlighting why home meds were held/discontinued so next team can prepare to restart, etc.</a:t>
            </a:r>
          </a:p>
          <a:p>
            <a:endParaRPr lang="en-US" dirty="0" smtClean="0"/>
          </a:p>
          <a:p>
            <a:r>
              <a:rPr lang="en-US" dirty="0" smtClean="0"/>
              <a:t>Discharge </a:t>
            </a:r>
            <a:r>
              <a:rPr lang="en-US" b="1" dirty="0" smtClean="0"/>
              <a:t>Consider</a:t>
            </a:r>
          </a:p>
          <a:p>
            <a:pPr lvl="1"/>
            <a:r>
              <a:rPr lang="en-US" dirty="0" smtClean="0"/>
              <a:t>Engaging discharge team to of follow process that ensures med lists are the same on the Instructions as in the Discharge Documentations</a:t>
            </a:r>
          </a:p>
          <a:p>
            <a:endParaRPr lang="en-US" dirty="0" smtClean="0"/>
          </a:p>
          <a:p>
            <a:r>
              <a:rPr lang="en-US" b="1" dirty="0" smtClean="0"/>
              <a:t>Consider</a:t>
            </a:r>
            <a:r>
              <a:rPr lang="en-US" dirty="0" smtClean="0"/>
              <a:t> other care settings like Telephone Care or </a:t>
            </a:r>
            <a:r>
              <a:rPr lang="en-US" baseline="0" dirty="0" smtClean="0"/>
              <a:t>secure messaging.</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58</a:t>
            </a:fld>
            <a:endParaRPr lang="en-US"/>
          </a:p>
        </p:txBody>
      </p:sp>
    </p:spTree>
    <p:extLst>
      <p:ext uri="{BB962C8B-B14F-4D97-AF65-F5344CB8AC3E}">
        <p14:creationId xmlns:p14="http://schemas.microsoft.com/office/powerpoint/2010/main" val="15726436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59</a:t>
            </a:fld>
            <a:endParaRPr lang="en-US"/>
          </a:p>
        </p:txBody>
      </p:sp>
    </p:spTree>
    <p:extLst>
      <p:ext uri="{BB962C8B-B14F-4D97-AF65-F5344CB8AC3E}">
        <p14:creationId xmlns:p14="http://schemas.microsoft.com/office/powerpoint/2010/main" val="244258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Open to all</a:t>
            </a:r>
          </a:p>
          <a:p>
            <a:r>
              <a:rPr lang="en-US" dirty="0" smtClean="0"/>
              <a:t>Highlight briefly the Task</a:t>
            </a:r>
            <a:r>
              <a:rPr lang="en-US" baseline="0" dirty="0" smtClean="0"/>
              <a:t> Bar</a:t>
            </a:r>
          </a:p>
          <a:p>
            <a:r>
              <a:rPr lang="en-US" baseline="0" dirty="0" smtClean="0"/>
              <a:t>Updated daily</a:t>
            </a:r>
          </a:p>
          <a:p>
            <a:r>
              <a:rPr lang="en-US" baseline="0" dirty="0" smtClean="0"/>
              <a:t>Sign in</a:t>
            </a:r>
          </a:p>
          <a:p>
            <a:endParaRPr lang="en-US" baseline="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6</a:t>
            </a:fld>
            <a:endParaRPr lang="en-US"/>
          </a:p>
        </p:txBody>
      </p:sp>
    </p:spTree>
    <p:extLst>
      <p:ext uri="{BB962C8B-B14F-4D97-AF65-F5344CB8AC3E}">
        <p14:creationId xmlns:p14="http://schemas.microsoft.com/office/powerpoint/2010/main" val="35740539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 </a:t>
            </a:r>
          </a:p>
          <a:p>
            <a:endParaRPr lang="en-US" dirty="0" smtClean="0"/>
          </a:p>
          <a:p>
            <a:r>
              <a:rPr lang="en-US" dirty="0" smtClean="0"/>
              <a:t>Identified a need for stronger med recon process</a:t>
            </a:r>
          </a:p>
          <a:p>
            <a:r>
              <a:rPr lang="en-US" dirty="0" smtClean="0"/>
              <a:t>Reviewed</a:t>
            </a:r>
            <a:r>
              <a:rPr lang="en-US" baseline="0" dirty="0" smtClean="0"/>
              <a:t> workflow, identified documentation at admission and discharge for improvement</a:t>
            </a:r>
          </a:p>
          <a:p>
            <a:r>
              <a:rPr lang="en-US" baseline="0" dirty="0" smtClean="0"/>
              <a:t>Proposed utilizing pharmacy technicians to assist with medication review for med recon</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60</a:t>
            </a:fld>
            <a:endParaRPr lang="en-US"/>
          </a:p>
        </p:txBody>
      </p:sp>
    </p:spTree>
    <p:extLst>
      <p:ext uri="{BB962C8B-B14F-4D97-AF65-F5344CB8AC3E}">
        <p14:creationId xmlns:p14="http://schemas.microsoft.com/office/powerpoint/2010/main" val="3075663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Included training in CPRS skills,</a:t>
            </a:r>
            <a:r>
              <a:rPr lang="en-US" baseline="0" dirty="0" smtClean="0"/>
              <a:t> where to find information in the progress notes, VA, non VA and Remote and pharmacy files</a:t>
            </a:r>
            <a:r>
              <a:rPr lang="en-US" dirty="0" smtClean="0"/>
              <a:t>, Patient interviewing, and advanced skills like partnering</a:t>
            </a:r>
            <a:r>
              <a:rPr lang="en-US" baseline="0" dirty="0" smtClean="0"/>
              <a:t> with patient and caregiver.</a:t>
            </a:r>
          </a:p>
          <a:p>
            <a:endParaRPr lang="en-US" baseline="0" dirty="0" smtClean="0"/>
          </a:p>
          <a:p>
            <a:r>
              <a:rPr lang="en-US" baseline="0" dirty="0" smtClean="0"/>
              <a:t>Now SLC is looking into spreading this program into other care settings.</a:t>
            </a:r>
          </a:p>
          <a:p>
            <a:endParaRPr lang="en-US" baseline="0" dirty="0" smtClean="0"/>
          </a:p>
          <a:p>
            <a:r>
              <a:rPr lang="en-US" baseline="0" dirty="0" smtClean="0"/>
              <a:t>Rose: Yes, Maureen and the use of pharmacy technicians in med review is being implementing in many other VA facilities to extend the role of clinical pharmacist in medication information management</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075663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Rose:</a:t>
            </a:r>
          </a:p>
          <a:p>
            <a:endParaRPr lang="en-US" dirty="0" smtClean="0"/>
          </a:p>
          <a:p>
            <a:r>
              <a:rPr lang="en-US" dirty="0" smtClean="0"/>
              <a:t>This will be difficult for you to see, but it’s an example</a:t>
            </a:r>
            <a:r>
              <a:rPr lang="en-US" baseline="0" dirty="0" smtClean="0"/>
              <a:t> of the competency checklist and evaluation that SLC developed to ensure that the technician has the skills to function in this expanded role.  It’s also the basis for our pharmacy tech </a:t>
            </a:r>
            <a:r>
              <a:rPr lang="en-US" baseline="0" dirty="0" err="1" smtClean="0"/>
              <a:t>moodle</a:t>
            </a:r>
            <a:r>
              <a:rPr lang="en-US" baseline="0" dirty="0" smtClean="0"/>
              <a:t> training under our Interprofessional Training workgroup.</a:t>
            </a:r>
          </a:p>
          <a:p>
            <a:endParaRPr lang="en-US" baseline="0" dirty="0"/>
          </a:p>
          <a:p>
            <a:r>
              <a:rPr lang="en-US" baseline="0" dirty="0" smtClean="0"/>
              <a:t>Maureen, who is our next innovator?</a:t>
            </a:r>
          </a:p>
        </p:txBody>
      </p:sp>
      <p:sp>
        <p:nvSpPr>
          <p:cNvPr id="4" name="Slide Number Placeholder 3"/>
          <p:cNvSpPr>
            <a:spLocks noGrp="1"/>
          </p:cNvSpPr>
          <p:nvPr>
            <p:ph type="sldNum" sz="quarter" idx="10"/>
          </p:nvPr>
        </p:nvSpPr>
        <p:spPr/>
        <p:txBody>
          <a:bodyPr/>
          <a:lstStyle/>
          <a:p>
            <a:pPr>
              <a:defRPr/>
            </a:pPr>
            <a:fld id="{E69506C1-DFB1-4867-8C35-2985A2FF1561}" type="slidenum">
              <a:rPr lang="en-US" smtClean="0"/>
              <a:pPr>
                <a:defRPr/>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Maureen:</a:t>
            </a:r>
          </a:p>
          <a:p>
            <a:r>
              <a:rPr lang="en-US" sz="1200" dirty="0" smtClean="0"/>
              <a:t>The PILL Service: Enhancing Medication Safety after Hospital Discharge</a:t>
            </a:r>
          </a:p>
          <a:p>
            <a:endParaRPr lang="en-US" sz="1200" dirty="0" smtClean="0"/>
          </a:p>
          <a:p>
            <a:r>
              <a:rPr lang="en-US" sz="1200" dirty="0" smtClean="0"/>
              <a:t>2012 The American Society of Health-System Pharmacists (ASHP) Award for Excellence in Medication-Use Safety  Award Winners!</a:t>
            </a:r>
          </a:p>
          <a:p>
            <a:r>
              <a:rPr lang="en-US" sz="1200" dirty="0" smtClean="0"/>
              <a:t>Recently recognized as a best practice in care</a:t>
            </a:r>
            <a:r>
              <a:rPr lang="en-US" sz="1200" baseline="0" dirty="0" smtClean="0"/>
              <a:t> transitions</a:t>
            </a:r>
            <a:r>
              <a:rPr lang="en-US" sz="1200" dirty="0" smtClean="0"/>
              <a:t> by the Joint Commission Resources.</a:t>
            </a:r>
          </a:p>
          <a:p>
            <a:endParaRPr lang="en-US" sz="1200" dirty="0" smtClean="0"/>
          </a:p>
          <a:p>
            <a:r>
              <a:rPr lang="en-US" sz="1200" dirty="0" smtClean="0"/>
              <a:t>Allison M. </a:t>
            </a:r>
            <a:r>
              <a:rPr lang="en-US" sz="1200" dirty="0" err="1" smtClean="0"/>
              <a:t>Paquin</a:t>
            </a:r>
            <a:r>
              <a:rPr lang="en-US" sz="1200" dirty="0" smtClean="0"/>
              <a:t>, </a:t>
            </a:r>
            <a:r>
              <a:rPr lang="en-US" sz="1200" dirty="0" err="1" smtClean="0"/>
              <a:t>Pharm.D</a:t>
            </a:r>
            <a:r>
              <a:rPr lang="en-US" sz="1200" dirty="0" smtClean="0"/>
              <a:t>., Team Chair</a:t>
            </a:r>
            <a:br>
              <a:rPr lang="en-US" sz="1200" dirty="0" smtClean="0"/>
            </a:br>
            <a:r>
              <a:rPr lang="en-US" sz="1200" dirty="0" smtClean="0"/>
              <a:t>Elizabeth </a:t>
            </a:r>
            <a:r>
              <a:rPr lang="en-US" sz="1200" dirty="0" err="1" smtClean="0"/>
              <a:t>Archambault</a:t>
            </a:r>
            <a:r>
              <a:rPr lang="en-US" sz="1200" dirty="0" smtClean="0"/>
              <a:t>, LISCW</a:t>
            </a:r>
            <a:br>
              <a:rPr lang="en-US" sz="1200" dirty="0" smtClean="0"/>
            </a:br>
            <a:r>
              <a:rPr lang="en-US" sz="1200" dirty="0" smtClean="0"/>
              <a:t>Mary Beth Harrington, N.P.</a:t>
            </a:r>
            <a:br>
              <a:rPr lang="en-US" sz="1200" dirty="0" smtClean="0"/>
            </a:br>
            <a:r>
              <a:rPr lang="en-US" sz="1200" dirty="0" smtClean="0"/>
              <a:t>Brittany Kelly</a:t>
            </a:r>
            <a:br>
              <a:rPr lang="en-US" sz="1200" dirty="0" smtClean="0"/>
            </a:br>
            <a:r>
              <a:rPr lang="en-US" sz="1200" dirty="0" err="1" smtClean="0"/>
              <a:t>Karyn</a:t>
            </a:r>
            <a:r>
              <a:rPr lang="en-US" sz="1200" dirty="0" smtClean="0"/>
              <a:t> Lawrence</a:t>
            </a:r>
            <a:br>
              <a:rPr lang="en-US" sz="1200" dirty="0" smtClean="0"/>
            </a:br>
            <a:r>
              <a:rPr lang="en-US" sz="1200" dirty="0" smtClean="0"/>
              <a:t>James Rudolph, M.D.</a:t>
            </a:r>
            <a:br>
              <a:rPr lang="en-US" sz="1200" dirty="0" smtClean="0"/>
            </a:br>
            <a:r>
              <a:rPr lang="en-US" sz="1200" dirty="0" smtClean="0"/>
              <a:t>Marci </a:t>
            </a:r>
            <a:r>
              <a:rPr lang="en-US" sz="1200" dirty="0" err="1" smtClean="0"/>
              <a:t>Salow</a:t>
            </a:r>
            <a:r>
              <a:rPr lang="en-US" sz="1200" dirty="0" smtClean="0"/>
              <a:t>, </a:t>
            </a:r>
            <a:r>
              <a:rPr lang="en-US" sz="1200" dirty="0" err="1" smtClean="0"/>
              <a:t>Pharm.D</a:t>
            </a:r>
            <a:r>
              <a:rPr lang="en-US" sz="1200" dirty="0" smtClean="0"/>
              <a:t>.</a:t>
            </a:r>
          </a:p>
          <a:p>
            <a:endParaRPr lang="en-US" dirty="0" smtClean="0"/>
          </a:p>
          <a:p>
            <a:endParaRPr lang="en-US" dirty="0" smtClean="0"/>
          </a:p>
          <a:p>
            <a:endParaRPr lang="en-US" dirty="0" smtClean="0"/>
          </a:p>
          <a:p>
            <a:r>
              <a:rPr lang="en-US" dirty="0" smtClean="0"/>
              <a:t>Pharmacological Intervention in Late Life (PILL)</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63</a:t>
            </a:fld>
            <a:endParaRPr lang="en-US"/>
          </a:p>
        </p:txBody>
      </p:sp>
    </p:spTree>
    <p:extLst>
      <p:ext uri="{BB962C8B-B14F-4D97-AF65-F5344CB8AC3E}">
        <p14:creationId xmlns:p14="http://schemas.microsoft.com/office/powerpoint/2010/main" val="2782866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Maureen</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Pharmacological Intervention in Late Life (PILL)</a:t>
            </a:r>
          </a:p>
          <a:p>
            <a:pPr marL="285750" indent="-285750">
              <a:buFont typeface="Arial" pitchFamily="34" charset="0"/>
              <a:buChar char="•"/>
            </a:pPr>
            <a:r>
              <a:rPr lang="en-US" dirty="0" smtClean="0"/>
              <a:t>Conducts Phone Calls &amp; Clinic Visits</a:t>
            </a:r>
          </a:p>
          <a:p>
            <a:pPr marL="285750" indent="-285750">
              <a:buFont typeface="Arial" pitchFamily="34" charset="0"/>
              <a:buChar char="•"/>
            </a:pPr>
            <a:r>
              <a:rPr lang="en-US" dirty="0" smtClean="0"/>
              <a:t>Utilizes an Interdisciplinary Team</a:t>
            </a:r>
          </a:p>
          <a:p>
            <a:pPr marL="285750" indent="-285750">
              <a:buFont typeface="Arial" pitchFamily="34" charset="0"/>
              <a:buChar char="•"/>
            </a:pPr>
            <a:r>
              <a:rPr lang="en-US" dirty="0" smtClean="0"/>
              <a:t>Multisource Consults received from nurses, providers, and pharmacists</a:t>
            </a:r>
          </a:p>
          <a:p>
            <a:pPr marL="285750" indent="-285750">
              <a:buFont typeface="Arial" pitchFamily="34" charset="0"/>
              <a:buChar char="•"/>
            </a:pPr>
            <a:r>
              <a:rPr lang="en-US" dirty="0" smtClean="0"/>
              <a:t>Part of Education program of staff and learners</a:t>
            </a:r>
          </a:p>
          <a:p>
            <a:pPr marL="285750" indent="-285750">
              <a:buFont typeface="Arial" pitchFamily="34" charset="0"/>
              <a:buChar char="•"/>
            </a:pPr>
            <a:r>
              <a:rPr lang="en-US" dirty="0" smtClean="0"/>
              <a:t>Produces videos: </a:t>
            </a:r>
          </a:p>
          <a:p>
            <a:pPr marL="285750" indent="-285750">
              <a:buFont typeface="Arial" pitchFamily="34" charset="0"/>
              <a:buChar char="•"/>
            </a:pPr>
            <a:r>
              <a:rPr lang="en-US" dirty="0" smtClean="0"/>
              <a:t>	For the Team: “Providers, Patients, and 	Pills: a prescription for partnership”</a:t>
            </a:r>
          </a:p>
          <a:p>
            <a:pPr marL="285750" indent="-285750">
              <a:buFont typeface="Arial" pitchFamily="34" charset="0"/>
              <a:buChar char="•"/>
            </a:pPr>
            <a:r>
              <a:rPr lang="en-US" dirty="0" smtClean="0"/>
              <a:t>	For Patients: “How to take Medications”</a:t>
            </a:r>
          </a:p>
          <a:p>
            <a:pPr marL="285750" indent="-285750">
              <a:buFont typeface="Arial" pitchFamily="34" charset="0"/>
              <a:buChar char="•"/>
            </a:pPr>
            <a:r>
              <a:rPr lang="en-US" dirty="0" smtClean="0"/>
              <a:t>Post Discharge Study Outcomes: </a:t>
            </a:r>
          </a:p>
          <a:p>
            <a:r>
              <a:rPr lang="en-US" dirty="0" smtClean="0"/>
              <a:t>	Improved Cost Avoidance</a:t>
            </a:r>
          </a:p>
          <a:p>
            <a:pPr lvl="1"/>
            <a:r>
              <a:rPr lang="en-US" dirty="0" smtClean="0"/>
              <a:t>	Reduced emergency/urgent care usage, 	hospital readmission, and death</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64</a:t>
            </a:fld>
            <a:endParaRPr lang="en-US"/>
          </a:p>
        </p:txBody>
      </p:sp>
    </p:spTree>
    <p:extLst>
      <p:ext uri="{BB962C8B-B14F-4D97-AF65-F5344CB8AC3E}">
        <p14:creationId xmlns:p14="http://schemas.microsoft.com/office/powerpoint/2010/main" val="27828661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Rose:</a:t>
            </a:r>
          </a:p>
          <a:p>
            <a:pPr lvl="0" rtl="0"/>
            <a:r>
              <a:rPr lang="en-US" b="0" dirty="0" smtClean="0"/>
              <a:t>Reasons we do </a:t>
            </a:r>
            <a:r>
              <a:rPr lang="en-US" b="0" dirty="0" err="1" smtClean="0"/>
              <a:t>MedRecon</a:t>
            </a:r>
            <a:r>
              <a:rPr lang="en-US" b="0" baseline="0" dirty="0" smtClean="0"/>
              <a:t> awareness month</a:t>
            </a:r>
            <a:endParaRPr lang="en-US" b="0" dirty="0" smtClean="0"/>
          </a:p>
          <a:p>
            <a:pPr lvl="0" rtl="0"/>
            <a:r>
              <a:rPr lang="en-US" b="0" dirty="0" smtClean="0"/>
              <a:t>Promote, Recognize, Educate and Share</a:t>
            </a:r>
          </a:p>
          <a:p>
            <a:pPr lvl="1" rtl="0"/>
            <a:r>
              <a:rPr lang="en-US" b="0" dirty="0" smtClean="0"/>
              <a:t>Strong Practice</a:t>
            </a:r>
          </a:p>
          <a:p>
            <a:pPr lvl="1" rtl="0"/>
            <a:r>
              <a:rPr lang="en-US" b="0" dirty="0" smtClean="0"/>
              <a:t>Lessons Learned</a:t>
            </a:r>
          </a:p>
          <a:p>
            <a:pPr lvl="0" rtl="0"/>
            <a:r>
              <a:rPr lang="en-US" b="0" dirty="0" smtClean="0"/>
              <a:t>We also include a competition: Best Champion, Education, Documentation &amp; Monitoring Strategy, and Process Improvement Story!</a:t>
            </a:r>
          </a:p>
          <a:p>
            <a:endParaRPr lang="en-US" dirty="0" smtClean="0"/>
          </a:p>
          <a:p>
            <a:r>
              <a:rPr lang="en-US" dirty="0" smtClean="0"/>
              <a:t>And</a:t>
            </a:r>
            <a:r>
              <a:rPr lang="en-US" baseline="0" dirty="0" smtClean="0"/>
              <a:t> the 2013 winners were…</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65</a:t>
            </a:fld>
            <a:endParaRPr lang="en-US"/>
          </a:p>
        </p:txBody>
      </p:sp>
    </p:spTree>
    <p:extLst>
      <p:ext uri="{BB962C8B-B14F-4D97-AF65-F5344CB8AC3E}">
        <p14:creationId xmlns:p14="http://schemas.microsoft.com/office/powerpoint/2010/main" val="8077893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Maureen</a:t>
            </a:r>
          </a:p>
          <a:p>
            <a:pPr lvl="0" rtl="0"/>
            <a:endParaRPr lang="en-US" b="0" dirty="0" smtClean="0"/>
          </a:p>
          <a:p>
            <a:pPr lvl="0" rtl="0"/>
            <a:r>
              <a:rPr lang="en-US" b="0" dirty="0" smtClean="0"/>
              <a:t>San</a:t>
            </a:r>
            <a:r>
              <a:rPr lang="en-US" b="0" baseline="0" dirty="0" smtClean="0"/>
              <a:t> Francisco for Doc and Monitor</a:t>
            </a:r>
            <a:endParaRPr lang="en-US" b="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66</a:t>
            </a:fld>
            <a:endParaRPr lang="en-US"/>
          </a:p>
        </p:txBody>
      </p:sp>
    </p:spTree>
    <p:extLst>
      <p:ext uri="{BB962C8B-B14F-4D97-AF65-F5344CB8AC3E}">
        <p14:creationId xmlns:p14="http://schemas.microsoft.com/office/powerpoint/2010/main" val="8077893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Maureen</a:t>
            </a:r>
          </a:p>
          <a:p>
            <a:pPr lvl="0" rtl="0"/>
            <a:endParaRPr lang="en-US" b="0" dirty="0" smtClean="0"/>
          </a:p>
          <a:p>
            <a:pPr lvl="0" rtl="0"/>
            <a:r>
              <a:rPr lang="en-US" b="0" dirty="0" smtClean="0"/>
              <a:t>Denver Easter</a:t>
            </a:r>
            <a:r>
              <a:rPr lang="en-US" b="0" baseline="0" dirty="0" smtClean="0"/>
              <a:t> CO HS for most improved</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67</a:t>
            </a:fld>
            <a:endParaRPr lang="en-US"/>
          </a:p>
        </p:txBody>
      </p:sp>
    </p:spTree>
    <p:extLst>
      <p:ext uri="{BB962C8B-B14F-4D97-AF65-F5344CB8AC3E}">
        <p14:creationId xmlns:p14="http://schemas.microsoft.com/office/powerpoint/2010/main" val="8077893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Rose</a:t>
            </a:r>
          </a:p>
          <a:p>
            <a:pPr lvl="0" rtl="0"/>
            <a:endParaRPr lang="en-US" b="0" dirty="0" smtClean="0"/>
          </a:p>
          <a:p>
            <a:pPr lvl="0" rtl="0"/>
            <a:r>
              <a:rPr lang="en-US" b="0" dirty="0" smtClean="0"/>
              <a:t>VA Boston GRECC team</a:t>
            </a:r>
            <a:r>
              <a:rPr lang="en-US" b="0" baseline="0" dirty="0" smtClean="0"/>
              <a:t> with their video </a:t>
            </a:r>
            <a:r>
              <a:rPr lang="en-US" sz="1200" dirty="0" smtClean="0">
                <a:solidFill>
                  <a:schemeClr val="bg1"/>
                </a:solidFill>
              </a:rPr>
              <a:t>Providers, Patients, and Pills: A Prescription for Partnership</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68</a:t>
            </a:fld>
            <a:endParaRPr lang="en-US"/>
          </a:p>
        </p:txBody>
      </p:sp>
    </p:spTree>
    <p:extLst>
      <p:ext uri="{BB962C8B-B14F-4D97-AF65-F5344CB8AC3E}">
        <p14:creationId xmlns:p14="http://schemas.microsoft.com/office/powerpoint/2010/main" val="8077893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0" dirty="0" smtClean="0"/>
              <a:t>Rose</a:t>
            </a:r>
          </a:p>
          <a:p>
            <a:pPr lvl="0" rtl="0"/>
            <a:endParaRPr lang="en-US" b="0" dirty="0" smtClean="0"/>
          </a:p>
          <a:p>
            <a:pPr lvl="0" rtl="0"/>
            <a:r>
              <a:rPr lang="en-US" b="0" dirty="0" smtClean="0"/>
              <a:t>And</a:t>
            </a:r>
            <a:r>
              <a:rPr lang="en-US" b="0" baseline="0" dirty="0" smtClean="0"/>
              <a:t> our </a:t>
            </a:r>
            <a:r>
              <a:rPr lang="en-US" b="0" baseline="0" dirty="0" err="1" smtClean="0"/>
              <a:t>MedRecon</a:t>
            </a:r>
            <a:r>
              <a:rPr lang="en-US" b="0" baseline="0" dirty="0" smtClean="0"/>
              <a:t> Champion for 2013 was…</a:t>
            </a:r>
            <a:endParaRPr lang="en-US" b="0"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69</a:t>
            </a:fld>
            <a:endParaRPr lang="en-US"/>
          </a:p>
        </p:txBody>
      </p:sp>
    </p:spTree>
    <p:extLst>
      <p:ext uri="{BB962C8B-B14F-4D97-AF65-F5344CB8AC3E}">
        <p14:creationId xmlns:p14="http://schemas.microsoft.com/office/powerpoint/2010/main" val="807789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endParaRPr lang="en-US" dirty="0" smtClean="0"/>
          </a:p>
          <a:p>
            <a:r>
              <a:rPr lang="en-US" dirty="0" err="1" smtClean="0"/>
              <a:t>Mtg</a:t>
            </a:r>
            <a:r>
              <a:rPr lang="en-US" baseline="0" dirty="0" smtClean="0"/>
              <a:t> Every Tuesday 1PM Eastern</a:t>
            </a:r>
          </a:p>
          <a:p>
            <a:r>
              <a:rPr lang="en-US" baseline="0" dirty="0" smtClean="0"/>
              <a:t>Groups are open to all</a:t>
            </a:r>
          </a:p>
          <a:p>
            <a:r>
              <a:rPr lang="en-US" baseline="0" dirty="0" smtClean="0"/>
              <a:t>Many do include DoD and IHS partners</a:t>
            </a:r>
            <a:endParaRPr lang="en-US" dirty="0"/>
          </a:p>
        </p:txBody>
      </p:sp>
      <p:sp>
        <p:nvSpPr>
          <p:cNvPr id="4" name="Slide Number Placeholder 3"/>
          <p:cNvSpPr>
            <a:spLocks noGrp="1"/>
          </p:cNvSpPr>
          <p:nvPr>
            <p:ph type="sldNum" sz="quarter" idx="10"/>
          </p:nvPr>
        </p:nvSpPr>
        <p:spPr/>
        <p:txBody>
          <a:bodyPr/>
          <a:lstStyle/>
          <a:p>
            <a:fld id="{AAD1FE26-9058-49E3-9E1D-5BAB1B566556}" type="slidenum">
              <a:rPr lang="en-US" smtClean="0"/>
              <a:pPr/>
              <a:t>7</a:t>
            </a:fld>
            <a:endParaRPr lang="en-US"/>
          </a:p>
        </p:txBody>
      </p:sp>
    </p:spTree>
    <p:extLst>
      <p:ext uri="{BB962C8B-B14F-4D97-AF65-F5344CB8AC3E}">
        <p14:creationId xmlns:p14="http://schemas.microsoft.com/office/powerpoint/2010/main" val="33573729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
            </a:r>
            <a:r>
              <a:rPr lang="en-US" baseline="0" dirty="0" smtClean="0"/>
              <a:t>aureen:</a:t>
            </a:r>
            <a:endParaRPr lang="en-US" dirty="0" smtClean="0"/>
          </a:p>
          <a:p>
            <a:endParaRPr lang="en-US" dirty="0" smtClean="0"/>
          </a:p>
          <a:p>
            <a:r>
              <a:rPr lang="en-US" dirty="0" smtClean="0"/>
              <a:t>The National Leadership Council (NLC) has chartered</a:t>
            </a:r>
            <a:r>
              <a:rPr lang="en-US" baseline="0" dirty="0" smtClean="0"/>
              <a:t> an Enhanced Discharge Planning Task Force to minimize unnecessary readmissions.  The NLC recognizes that complex factors affect avoidable readmissions and need to be addressed organization-wide.</a:t>
            </a:r>
          </a:p>
          <a:p>
            <a:r>
              <a:rPr lang="en-US" baseline="0" dirty="0" smtClean="0"/>
              <a:t>	</a:t>
            </a:r>
          </a:p>
        </p:txBody>
      </p:sp>
      <p:sp>
        <p:nvSpPr>
          <p:cNvPr id="4" name="Slide Number Placeholder 3"/>
          <p:cNvSpPr>
            <a:spLocks noGrp="1"/>
          </p:cNvSpPr>
          <p:nvPr>
            <p:ph type="sldNum" sz="quarter" idx="10"/>
          </p:nvPr>
        </p:nvSpPr>
        <p:spPr/>
        <p:txBody>
          <a:bodyPr/>
          <a:lstStyle/>
          <a:p>
            <a:fld id="{AAD1FE26-9058-49E3-9E1D-5BAB1B566556}" type="slidenum">
              <a:rPr lang="en-US" smtClean="0"/>
              <a:pPr/>
              <a:t>70</a:t>
            </a:fld>
            <a:endParaRPr lang="en-US"/>
          </a:p>
        </p:txBody>
      </p:sp>
    </p:spTree>
    <p:extLst>
      <p:ext uri="{BB962C8B-B14F-4D97-AF65-F5344CB8AC3E}">
        <p14:creationId xmlns:p14="http://schemas.microsoft.com/office/powerpoint/2010/main" val="2184117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Maureen:</a:t>
            </a:r>
          </a:p>
          <a:p>
            <a:r>
              <a:rPr lang="en-US" dirty="0" smtClean="0"/>
              <a:t>We invite you to take part in this important</a:t>
            </a:r>
            <a:r>
              <a:rPr lang="en-US" baseline="0" dirty="0" smtClean="0"/>
              <a:t> program to </a:t>
            </a:r>
            <a:r>
              <a:rPr lang="en-US" dirty="0" smtClean="0"/>
              <a:t>Improve</a:t>
            </a:r>
            <a:r>
              <a:rPr lang="en-US" baseline="0" dirty="0" smtClean="0"/>
              <a:t> Medication Reconciliation and Medication Reconciliation at Discharge: </a:t>
            </a:r>
          </a:p>
          <a:p>
            <a:endParaRPr lang="en-US" baseline="0" dirty="0" smtClean="0"/>
          </a:p>
          <a:p>
            <a:r>
              <a:rPr lang="en-US" baseline="0" dirty="0" smtClean="0"/>
              <a:t>Join us!</a:t>
            </a:r>
          </a:p>
          <a:p>
            <a:r>
              <a:rPr lang="en-US" baseline="0" dirty="0" smtClean="0"/>
              <a:t>Med Use Crisis Conference</a:t>
            </a:r>
          </a:p>
          <a:p>
            <a:r>
              <a:rPr lang="en-US" baseline="0" dirty="0" smtClean="0"/>
              <a:t>Jan 28, 2014</a:t>
            </a:r>
          </a:p>
        </p:txBody>
      </p:sp>
      <p:sp>
        <p:nvSpPr>
          <p:cNvPr id="4" name="Slide Number Placeholder 3"/>
          <p:cNvSpPr>
            <a:spLocks noGrp="1"/>
          </p:cNvSpPr>
          <p:nvPr>
            <p:ph type="sldNum" sz="quarter" idx="10"/>
          </p:nvPr>
        </p:nvSpPr>
        <p:spPr/>
        <p:txBody>
          <a:bodyPr/>
          <a:lstStyle/>
          <a:p>
            <a:fld id="{AAD1FE26-9058-49E3-9E1D-5BAB1B566556}" type="slidenum">
              <a:rPr lang="en-US" smtClean="0"/>
              <a:pPr/>
              <a:t>71</a:t>
            </a:fld>
            <a:endParaRPr lang="en-US"/>
          </a:p>
        </p:txBody>
      </p:sp>
    </p:spTree>
    <p:extLst>
      <p:ext uri="{BB962C8B-B14F-4D97-AF65-F5344CB8AC3E}">
        <p14:creationId xmlns:p14="http://schemas.microsoft.com/office/powerpoint/2010/main" val="2184117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Rose</a:t>
            </a:r>
            <a:endParaRPr lang="en-US" dirty="0" smtClean="0"/>
          </a:p>
          <a:p>
            <a:endParaRPr lang="en-US" dirty="0" smtClean="0"/>
          </a:p>
          <a:p>
            <a:r>
              <a:rPr lang="en-US" dirty="0" smtClean="0"/>
              <a:t>Medication Reconciliation is now part of a greater effort to partner with patient throughout their healthcare experience. Can we align the healthcare team’s recommendations with a patient’s goals of care, preferences, while addressing any barriers to adherence? Can the safe, effective, and evidenced based medication treatment plan we offer be one that a patient is willing and able to participate in? Why is it so hard? </a:t>
            </a:r>
          </a:p>
          <a:p>
            <a:endParaRPr lang="en-US" dirty="0" smtClean="0"/>
          </a:p>
          <a:p>
            <a:r>
              <a:rPr lang="en-US" dirty="0" smtClean="0"/>
              <a:t>Maureen:</a:t>
            </a:r>
          </a:p>
          <a:p>
            <a:r>
              <a:rPr lang="en-US" dirty="0" smtClean="0"/>
              <a:t>Join us for</a:t>
            </a:r>
            <a:r>
              <a:rPr lang="en-US" baseline="0" dirty="0" smtClean="0"/>
              <a:t> Session 2 where we’ll talk about partnership and standardization so that we can get on the same page with patients.</a:t>
            </a:r>
            <a:endParaRPr lang="en-US" dirty="0" smtClean="0"/>
          </a:p>
        </p:txBody>
      </p:sp>
      <p:sp>
        <p:nvSpPr>
          <p:cNvPr id="4" name="Slide Number Placeholder 3"/>
          <p:cNvSpPr>
            <a:spLocks noGrp="1"/>
          </p:cNvSpPr>
          <p:nvPr>
            <p:ph type="sldNum" sz="quarter" idx="5"/>
          </p:nvPr>
        </p:nvSpPr>
        <p:spPr/>
        <p:txBody>
          <a:bodyPr/>
          <a:lstStyle/>
          <a:p>
            <a:pPr>
              <a:defRPr/>
            </a:pPr>
            <a:fld id="{B18AA018-C469-42E1-8F83-565FCD9838C3}"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Rose</a:t>
            </a:r>
          </a:p>
          <a:p>
            <a:endParaRPr lang="en-US" baseline="0" dirty="0" smtClean="0"/>
          </a:p>
          <a:p>
            <a:r>
              <a:rPr lang="en-US" baseline="0" dirty="0" smtClean="0"/>
              <a:t>If you haven’t submitted your questions yet, there is still time to do so by clicking on the orange “Ask The Presenter” icon.  We’re going to show a brief announcement and be right back to answer your questions.</a:t>
            </a:r>
          </a:p>
          <a:p>
            <a:endParaRPr lang="en-US" baseline="0" dirty="0" smtClean="0"/>
          </a:p>
          <a:p>
            <a:r>
              <a:rPr lang="en-US" baseline="0" dirty="0" smtClean="0"/>
              <a:t>(Stand still and smile until you see the video come up full screen)</a:t>
            </a:r>
          </a:p>
        </p:txBody>
      </p:sp>
      <p:sp>
        <p:nvSpPr>
          <p:cNvPr id="4" name="Slide Number Placeholder 3"/>
          <p:cNvSpPr>
            <a:spLocks noGrp="1"/>
          </p:cNvSpPr>
          <p:nvPr>
            <p:ph type="sldNum" sz="quarter" idx="10"/>
          </p:nvPr>
        </p:nvSpPr>
        <p:spPr/>
        <p:txBody>
          <a:bodyPr/>
          <a:lstStyle/>
          <a:p>
            <a:fld id="{08AA51C3-518F-4F0D-B932-9AF47A2C9D15}" type="slidenum">
              <a:rPr lang="en-US" smtClean="0"/>
              <a:pPr/>
              <a:t>73</a:t>
            </a:fld>
            <a:endParaRPr lang="en-US"/>
          </a:p>
        </p:txBody>
      </p:sp>
    </p:spTree>
    <p:extLst>
      <p:ext uri="{BB962C8B-B14F-4D97-AF65-F5344CB8AC3E}">
        <p14:creationId xmlns:p14="http://schemas.microsoft.com/office/powerpoint/2010/main" val="1761279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Rose:</a:t>
            </a:r>
          </a:p>
          <a:p>
            <a:endParaRPr lang="en-US" dirty="0" smtClean="0"/>
          </a:p>
          <a:p>
            <a:r>
              <a:rPr lang="en-US" dirty="0" smtClean="0"/>
              <a:t>Education Opportunities</a:t>
            </a:r>
          </a:p>
          <a:p>
            <a:r>
              <a:rPr lang="en-US" dirty="0" smtClean="0"/>
              <a:t>Vetted Materials</a:t>
            </a:r>
            <a:r>
              <a:rPr lang="en-US" baseline="0" dirty="0" smtClean="0"/>
              <a:t> as well as locally developed resources</a:t>
            </a:r>
            <a:endParaRPr lang="en-US" dirty="0" smtClean="0"/>
          </a:p>
          <a:p>
            <a:r>
              <a:rPr lang="en-US" dirty="0" smtClean="0"/>
              <a:t>Video Resources</a:t>
            </a:r>
          </a:p>
          <a:p>
            <a:endParaRPr lang="en-US" dirty="0" smtClean="0"/>
          </a:p>
        </p:txBody>
      </p:sp>
      <p:sp>
        <p:nvSpPr>
          <p:cNvPr id="4" name="Slide Number Placeholder 3"/>
          <p:cNvSpPr>
            <a:spLocks noGrp="1"/>
          </p:cNvSpPr>
          <p:nvPr>
            <p:ph type="sldNum" sz="quarter" idx="10"/>
          </p:nvPr>
        </p:nvSpPr>
        <p:spPr/>
        <p:txBody>
          <a:bodyPr/>
          <a:lstStyle/>
          <a:p>
            <a:fld id="{AAD1FE26-9058-49E3-9E1D-5BAB1B566556}" type="slidenum">
              <a:rPr lang="en-US" smtClean="0"/>
              <a:pPr/>
              <a:t>8</a:t>
            </a:fld>
            <a:endParaRPr lang="en-US"/>
          </a:p>
        </p:txBody>
      </p:sp>
    </p:spTree>
    <p:extLst>
      <p:ext uri="{BB962C8B-B14F-4D97-AF65-F5344CB8AC3E}">
        <p14:creationId xmlns:p14="http://schemas.microsoft.com/office/powerpoint/2010/main" val="344187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n-US" sz="1200" baseline="0" dirty="0" smtClean="0">
                <a:solidFill>
                  <a:srgbClr val="FF0000"/>
                </a:solidFill>
              </a:rPr>
              <a:t>Maureen:</a:t>
            </a:r>
          </a:p>
          <a:p>
            <a:pPr lvl="0" algn="l" rtl="0"/>
            <a:endParaRPr lang="en-US" sz="1200" baseline="0" dirty="0" smtClean="0">
              <a:solidFill>
                <a:srgbClr val="FF0000"/>
              </a:solidFill>
            </a:endParaRPr>
          </a:p>
        </p:txBody>
      </p:sp>
      <p:sp>
        <p:nvSpPr>
          <p:cNvPr id="4" name="Slide Number Placeholder 3"/>
          <p:cNvSpPr>
            <a:spLocks noGrp="1"/>
          </p:cNvSpPr>
          <p:nvPr>
            <p:ph type="sldNum" sz="quarter" idx="10"/>
          </p:nvPr>
        </p:nvSpPr>
        <p:spPr/>
        <p:txBody>
          <a:bodyPr/>
          <a:lstStyle/>
          <a:p>
            <a:fld id="{AAD1FE26-9058-49E3-9E1D-5BAB1B566556}" type="slidenum">
              <a:rPr lang="en-US" smtClean="0"/>
              <a:pPr/>
              <a:t>9</a:t>
            </a:fld>
            <a:endParaRPr lang="en-US"/>
          </a:p>
        </p:txBody>
      </p:sp>
    </p:spTree>
    <p:extLst>
      <p:ext uri="{BB962C8B-B14F-4D97-AF65-F5344CB8AC3E}">
        <p14:creationId xmlns:p14="http://schemas.microsoft.com/office/powerpoint/2010/main" val="165131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6858000"/>
            <a:chOff x="0" y="0"/>
            <a:chExt cx="9144000" cy="6858000"/>
          </a:xfrm>
        </p:grpSpPr>
        <p:pic>
          <p:nvPicPr>
            <p:cNvPr id="2" name="Picture 8" descr="Top block is photo of patient and doctor. Below is circle-star green pattern block. Bottom right is VA emblem and Excellence logo lock-up."/>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7" name="Group 6"/>
            <p:cNvGrpSpPr/>
            <p:nvPr userDrawn="1"/>
          </p:nvGrpSpPr>
          <p:grpSpPr>
            <a:xfrm>
              <a:off x="0" y="228600"/>
              <a:ext cx="8900402" cy="3657600"/>
              <a:chOff x="0" y="228600"/>
              <a:chExt cx="8900402" cy="3657600"/>
            </a:xfrm>
          </p:grpSpPr>
          <p:pic>
            <p:nvPicPr>
              <p:cNvPr id="4" name="Picture 3" descr="j0402519.jpg"/>
              <p:cNvPicPr>
                <a:picLocks noChangeAspect="1"/>
              </p:cNvPicPr>
              <p:nvPr userDrawn="1"/>
            </p:nvPicPr>
            <p:blipFill>
              <a:blip r:embed="rId3" cstate="print"/>
              <a:srcRect l="39533" t="23153" r="11898"/>
              <a:stretch>
                <a:fillRect/>
              </a:stretch>
            </p:blipFill>
            <p:spPr>
              <a:xfrm rot="5400000">
                <a:off x="2733320" y="-2280882"/>
                <a:ext cx="3657600" cy="8676564"/>
              </a:xfrm>
              <a:prstGeom prst="rect">
                <a:avLst/>
              </a:prstGeom>
            </p:spPr>
          </p:pic>
          <p:pic>
            <p:nvPicPr>
              <p:cNvPr id="5" name="Picture 4" descr="Stars.tif"/>
              <p:cNvPicPr>
                <a:picLocks noChangeAspect="1"/>
              </p:cNvPicPr>
              <p:nvPr userDrawn="1"/>
            </p:nvPicPr>
            <p:blipFill>
              <a:blip r:embed="rId4" cstate="print"/>
              <a:stretch>
                <a:fillRect/>
              </a:stretch>
            </p:blipFill>
            <p:spPr>
              <a:xfrm>
                <a:off x="0" y="2188758"/>
                <a:ext cx="8900402" cy="1697442"/>
              </a:xfrm>
              <a:prstGeom prst="rect">
                <a:avLst/>
              </a:prstGeom>
            </p:spPr>
          </p:pic>
        </p:grpSp>
      </p:grpSp>
      <p:pic>
        <p:nvPicPr>
          <p:cNvPr id="9" name="Picture 8" descr="PCS.png"/>
          <p:cNvPicPr>
            <a:picLocks noChangeAspect="1"/>
          </p:cNvPicPr>
          <p:nvPr userDrawn="1"/>
        </p:nvPicPr>
        <p:blipFill>
          <a:blip r:embed="rId5" cstate="print"/>
          <a:stretch>
            <a:fillRect/>
          </a:stretch>
        </p:blipFill>
        <p:spPr>
          <a:xfrm>
            <a:off x="228600" y="6172200"/>
            <a:ext cx="1397928" cy="479522"/>
          </a:xfrm>
          <a:prstGeom prst="rect">
            <a:avLst/>
          </a:prstGeom>
        </p:spPr>
      </p:pic>
      <p:sp>
        <p:nvSpPr>
          <p:cNvPr id="15" name="Subtitle 2"/>
          <p:cNvSpPr>
            <a:spLocks noGrp="1"/>
          </p:cNvSpPr>
          <p:nvPr userDrawn="1"/>
        </p:nvSpPr>
        <p:spPr bwMode="auto">
          <a:xfrm>
            <a:off x="704850" y="3383756"/>
            <a:ext cx="7753350" cy="915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Georgia" pitchFamily="18" charset="0"/>
                <a:cs typeface="Georgia"/>
              </a:defRPr>
            </a:lvl1pPr>
            <a:lvl2pPr marL="742950" indent="-285750" algn="l" defTabSz="457200" rtl="0" eaLnBrk="0" fontAlgn="base" hangingPunct="0">
              <a:spcBef>
                <a:spcPct val="20000"/>
              </a:spcBef>
              <a:spcAft>
                <a:spcPct val="0"/>
              </a:spcAft>
              <a:buFont typeface="Arial" charset="0"/>
              <a:buChar char="–"/>
              <a:defRPr kern="1200">
                <a:solidFill>
                  <a:schemeClr val="tx1"/>
                </a:solidFill>
                <a:latin typeface="+mn-lt"/>
                <a:ea typeface="Georgia" pitchFamily="18" charset="0"/>
                <a:cs typeface="Georgia"/>
              </a:defRPr>
            </a:lvl2pPr>
            <a:lvl3pPr marL="11430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0" fontAlgn="base" hangingPunct="0">
              <a:spcBef>
                <a:spcPct val="20000"/>
              </a:spcBef>
              <a:spcAft>
                <a:spcPct val="0"/>
              </a:spcAft>
              <a:buFont typeface="Arial" charset="0"/>
              <a:buChar char="–"/>
              <a:defRPr sz="1400" kern="1200">
                <a:solidFill>
                  <a:schemeClr val="tx1"/>
                </a:solidFill>
                <a:latin typeface="+mn-lt"/>
                <a:ea typeface="Georgia" pitchFamily="18" charset="0"/>
                <a:cs typeface="Georgia"/>
              </a:defRPr>
            </a:lvl4pPr>
            <a:lvl5pPr marL="2057400" indent="-228600" algn="l" defTabSz="457200" rtl="0" eaLnBrk="0" fontAlgn="base" hangingPunct="0">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hangingPunct="1"/>
            <a:endParaRPr lang="en-US" smtClean="0">
              <a:solidFill>
                <a:prstClr val="black"/>
              </a:solidFill>
              <a:cs typeface="Georgia" pitchFamily="18" charset="0"/>
            </a:endParaRPr>
          </a:p>
        </p:txBody>
      </p:sp>
      <p:sp>
        <p:nvSpPr>
          <p:cNvPr id="20" name="Title 1"/>
          <p:cNvSpPr>
            <a:spLocks noGrp="1"/>
          </p:cNvSpPr>
          <p:nvPr userDrawn="1">
            <p:ph type="ctrTitle"/>
          </p:nvPr>
        </p:nvSpPr>
        <p:spPr>
          <a:xfrm>
            <a:off x="685800" y="4071668"/>
            <a:ext cx="7772400" cy="730250"/>
          </a:xfrm>
        </p:spPr>
        <p:txBody>
          <a:bodyPr/>
          <a:lstStyle/>
          <a:p>
            <a:pPr eaLnBrk="1" hangingPunct="1"/>
            <a:r>
              <a:rPr lang="en-US" smtClean="0">
                <a:latin typeface="Calibri" pitchFamily="34" charset="0"/>
                <a:cs typeface="Calibri" pitchFamily="34" charset="0"/>
              </a:rPr>
              <a:t>Click to edit Master title style</a:t>
            </a:r>
            <a:endParaRPr lang="en-US" dirty="0" smtClean="0">
              <a:latin typeface="Calibri" pitchFamily="34" charset="0"/>
              <a:ea typeface="Calibri" pitchFamily="34" charset="0"/>
              <a:cs typeface="Calibri" pitchFamily="34" charset="0"/>
            </a:endParaRPr>
          </a:p>
        </p:txBody>
      </p:sp>
      <p:sp>
        <p:nvSpPr>
          <p:cNvPr id="21" name="Subtitle 2"/>
          <p:cNvSpPr>
            <a:spLocks noGrp="1"/>
          </p:cNvSpPr>
          <p:nvPr userDrawn="1">
            <p:ph type="subTitle" idx="1"/>
          </p:nvPr>
        </p:nvSpPr>
        <p:spPr>
          <a:xfrm>
            <a:off x="704850" y="4897168"/>
            <a:ext cx="7753350" cy="915988"/>
          </a:xfrm>
        </p:spPr>
        <p:txBody>
          <a:bodyPr/>
          <a:lstStyle/>
          <a:p>
            <a:pPr eaLnBrk="1" hangingPunct="1"/>
            <a:r>
              <a:rPr lang="en-US" smtClean="0"/>
              <a:t>Click to edit Master subtitle style</a:t>
            </a:r>
            <a:endParaRPr lang="en-US" smtClean="0">
              <a:cs typeface="Georgia" pitchFamily="18" charset="0"/>
            </a:endParaRPr>
          </a:p>
        </p:txBody>
      </p:sp>
    </p:spTree>
    <p:extLst>
      <p:ext uri="{BB962C8B-B14F-4D97-AF65-F5344CB8AC3E}">
        <p14:creationId xmlns:p14="http://schemas.microsoft.com/office/powerpoint/2010/main" val="194329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80F8CCC1-372A-491B-A629-CCC72AC41F0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81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1461205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222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608380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210374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952826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446964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700023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553429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395312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57200" y="1935650"/>
            <a:ext cx="8229600" cy="4190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5C64ABB-3CAB-4D57-AEEE-CC392EBBA3C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4510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4044465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6ACF3F-05CE-43EC-88C2-698383CB4AE6}" type="slidenum">
              <a:rPr lang="en-US" smtClean="0"/>
              <a:pPr/>
              <a:t>‹#›</a:t>
            </a:fld>
            <a:endParaRPr lang="en-US"/>
          </a:p>
        </p:txBody>
      </p:sp>
    </p:spTree>
    <p:extLst>
      <p:ext uri="{BB962C8B-B14F-4D97-AF65-F5344CB8AC3E}">
        <p14:creationId xmlns:p14="http://schemas.microsoft.com/office/powerpoint/2010/main" val="2490693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0674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760CA51-96D3-40C9-9CC1-1A2C4561F6F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53927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5"/>
          <p:cNvSpPr>
            <a:spLocks noGrp="1"/>
          </p:cNvSpPr>
          <p:nvPr>
            <p:ph type="sldNum" sz="quarter" idx="10"/>
          </p:nvPr>
        </p:nvSpPr>
        <p:spPr/>
        <p:txBody>
          <a:bodyPr/>
          <a:lstStyle>
            <a:lvl1pPr>
              <a:defRPr/>
            </a:lvl1pPr>
          </a:lstStyle>
          <a:p>
            <a:pPr>
              <a:defRPr/>
            </a:pPr>
            <a:fld id="{39965650-7500-4FF8-9CAA-A81A56BE955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9943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FFD4B22-9E05-4E04-93A7-055B590F38A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703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C0EFE83-8216-4F13-94B0-EB0DF0BA86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167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5" name="Slide Number Placeholder 5"/>
          <p:cNvSpPr>
            <a:spLocks noGrp="1"/>
          </p:cNvSpPr>
          <p:nvPr>
            <p:ph type="sldNum" sz="quarter" idx="10"/>
          </p:nvPr>
        </p:nvSpPr>
        <p:spPr/>
        <p:txBody>
          <a:bodyPr/>
          <a:lstStyle>
            <a:lvl1pPr>
              <a:defRPr/>
            </a:lvl1pPr>
          </a:lstStyle>
          <a:p>
            <a:pPr>
              <a:defRPr/>
            </a:pPr>
            <a:fld id="{F626298C-00AF-4F6F-86B6-B9F0530001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808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lvl1pPr>
              <a:defRPr/>
            </a:lvl1pPr>
          </a:lstStyle>
          <a:p>
            <a:pPr>
              <a:defRPr/>
            </a:pPr>
            <a:fld id="{A9DD30F9-B860-4B39-83E4-582AB7E2859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5510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Green star pattern behind title. Bottom left reads &quot;Veterans Health Administration.&quot;"/>
          <p:cNvPicPr>
            <a:picLocks noChangeAspect="1"/>
          </p:cNvPicPr>
          <p:nvPr/>
        </p:nvPicPr>
        <p:blipFill>
          <a:blip r:embed="rId12" cstate="print"/>
          <a:srcRect/>
          <a:stretch>
            <a:fillRect/>
          </a:stretch>
        </p:blipFill>
        <p:spPr bwMode="auto">
          <a:xfrm>
            <a:off x="0" y="0"/>
            <a:ext cx="9144000" cy="6858000"/>
          </a:xfrm>
          <a:prstGeom prst="rect">
            <a:avLst/>
          </a:prstGeom>
          <a:noFill/>
          <a:ln w="9525">
            <a:noFill/>
            <a:miter lim="800000"/>
            <a:headEnd/>
            <a:tailEnd/>
          </a:ln>
        </p:spPr>
      </p:pic>
      <p:pic>
        <p:nvPicPr>
          <p:cNvPr id="9" name="Picture 8" descr="j0402519.jpg"/>
          <p:cNvPicPr>
            <a:picLocks noChangeAspect="1"/>
          </p:cNvPicPr>
          <p:nvPr/>
        </p:nvPicPr>
        <p:blipFill>
          <a:blip r:embed="rId13" cstate="print"/>
          <a:srcRect l="69831" t="23153" r="11898"/>
          <a:stretch>
            <a:fillRect/>
          </a:stretch>
        </p:blipFill>
        <p:spPr>
          <a:xfrm rot="5400000">
            <a:off x="3874164" y="-3404997"/>
            <a:ext cx="1375913" cy="8676564"/>
          </a:xfrm>
          <a:prstGeom prst="rect">
            <a:avLst/>
          </a:prstGeom>
        </p:spPr>
      </p:pic>
      <p:pic>
        <p:nvPicPr>
          <p:cNvPr id="10" name="Picture 9" descr="Stars.tif"/>
          <p:cNvPicPr>
            <a:picLocks noChangeAspect="1"/>
          </p:cNvPicPr>
          <p:nvPr/>
        </p:nvPicPr>
        <p:blipFill>
          <a:blip r:embed="rId14" cstate="print"/>
          <a:stretch>
            <a:fillRect/>
          </a:stretch>
        </p:blipFill>
        <p:spPr>
          <a:xfrm>
            <a:off x="0" y="-76200"/>
            <a:ext cx="8900402" cy="1697442"/>
          </a:xfrm>
          <a:prstGeom prst="rect">
            <a:avLst/>
          </a:prstGeom>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Georgia"/>
                <a:cs typeface="Georgia"/>
              </a:defRPr>
            </a:lvl1pPr>
          </a:lstStyle>
          <a:p>
            <a:pPr defTabSz="457200">
              <a:defRPr/>
            </a:pPr>
            <a:fld id="{94878548-6A58-4586-B02B-7E4EEB77967F}" type="slidenum">
              <a:rPr lang="en-US">
                <a:solidFill>
                  <a:prstClr val="black">
                    <a:tint val="75000"/>
                  </a:prstClr>
                </a:solidFill>
              </a:rPr>
              <a:pPr defTabSz="457200">
                <a:defRPr/>
              </a:pPr>
              <a:t>‹#›</a:t>
            </a:fld>
            <a:endParaRPr lang="en-US" dirty="0">
              <a:solidFill>
                <a:prstClr val="black">
                  <a:tint val="75000"/>
                </a:prstClr>
              </a:solidFill>
            </a:endParaRPr>
          </a:p>
        </p:txBody>
      </p:sp>
      <p:sp>
        <p:nvSpPr>
          <p:cNvPr id="7" name="TextBox 6"/>
          <p:cNvSpPr txBox="1"/>
          <p:nvPr/>
        </p:nvSpPr>
        <p:spPr>
          <a:xfrm>
            <a:off x="457200" y="6284913"/>
            <a:ext cx="6813550" cy="276225"/>
          </a:xfrm>
          <a:prstGeom prst="rect">
            <a:avLst/>
          </a:prstGeom>
          <a:noFill/>
        </p:spPr>
        <p:txBody>
          <a:bodyPr>
            <a:spAutoFit/>
          </a:bodyPr>
          <a:lstStyle/>
          <a:p>
            <a:pPr defTabSz="457200">
              <a:defRPr/>
            </a:pPr>
            <a:r>
              <a:rPr lang="en-US" sz="1200" spc="100" dirty="0">
                <a:solidFill>
                  <a:prstClr val="white">
                    <a:lumMod val="65000"/>
                  </a:prstClr>
                </a:solidFill>
                <a:cs typeface="Arial" charset="0"/>
              </a:rPr>
              <a:t>VETERANS ADMINISTRATION PATIENT CARE SERVICES</a:t>
            </a:r>
          </a:p>
        </p:txBody>
      </p:sp>
    </p:spTree>
    <p:extLst>
      <p:ext uri="{BB962C8B-B14F-4D97-AF65-F5344CB8AC3E}">
        <p14:creationId xmlns:p14="http://schemas.microsoft.com/office/powerpoint/2010/main" val="1339630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457200" rtl="0" eaLnBrk="1" fontAlgn="base" hangingPunct="1">
        <a:spcBef>
          <a:spcPct val="0"/>
        </a:spcBef>
        <a:spcAft>
          <a:spcPct val="0"/>
        </a:spcAft>
        <a:defRPr sz="2400" kern="1200">
          <a:solidFill>
            <a:schemeClr val="bg1"/>
          </a:solidFill>
          <a:latin typeface="Georgia"/>
          <a:ea typeface="Georgia" pitchFamily="18" charset="0"/>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Georgia" pitchFamily="18" charset="0"/>
          <a:cs typeface="Georgia"/>
        </a:defRPr>
      </a:lvl1pPr>
      <a:lvl2pPr marL="742950" indent="-285750" algn="l" defTabSz="457200" rtl="0" eaLnBrk="1" fontAlgn="base" hangingPunct="1">
        <a:spcBef>
          <a:spcPct val="20000"/>
        </a:spcBef>
        <a:spcAft>
          <a:spcPct val="0"/>
        </a:spcAft>
        <a:buFont typeface="Arial" charset="0"/>
        <a:buChar char="–"/>
        <a:defRPr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ACF3F-05CE-43EC-88C2-698383CB4AE6}" type="slidenum">
              <a:rPr lang="en-US" smtClean="0"/>
              <a:pPr/>
              <a:t>‹#›</a:t>
            </a:fld>
            <a:endParaRPr lang="en-US"/>
          </a:p>
        </p:txBody>
      </p:sp>
    </p:spTree>
    <p:extLst>
      <p:ext uri="{BB962C8B-B14F-4D97-AF65-F5344CB8AC3E}">
        <p14:creationId xmlns:p14="http://schemas.microsoft.com/office/powerpoint/2010/main" val="333121275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33.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3.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40.jpeg"/><Relationship Id="rId7" Type="http://schemas.openxmlformats.org/officeDocument/2006/relationships/diagramColors" Target="../diagrams/colors24.xml"/><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61.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64.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65.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66.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67.xml"/><Relationship Id="rId1" Type="http://schemas.openxmlformats.org/officeDocument/2006/relationships/slideLayout" Target="../slideLayouts/slideLayout1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69.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2.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7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3.xml"/><Relationship Id="rId1" Type="http://schemas.openxmlformats.org/officeDocument/2006/relationships/slideLayout" Target="../slideLayouts/slideLayout16.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p>
            <a:r>
              <a:rPr lang="en-US" dirty="0" smtClean="0"/>
              <a:t>Partnering with our Veterans and their Medications</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bg2">
                    <a:lumMod val="25000"/>
                  </a:schemeClr>
                </a:solidFill>
              </a:rPr>
              <a:t>Part One: Medication Reconciliation</a:t>
            </a:r>
          </a:p>
          <a:p>
            <a:r>
              <a:rPr lang="en-US" dirty="0">
                <a:solidFill>
                  <a:schemeClr val="bg2">
                    <a:lumMod val="25000"/>
                  </a:schemeClr>
                </a:solidFill>
              </a:rPr>
              <a:t>Maureen </a:t>
            </a:r>
            <a:r>
              <a:rPr lang="en-US" dirty="0" smtClean="0">
                <a:solidFill>
                  <a:schemeClr val="bg2">
                    <a:lumMod val="25000"/>
                  </a:schemeClr>
                </a:solidFill>
              </a:rPr>
              <a:t>Layden, MD, MPH</a:t>
            </a:r>
          </a:p>
          <a:p>
            <a:r>
              <a:rPr lang="en-US" dirty="0" smtClean="0">
                <a:solidFill>
                  <a:schemeClr val="bg2">
                    <a:lumMod val="25000"/>
                  </a:schemeClr>
                </a:solidFill>
              </a:rPr>
              <a:t>&amp;</a:t>
            </a:r>
            <a:endParaRPr lang="en-US" dirty="0">
              <a:solidFill>
                <a:schemeClr val="bg2">
                  <a:lumMod val="25000"/>
                </a:schemeClr>
              </a:solidFill>
            </a:endParaRPr>
          </a:p>
          <a:p>
            <a:r>
              <a:rPr lang="en-US" dirty="0" smtClean="0">
                <a:solidFill>
                  <a:schemeClr val="bg2">
                    <a:lumMod val="25000"/>
                  </a:schemeClr>
                </a:solidFill>
              </a:rPr>
              <a:t>Rosemary Grealish, </a:t>
            </a:r>
            <a:r>
              <a:rPr lang="en-US" dirty="0" err="1" smtClean="0">
                <a:solidFill>
                  <a:schemeClr val="bg2">
                    <a:lumMod val="25000"/>
                  </a:schemeClr>
                </a:solidFill>
              </a:rPr>
              <a:t>RPh</a:t>
            </a:r>
            <a:endParaRPr lang="en-US" dirty="0" smtClean="0">
              <a:solidFill>
                <a:schemeClr val="bg2">
                  <a:lumMod val="25000"/>
                </a:schemeClr>
              </a:solidFill>
            </a:endParaRPr>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171825"/>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348400"/>
      </p:ext>
    </p:extLst>
  </p:cSld>
  <p:clrMapOvr>
    <a:masterClrMapping/>
  </p:clrMapOvr>
  <mc:AlternateContent xmlns:mc="http://schemas.openxmlformats.org/markup-compatibility/2006" xmlns:p14="http://schemas.microsoft.com/office/powerpoint/2010/main">
    <mc:Choice Requires="p14">
      <p:transition spd="slow" p14:dur="2000" advTm="23452"/>
    </mc:Choice>
    <mc:Fallback xmlns="">
      <p:transition spd="slow" advTm="2345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 y="76200"/>
            <a:ext cx="9139990" cy="1143000"/>
          </a:xfrm>
        </p:spPr>
        <p:txBody>
          <a:bodyPr>
            <a:noAutofit/>
          </a:bodyPr>
          <a:lstStyle/>
          <a:p>
            <a:r>
              <a:rPr lang="en-US" b="1" dirty="0" smtClean="0">
                <a:solidFill>
                  <a:schemeClr val="accent1">
                    <a:lumMod val="75000"/>
                  </a:schemeClr>
                </a:solidFill>
              </a:rPr>
              <a:t>Interprofessional </a:t>
            </a:r>
            <a:br>
              <a:rPr lang="en-US" b="1" dirty="0" smtClean="0">
                <a:solidFill>
                  <a:schemeClr val="accent1">
                    <a:lumMod val="75000"/>
                  </a:schemeClr>
                </a:solidFill>
              </a:rPr>
            </a:br>
            <a:r>
              <a:rPr lang="en-US" b="1" dirty="0" smtClean="0">
                <a:solidFill>
                  <a:schemeClr val="accent1">
                    <a:lumMod val="75000"/>
                  </a:schemeClr>
                </a:solidFill>
              </a:rPr>
              <a:t>Med Info &amp; MedRecon Module</a:t>
            </a:r>
            <a:endParaRPr lang="en-US"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3738198"/>
              </p:ext>
            </p:extLst>
          </p:nvPr>
        </p:nvGraphicFramePr>
        <p:xfrm>
          <a:off x="152400" y="1295400"/>
          <a:ext cx="8991600" cy="5529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226053"/>
      </p:ext>
    </p:extLst>
  </p:cSld>
  <p:clrMapOvr>
    <a:masterClrMapping/>
  </p:clrMapOvr>
  <mc:AlternateContent xmlns:mc="http://schemas.openxmlformats.org/markup-compatibility/2006" xmlns:p14="http://schemas.microsoft.com/office/powerpoint/2010/main">
    <mc:Choice Requires="p14">
      <p:transition spd="slow" p14:dur="2000" advTm="7588"/>
    </mc:Choice>
    <mc:Fallback xmlns="">
      <p:transition spd="slow" advTm="758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10200"/>
            <a:ext cx="7772400" cy="685800"/>
          </a:xfrm>
        </p:spPr>
        <p:txBody>
          <a:bodyPr>
            <a:noAutofit/>
          </a:bodyPr>
          <a:lstStyle/>
          <a:p>
            <a:r>
              <a:rPr lang="en-US" sz="6600" dirty="0" err="1" smtClean="0">
                <a:solidFill>
                  <a:schemeClr val="accent1">
                    <a:lumMod val="75000"/>
                  </a:schemeClr>
                </a:solidFill>
              </a:rPr>
              <a:t>MedRecon</a:t>
            </a:r>
            <a:r>
              <a:rPr lang="en-US" sz="6600" dirty="0" smtClean="0">
                <a:solidFill>
                  <a:schemeClr val="accent1">
                    <a:lumMod val="75000"/>
                  </a:schemeClr>
                </a:solidFill>
              </a:rPr>
              <a:t> 101</a:t>
            </a:r>
            <a:endParaRPr lang="en-US" sz="6600" dirty="0">
              <a:solidFill>
                <a:schemeClr val="accent1">
                  <a:lumMod val="75000"/>
                </a:schemeClr>
              </a:solidFill>
            </a:endParaRPr>
          </a:p>
        </p:txBody>
      </p:sp>
      <p:sp>
        <p:nvSpPr>
          <p:cNvPr id="6" name="Text Placeholder 5"/>
          <p:cNvSpPr>
            <a:spLocks noGrp="1"/>
          </p:cNvSpPr>
          <p:nvPr>
            <p:ph type="body" idx="1"/>
          </p:nvPr>
        </p:nvSpPr>
        <p:spPr>
          <a:xfrm>
            <a:off x="152400" y="4900613"/>
            <a:ext cx="9144000" cy="661987"/>
          </a:xfrm>
        </p:spPr>
        <p:txBody>
          <a:bodyPr>
            <a:noAutofit/>
          </a:bodyPr>
          <a:lstStyle/>
          <a:p>
            <a:r>
              <a:rPr lang="en-US" sz="2800" dirty="0" smtClean="0">
                <a:solidFill>
                  <a:schemeClr val="tx1">
                    <a:lumMod val="65000"/>
                    <a:lumOff val="35000"/>
                  </a:schemeClr>
                </a:solidFill>
              </a:rPr>
              <a:t>Brought to you by the Interprofessional Med Info </a:t>
            </a:r>
            <a:r>
              <a:rPr lang="en-US" sz="2800" dirty="0" err="1" smtClean="0">
                <a:solidFill>
                  <a:schemeClr val="tx1">
                    <a:lumMod val="65000"/>
                    <a:lumOff val="35000"/>
                  </a:schemeClr>
                </a:solidFill>
              </a:rPr>
              <a:t>Mgt</a:t>
            </a:r>
            <a:r>
              <a:rPr lang="en-US" sz="2800" dirty="0" smtClean="0">
                <a:solidFill>
                  <a:schemeClr val="tx1">
                    <a:lumMod val="65000"/>
                    <a:lumOff val="35000"/>
                  </a:schemeClr>
                </a:solidFill>
              </a:rPr>
              <a:t> Group</a:t>
            </a:r>
            <a:endParaRPr lang="en-US" sz="2800" dirty="0">
              <a:solidFill>
                <a:schemeClr val="tx1">
                  <a:lumMod val="65000"/>
                  <a:lumOff val="35000"/>
                </a:schemeClr>
              </a:solidFill>
            </a:endParaRPr>
          </a:p>
        </p:txBody>
      </p:sp>
      <p:pic>
        <p:nvPicPr>
          <p:cNvPr id="5" name="Picture 10" descr="Patient and his daughter talk with clinic staff member in an exam room.  There are multiple bottles of medication on the staff member's desk."/>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24000"/>
                    </a14:imgEffect>
                  </a14:imgLayer>
                </a14:imgProps>
              </a:ext>
            </a:extLst>
          </a:blip>
          <a:srcRect b="22293"/>
          <a:stretch/>
        </p:blipFill>
        <p:spPr bwMode="auto">
          <a:xfrm>
            <a:off x="0" y="0"/>
            <a:ext cx="9144000" cy="4800600"/>
          </a:xfrm>
          <a:prstGeom prst="rect">
            <a:avLst/>
          </a:prstGeom>
          <a:noFill/>
          <a:ln w="9525">
            <a:noFill/>
            <a:miter lim="800000"/>
            <a:headEnd/>
            <a:tailEnd/>
          </a:ln>
        </p:spPr>
      </p:pic>
      <p:sp>
        <p:nvSpPr>
          <p:cNvPr id="7" name="Rectangle 6"/>
          <p:cNvSpPr/>
          <p:nvPr/>
        </p:nvSpPr>
        <p:spPr>
          <a:xfrm>
            <a:off x="0" y="4648200"/>
            <a:ext cx="9144000" cy="2286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3499049354"/>
      </p:ext>
    </p:extLst>
  </p:cSld>
  <p:clrMapOvr>
    <a:masterClrMapping/>
  </p:clrMapOvr>
  <mc:AlternateContent xmlns:mc="http://schemas.openxmlformats.org/markup-compatibility/2006" xmlns:p14="http://schemas.microsoft.com/office/powerpoint/2010/main">
    <mc:Choice Requires="p14">
      <p:transition spd="slow" p14:dur="2000" advTm="60294"/>
    </mc:Choice>
    <mc:Fallback xmlns="">
      <p:transition spd="slow" advTm="60294"/>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b="1" dirty="0" smtClean="0">
                <a:solidFill>
                  <a:schemeClr val="accent1">
                    <a:lumMod val="75000"/>
                  </a:schemeClr>
                </a:solidFill>
              </a:rPr>
              <a:t>Med Use Crisis Virtual Conference: VA + Federal Partners</a:t>
            </a:r>
            <a:endParaRPr lang="en-US" sz="2800" b="1" dirty="0">
              <a:solidFill>
                <a:schemeClr val="accent1">
                  <a:lumMod val="75000"/>
                </a:schemeClr>
              </a:solidFill>
            </a:endParaRPr>
          </a:p>
        </p:txBody>
      </p:sp>
      <p:sp>
        <p:nvSpPr>
          <p:cNvPr id="7" name="Rectangle 6"/>
          <p:cNvSpPr/>
          <p:nvPr/>
        </p:nvSpPr>
        <p:spPr>
          <a:xfrm>
            <a:off x="76200" y="762000"/>
            <a:ext cx="4572000" cy="914400"/>
          </a:xfrm>
          <a:prstGeom prst="rect">
            <a:avLst/>
          </a:prstGeom>
          <a:solidFill>
            <a:srgbClr val="F7944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January 2013: Transitioning Servicemember</a:t>
            </a:r>
            <a:endParaRPr lang="en-US" sz="28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1890345"/>
              </p:ext>
            </p:extLst>
          </p:nvPr>
        </p:nvGraphicFramePr>
        <p:xfrm>
          <a:off x="76200" y="1752600"/>
          <a:ext cx="8991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8190576"/>
      </p:ext>
    </p:extLst>
  </p:cSld>
  <p:clrMapOvr>
    <a:masterClrMapping/>
  </p:clrMapOvr>
  <mc:AlternateContent xmlns:mc="http://schemas.openxmlformats.org/markup-compatibility/2006" xmlns:p14="http://schemas.microsoft.com/office/powerpoint/2010/main">
    <mc:Choice Requires="p14">
      <p:transition spd="slow" p14:dur="2000" advTm="37869"/>
    </mc:Choice>
    <mc:Fallback xmlns="">
      <p:transition spd="slow" advTm="37869"/>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b="1" dirty="0" smtClean="0">
                <a:solidFill>
                  <a:schemeClr val="accent1">
                    <a:lumMod val="75000"/>
                  </a:schemeClr>
                </a:solidFill>
              </a:rPr>
              <a:t>Med Use Crisis Virtual Conference: VA + Federal Partners</a:t>
            </a:r>
            <a:endParaRPr lang="en-US" sz="2800" b="1" dirty="0">
              <a:solidFill>
                <a:schemeClr val="accent1">
                  <a:lumMod val="75000"/>
                </a:schemeClr>
              </a:solidFill>
            </a:endParaRPr>
          </a:p>
        </p:txBody>
      </p:sp>
      <p:sp>
        <p:nvSpPr>
          <p:cNvPr id="7" name="Rectangle 6"/>
          <p:cNvSpPr/>
          <p:nvPr/>
        </p:nvSpPr>
        <p:spPr>
          <a:xfrm>
            <a:off x="76200" y="762000"/>
            <a:ext cx="4572000" cy="914400"/>
          </a:xfrm>
          <a:prstGeom prst="rect">
            <a:avLst/>
          </a:prstGeom>
          <a:solidFill>
            <a:srgbClr val="F7944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January 2013: Transitioning Servicemember</a:t>
            </a:r>
            <a:endParaRPr lang="en-US" sz="28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0210242"/>
              </p:ext>
            </p:extLst>
          </p:nvPr>
        </p:nvGraphicFramePr>
        <p:xfrm>
          <a:off x="76200" y="1752600"/>
          <a:ext cx="8991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914400" y="1905000"/>
            <a:ext cx="4572000" cy="914400"/>
          </a:xfrm>
          <a:prstGeom prst="rect">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April 2013: At Home</a:t>
            </a:r>
            <a:endParaRPr lang="en-US" sz="2800" dirty="0">
              <a:solidFill>
                <a:schemeClr val="accent1">
                  <a:lumMod val="50000"/>
                </a:schemeClr>
              </a:solidFill>
            </a:endParaRPr>
          </a:p>
        </p:txBody>
      </p:sp>
    </p:spTree>
    <p:extLst>
      <p:ext uri="{BB962C8B-B14F-4D97-AF65-F5344CB8AC3E}">
        <p14:creationId xmlns:p14="http://schemas.microsoft.com/office/powerpoint/2010/main" val="239597869"/>
      </p:ext>
    </p:extLst>
  </p:cSld>
  <p:clrMapOvr>
    <a:masterClrMapping/>
  </p:clrMapOvr>
  <mc:AlternateContent xmlns:mc="http://schemas.openxmlformats.org/markup-compatibility/2006" xmlns:p14="http://schemas.microsoft.com/office/powerpoint/2010/main">
    <mc:Choice Requires="p14">
      <p:transition spd="slow" p14:dur="2000" advTm="37869"/>
    </mc:Choice>
    <mc:Fallback xmlns="">
      <p:transition spd="slow" advTm="37869"/>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b="1" dirty="0" smtClean="0">
                <a:solidFill>
                  <a:schemeClr val="accent1">
                    <a:lumMod val="75000"/>
                  </a:schemeClr>
                </a:solidFill>
              </a:rPr>
              <a:t>Med Use Crisis Virtual Conference: VA + Federal Partners</a:t>
            </a:r>
            <a:endParaRPr lang="en-US" sz="2800" b="1" dirty="0">
              <a:solidFill>
                <a:schemeClr val="accent1">
                  <a:lumMod val="75000"/>
                </a:schemeClr>
              </a:solidFill>
            </a:endParaRPr>
          </a:p>
        </p:txBody>
      </p:sp>
      <p:sp>
        <p:nvSpPr>
          <p:cNvPr id="7" name="Rectangle 6"/>
          <p:cNvSpPr/>
          <p:nvPr/>
        </p:nvSpPr>
        <p:spPr>
          <a:xfrm>
            <a:off x="76200" y="762000"/>
            <a:ext cx="4572000" cy="914400"/>
          </a:xfrm>
          <a:prstGeom prst="rect">
            <a:avLst/>
          </a:prstGeom>
          <a:solidFill>
            <a:srgbClr val="F7944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January 2013: Transitioning Servicemember</a:t>
            </a:r>
            <a:endParaRPr lang="en-US" sz="28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91581054"/>
              </p:ext>
            </p:extLst>
          </p:nvPr>
        </p:nvGraphicFramePr>
        <p:xfrm>
          <a:off x="76200" y="1752600"/>
          <a:ext cx="8991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76200" y="762000"/>
            <a:ext cx="4572000" cy="914400"/>
          </a:xfrm>
          <a:prstGeom prst="rect">
            <a:avLst/>
          </a:prstGeom>
          <a:solidFill>
            <a:srgbClr val="F7944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January 2013: Transitioning Servicemember</a:t>
            </a:r>
            <a:endParaRPr lang="en-US" sz="2800" dirty="0">
              <a:solidFill>
                <a:schemeClr val="accent1">
                  <a:lumMod val="50000"/>
                </a:schemeClr>
              </a:solidFill>
            </a:endParaRPr>
          </a:p>
        </p:txBody>
      </p:sp>
      <p:sp>
        <p:nvSpPr>
          <p:cNvPr id="9" name="Rectangle 8"/>
          <p:cNvSpPr/>
          <p:nvPr/>
        </p:nvSpPr>
        <p:spPr>
          <a:xfrm>
            <a:off x="2590800" y="2971800"/>
            <a:ext cx="4572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July 2013: Misuse</a:t>
            </a:r>
            <a:endParaRPr lang="en-US" sz="2800" dirty="0">
              <a:solidFill>
                <a:schemeClr val="accent1">
                  <a:lumMod val="50000"/>
                </a:schemeClr>
              </a:solidFill>
            </a:endParaRPr>
          </a:p>
        </p:txBody>
      </p:sp>
      <p:sp>
        <p:nvSpPr>
          <p:cNvPr id="10" name="Rectangle 9"/>
          <p:cNvSpPr/>
          <p:nvPr/>
        </p:nvSpPr>
        <p:spPr>
          <a:xfrm>
            <a:off x="914400" y="1905000"/>
            <a:ext cx="457200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April 2013: At Home</a:t>
            </a:r>
            <a:endParaRPr lang="en-US" sz="2800" dirty="0">
              <a:solidFill>
                <a:schemeClr val="accent1">
                  <a:lumMod val="50000"/>
                </a:schemeClr>
              </a:solidFill>
            </a:endParaRPr>
          </a:p>
        </p:txBody>
      </p:sp>
    </p:spTree>
    <p:extLst>
      <p:ext uri="{BB962C8B-B14F-4D97-AF65-F5344CB8AC3E}">
        <p14:creationId xmlns:p14="http://schemas.microsoft.com/office/powerpoint/2010/main" val="3483907508"/>
      </p:ext>
    </p:extLst>
  </p:cSld>
  <p:clrMapOvr>
    <a:masterClrMapping/>
  </p:clrMapOvr>
  <mc:AlternateContent xmlns:mc="http://schemas.openxmlformats.org/markup-compatibility/2006" xmlns:p14="http://schemas.microsoft.com/office/powerpoint/2010/main">
    <mc:Choice Requires="p14">
      <p:transition spd="slow" p14:dur="2000" advTm="37869"/>
    </mc:Choice>
    <mc:Fallback xmlns="">
      <p:transition spd="slow" advTm="3786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Autofit/>
          </a:bodyPr>
          <a:lstStyle/>
          <a:p>
            <a:r>
              <a:rPr lang="en-US" sz="2800" b="1" dirty="0" smtClean="0">
                <a:solidFill>
                  <a:schemeClr val="accent1">
                    <a:lumMod val="75000"/>
                  </a:schemeClr>
                </a:solidFill>
              </a:rPr>
              <a:t>Med Use Crisis Virtual Conference: VA + Federal Partners</a:t>
            </a:r>
            <a:endParaRPr lang="en-US" sz="2800" b="1" dirty="0">
              <a:solidFill>
                <a:schemeClr val="accent1">
                  <a:lumMod val="75000"/>
                </a:schemeClr>
              </a:solidFill>
            </a:endParaRPr>
          </a:p>
        </p:txBody>
      </p:sp>
      <p:sp>
        <p:nvSpPr>
          <p:cNvPr id="7" name="Rectangle 6"/>
          <p:cNvSpPr/>
          <p:nvPr/>
        </p:nvSpPr>
        <p:spPr>
          <a:xfrm>
            <a:off x="76200" y="762000"/>
            <a:ext cx="4572000" cy="914400"/>
          </a:xfrm>
          <a:prstGeom prst="rect">
            <a:avLst/>
          </a:prstGeom>
          <a:solidFill>
            <a:srgbClr val="F79443"/>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January 2013: Transitioning Servicemember</a:t>
            </a:r>
            <a:endParaRPr lang="en-US" sz="2800" dirty="0">
              <a:solidFill>
                <a:schemeClr val="accent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8545635"/>
              </p:ext>
            </p:extLst>
          </p:nvPr>
        </p:nvGraphicFramePr>
        <p:xfrm>
          <a:off x="76200" y="1752600"/>
          <a:ext cx="8991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421038" y="5105400"/>
            <a:ext cx="4572000" cy="1281290"/>
          </a:xfrm>
          <a:prstGeom prst="rect">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Coming Up!</a:t>
            </a:r>
          </a:p>
          <a:p>
            <a:pPr algn="ctr"/>
            <a:r>
              <a:rPr lang="en-US" sz="2800" dirty="0" smtClean="0">
                <a:solidFill>
                  <a:schemeClr val="accent1">
                    <a:lumMod val="50000"/>
                  </a:schemeClr>
                </a:solidFill>
              </a:rPr>
              <a:t>January  2014: Discharge and Medications</a:t>
            </a:r>
            <a:endParaRPr lang="en-US" sz="2800" dirty="0">
              <a:solidFill>
                <a:schemeClr val="accent1">
                  <a:lumMod val="50000"/>
                </a:schemeClr>
              </a:solidFill>
            </a:endParaRPr>
          </a:p>
        </p:txBody>
      </p:sp>
      <p:sp>
        <p:nvSpPr>
          <p:cNvPr id="6" name="Rectangle 5"/>
          <p:cNvSpPr/>
          <p:nvPr/>
        </p:nvSpPr>
        <p:spPr>
          <a:xfrm>
            <a:off x="2590800" y="2971800"/>
            <a:ext cx="4572000" cy="914400"/>
          </a:xfrm>
          <a:prstGeom prst="rect">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July 2013: Misuse</a:t>
            </a:r>
            <a:endParaRPr lang="en-US" sz="2800" dirty="0">
              <a:solidFill>
                <a:schemeClr val="accent1">
                  <a:lumMod val="50000"/>
                </a:schemeClr>
              </a:solidFill>
            </a:endParaRPr>
          </a:p>
        </p:txBody>
      </p:sp>
      <p:sp>
        <p:nvSpPr>
          <p:cNvPr id="8" name="Rectangle 7"/>
          <p:cNvSpPr/>
          <p:nvPr/>
        </p:nvSpPr>
        <p:spPr>
          <a:xfrm>
            <a:off x="914400" y="1905000"/>
            <a:ext cx="4572000" cy="914400"/>
          </a:xfrm>
          <a:prstGeom prst="rect">
            <a:avLst/>
          </a:prstGeom>
          <a:solidFill>
            <a:schemeClr val="accent6"/>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lumMod val="50000"/>
                  </a:schemeClr>
                </a:solidFill>
              </a:rPr>
              <a:t>April 2013: At Home</a:t>
            </a:r>
            <a:endParaRPr lang="en-US" sz="2800" dirty="0">
              <a:solidFill>
                <a:schemeClr val="accent1">
                  <a:lumMod val="50000"/>
                </a:schemeClr>
              </a:solidFill>
            </a:endParaRPr>
          </a:p>
        </p:txBody>
      </p:sp>
    </p:spTree>
    <p:extLst>
      <p:ext uri="{BB962C8B-B14F-4D97-AF65-F5344CB8AC3E}">
        <p14:creationId xmlns:p14="http://schemas.microsoft.com/office/powerpoint/2010/main" val="3641051064"/>
      </p:ext>
    </p:extLst>
  </p:cSld>
  <p:clrMapOvr>
    <a:masterClrMapping/>
  </p:clrMapOvr>
  <mc:AlternateContent xmlns:mc="http://schemas.openxmlformats.org/markup-compatibility/2006" xmlns:p14="http://schemas.microsoft.com/office/powerpoint/2010/main">
    <mc:Choice Requires="p14">
      <p:transition spd="slow" p14:dur="2000" advTm="37869"/>
    </mc:Choice>
    <mc:Fallback xmlns="">
      <p:transition spd="slow" advTm="3786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8242420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76200" y="3429000"/>
            <a:ext cx="3200400" cy="1143000"/>
          </a:xfrm>
          <a:solidFill>
            <a:srgbClr val="647D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smtClean="0">
                <a:solidFill>
                  <a:schemeClr val="bg1"/>
                </a:solidFill>
              </a:rPr>
              <a:t>Evolution</a:t>
            </a:r>
            <a:endParaRPr lang="en-US" dirty="0">
              <a:solidFill>
                <a:schemeClr val="bg1"/>
              </a:solidFill>
            </a:endParaRPr>
          </a:p>
        </p:txBody>
      </p:sp>
    </p:spTree>
    <p:extLst>
      <p:ext uri="{BB962C8B-B14F-4D97-AF65-F5344CB8AC3E}">
        <p14:creationId xmlns:p14="http://schemas.microsoft.com/office/powerpoint/2010/main" val="81410127"/>
      </p:ext>
    </p:extLst>
  </p:cSld>
  <p:clrMapOvr>
    <a:masterClrMapping/>
  </p:clrMapOvr>
  <mc:AlternateContent xmlns:mc="http://schemas.openxmlformats.org/markup-compatibility/2006" xmlns:p14="http://schemas.microsoft.com/office/powerpoint/2010/main">
    <mc:Choice Requires="p14">
      <p:transition spd="slow" p14:dur="2000" advTm="121396"/>
    </mc:Choice>
    <mc:Fallback xmlns="">
      <p:transition spd="slow" advTm="12139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105400" y="2895600"/>
            <a:ext cx="6553200" cy="1066800"/>
          </a:xfrm>
          <a:solidFill>
            <a:srgbClr val="647D33"/>
          </a:solidFill>
          <a:ln w="76200">
            <a:solidFill>
              <a:schemeClr val="accent6"/>
            </a:solidFill>
          </a:ln>
          <a:effectLst>
            <a:outerShdw blurRad="50800" dist="38100" dir="5400000" algn="t" rotWithShape="0">
              <a:prstClr val="black">
                <a:alpha val="40000"/>
              </a:prstClr>
            </a:outerShdw>
          </a:effectLst>
        </p:spPr>
        <p:txBody>
          <a:bodyPr>
            <a:noAutofit/>
          </a:bodyPr>
          <a:lstStyle/>
          <a:p>
            <a:r>
              <a:rPr lang="en-US" sz="6000" dirty="0" smtClean="0">
                <a:solidFill>
                  <a:schemeClr val="bg1"/>
                </a:solidFill>
              </a:rPr>
              <a:t>Med Recon History</a:t>
            </a:r>
            <a:endParaRPr lang="en-US" sz="6000" dirty="0">
              <a:solidFill>
                <a:schemeClr val="bg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61800947"/>
              </p:ext>
            </p:extLst>
          </p:nvPr>
        </p:nvGraphicFramePr>
        <p:xfrm>
          <a:off x="0" y="9832"/>
          <a:ext cx="7848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4279829"/>
      </p:ext>
    </p:extLst>
  </p:cSld>
  <p:clrMapOvr>
    <a:masterClrMapping/>
  </p:clrMapOvr>
  <mc:AlternateContent xmlns:mc="http://schemas.openxmlformats.org/markup-compatibility/2006" xmlns:p14="http://schemas.microsoft.com/office/powerpoint/2010/main">
    <mc:Choice Requires="p14">
      <p:transition spd="slow" p14:dur="2000" advTm="90241"/>
    </mc:Choice>
    <mc:Fallback xmlns="">
      <p:transition spd="slow" advTm="9024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800" b="1" dirty="0" smtClean="0">
                <a:solidFill>
                  <a:schemeClr val="accent1">
                    <a:lumMod val="75000"/>
                  </a:schemeClr>
                </a:solidFill>
              </a:rPr>
              <a:t>Good News from Joint Commission</a:t>
            </a:r>
            <a:endParaRPr lang="en-US" sz="4800" b="1" dirty="0">
              <a:solidFill>
                <a:schemeClr val="accent1">
                  <a:lumMod val="75000"/>
                </a:schemeClr>
              </a:solidFill>
            </a:endParaRPr>
          </a:p>
        </p:txBody>
      </p:sp>
      <p:sp>
        <p:nvSpPr>
          <p:cNvPr id="3" name="Rectangle 2"/>
          <p:cNvSpPr/>
          <p:nvPr/>
        </p:nvSpPr>
        <p:spPr>
          <a:xfrm>
            <a:off x="0" y="914400"/>
            <a:ext cx="9144000" cy="2286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43187638"/>
              </p:ext>
            </p:extLst>
          </p:nvPr>
        </p:nvGraphicFramePr>
        <p:xfrm>
          <a:off x="152400" y="1194726"/>
          <a:ext cx="8763001" cy="5358474"/>
        </p:xfrm>
        <a:graphic>
          <a:graphicData uri="http://schemas.openxmlformats.org/drawingml/2006/table">
            <a:tbl>
              <a:tblPr firstRow="1" bandRow="1">
                <a:tableStyleId>{F5AB1C69-6EDB-4FF4-983F-18BD219EF322}</a:tableStyleId>
              </a:tblPr>
              <a:tblGrid>
                <a:gridCol w="1527496"/>
                <a:gridCol w="2813807"/>
                <a:gridCol w="4421698"/>
              </a:tblGrid>
              <a:tr h="1266834">
                <a:tc>
                  <a:txBody>
                    <a:bodyPr/>
                    <a:lstStyle/>
                    <a:p>
                      <a:r>
                        <a:rPr lang="en-US" sz="2800" dirty="0" smtClean="0"/>
                        <a:t>Year</a:t>
                      </a:r>
                      <a:endParaRPr lang="en-US" sz="2800" dirty="0"/>
                    </a:p>
                  </a:txBody>
                  <a:tcPr>
                    <a:solidFill>
                      <a:srgbClr val="647D33"/>
                    </a:solidFill>
                  </a:tcPr>
                </a:tc>
                <a:tc>
                  <a:txBody>
                    <a:bodyPr/>
                    <a:lstStyle/>
                    <a:p>
                      <a:r>
                        <a:rPr lang="en-US" sz="2800" dirty="0" smtClean="0"/>
                        <a:t>Requirement</a:t>
                      </a:r>
                      <a:r>
                        <a:rPr lang="en-US" sz="2800" baseline="0" dirty="0" smtClean="0"/>
                        <a:t> for Improvement</a:t>
                      </a:r>
                      <a:endParaRPr lang="en-US" sz="2800" dirty="0"/>
                    </a:p>
                  </a:txBody>
                  <a:tcPr>
                    <a:solidFill>
                      <a:srgbClr val="647D33"/>
                    </a:solidFill>
                  </a:tcPr>
                </a:tc>
                <a:tc>
                  <a:txBody>
                    <a:bodyPr/>
                    <a:lstStyle/>
                    <a:p>
                      <a:endParaRPr lang="en-US" sz="2800" dirty="0"/>
                    </a:p>
                  </a:txBody>
                  <a:tcPr>
                    <a:solidFill>
                      <a:srgbClr val="647D33"/>
                    </a:solidFill>
                  </a:tcPr>
                </a:tc>
              </a:tr>
              <a:tr h="733960">
                <a:tc>
                  <a:txBody>
                    <a:bodyPr/>
                    <a:lstStyle/>
                    <a:p>
                      <a:r>
                        <a:rPr lang="en-US" sz="2800" dirty="0" smtClean="0"/>
                        <a:t>2007</a:t>
                      </a:r>
                      <a:endParaRPr lang="en-US" sz="2800" dirty="0"/>
                    </a:p>
                  </a:txBody>
                  <a:tcPr/>
                </a:tc>
                <a:tc>
                  <a:txBody>
                    <a:bodyPr/>
                    <a:lstStyle/>
                    <a:p>
                      <a:r>
                        <a:rPr lang="en-US" sz="2800" dirty="0" smtClean="0"/>
                        <a:t>28</a:t>
                      </a:r>
                      <a:endParaRPr lang="en-US" sz="2800" dirty="0"/>
                    </a:p>
                  </a:txBody>
                  <a:tcPr/>
                </a:tc>
                <a:tc rowSpan="3">
                  <a:txBody>
                    <a:bodyPr/>
                    <a:lstStyle/>
                    <a:p>
                      <a:r>
                        <a:rPr lang="en-US" sz="2800" dirty="0" smtClean="0"/>
                        <a:t>Joint</a:t>
                      </a:r>
                      <a:r>
                        <a:rPr lang="en-US" sz="2800" baseline="0" dirty="0" smtClean="0"/>
                        <a:t> Commission </a:t>
                      </a:r>
                    </a:p>
                    <a:p>
                      <a:r>
                        <a:rPr lang="en-US" sz="2800" baseline="0" dirty="0" smtClean="0"/>
                        <a:t>National Patient Safety Goal #8</a:t>
                      </a:r>
                      <a:endParaRPr lang="en-US" sz="2800" dirty="0"/>
                    </a:p>
                  </a:txBody>
                  <a:tcPr/>
                </a:tc>
              </a:tr>
              <a:tr h="733960">
                <a:tc>
                  <a:txBody>
                    <a:bodyPr/>
                    <a:lstStyle/>
                    <a:p>
                      <a:r>
                        <a:rPr lang="en-US" sz="2800" dirty="0" smtClean="0"/>
                        <a:t>2008</a:t>
                      </a:r>
                      <a:endParaRPr lang="en-US" sz="2800" dirty="0"/>
                    </a:p>
                  </a:txBody>
                  <a:tcPr/>
                </a:tc>
                <a:tc>
                  <a:txBody>
                    <a:bodyPr/>
                    <a:lstStyle/>
                    <a:p>
                      <a:r>
                        <a:rPr lang="en-US" sz="2800" dirty="0" smtClean="0"/>
                        <a:t>24</a:t>
                      </a:r>
                      <a:endParaRPr lang="en-US" sz="2800" dirty="0"/>
                    </a:p>
                  </a:txBody>
                  <a:tcPr/>
                </a:tc>
                <a:tc vMerge="1">
                  <a:txBody>
                    <a:bodyPr/>
                    <a:lstStyle/>
                    <a:p>
                      <a:endParaRPr lang="en-US" dirty="0"/>
                    </a:p>
                  </a:txBody>
                  <a:tcPr/>
                </a:tc>
              </a:tr>
              <a:tr h="874027">
                <a:tc>
                  <a:txBody>
                    <a:bodyPr/>
                    <a:lstStyle/>
                    <a:p>
                      <a:r>
                        <a:rPr lang="en-US" sz="2800" dirty="0" smtClean="0"/>
                        <a:t>2009-7/2011</a:t>
                      </a:r>
                      <a:endParaRPr lang="en-US" sz="2800" dirty="0"/>
                    </a:p>
                  </a:txBody>
                  <a:tcPr/>
                </a:tc>
                <a:tc>
                  <a:txBody>
                    <a:bodyPr/>
                    <a:lstStyle/>
                    <a:p>
                      <a:r>
                        <a:rPr lang="en-US" sz="2800" dirty="0" smtClean="0"/>
                        <a:t>Suspension</a:t>
                      </a:r>
                      <a:endParaRPr lang="en-US" sz="2800" dirty="0"/>
                    </a:p>
                  </a:txBody>
                  <a:tcPr/>
                </a:tc>
                <a:tc vMerge="1">
                  <a:txBody>
                    <a:bodyPr/>
                    <a:lstStyle/>
                    <a:p>
                      <a:endParaRPr lang="en-US" dirty="0"/>
                    </a:p>
                  </a:txBody>
                  <a:tcPr/>
                </a:tc>
              </a:tr>
              <a:tr h="733960">
                <a:tc>
                  <a:txBody>
                    <a:bodyPr/>
                    <a:lstStyle/>
                    <a:p>
                      <a:r>
                        <a:rPr lang="en-US" sz="2800" dirty="0" smtClean="0"/>
                        <a:t>2012</a:t>
                      </a:r>
                      <a:endParaRPr lang="en-US" sz="2800" dirty="0"/>
                    </a:p>
                  </a:txBody>
                  <a:tcPr/>
                </a:tc>
                <a:tc>
                  <a:txBody>
                    <a:bodyPr/>
                    <a:lstStyle/>
                    <a:p>
                      <a:r>
                        <a:rPr lang="en-US" sz="2800" dirty="0" smtClean="0"/>
                        <a:t>11</a:t>
                      </a:r>
                      <a:endParaRPr lang="en-US" sz="2800" dirty="0"/>
                    </a:p>
                  </a:txBody>
                  <a:tcPr/>
                </a:tc>
                <a:tc rowSpan="2">
                  <a:txBody>
                    <a:bodyPr/>
                    <a:lstStyle/>
                    <a:p>
                      <a:r>
                        <a:rPr lang="en-US" sz="2800" dirty="0" smtClean="0"/>
                        <a:t>Joint Commission</a:t>
                      </a:r>
                      <a:r>
                        <a:rPr lang="en-US" sz="2800" baseline="0" dirty="0" smtClean="0"/>
                        <a:t> </a:t>
                      </a:r>
                    </a:p>
                    <a:p>
                      <a:r>
                        <a:rPr lang="en-US" sz="2800" baseline="0" dirty="0" smtClean="0"/>
                        <a:t>National Patient Safety Goal .03.06.01</a:t>
                      </a:r>
                      <a:endParaRPr lang="en-US" sz="2800" dirty="0"/>
                    </a:p>
                  </a:txBody>
                  <a:tcPr/>
                </a:tc>
              </a:tr>
              <a:tr h="874027">
                <a:tc>
                  <a:txBody>
                    <a:bodyPr/>
                    <a:lstStyle/>
                    <a:p>
                      <a:r>
                        <a:rPr lang="en-US" sz="2800" dirty="0" smtClean="0"/>
                        <a:t>2013 </a:t>
                      </a:r>
                    </a:p>
                    <a:p>
                      <a:r>
                        <a:rPr lang="en-US" sz="2800" dirty="0" smtClean="0"/>
                        <a:t>(so far)</a:t>
                      </a:r>
                      <a:endParaRPr lang="en-US" sz="2800" dirty="0"/>
                    </a:p>
                  </a:txBody>
                  <a:tcPr/>
                </a:tc>
                <a:tc>
                  <a:txBody>
                    <a:bodyPr/>
                    <a:lstStyle/>
                    <a:p>
                      <a:r>
                        <a:rPr lang="en-US" sz="2800" dirty="0" smtClean="0"/>
                        <a:t>5</a:t>
                      </a:r>
                      <a:endParaRPr lang="en-US" sz="2800" dirty="0"/>
                    </a:p>
                  </a:txBody>
                  <a:tcPr/>
                </a:tc>
                <a:tc vMerge="1">
                  <a:txBody>
                    <a:bodyPr/>
                    <a:lstStyle/>
                    <a:p>
                      <a:endParaRPr lang="en-US" dirty="0"/>
                    </a:p>
                  </a:txBody>
                  <a:tcPr/>
                </a:tc>
              </a:tr>
            </a:tbl>
          </a:graphicData>
        </a:graphic>
      </p:graphicFrame>
    </p:spTree>
    <p:extLst>
      <p:ext uri="{BB962C8B-B14F-4D97-AF65-F5344CB8AC3E}">
        <p14:creationId xmlns:p14="http://schemas.microsoft.com/office/powerpoint/2010/main" val="1482664945"/>
      </p:ext>
    </p:extLst>
  </p:cSld>
  <p:clrMapOvr>
    <a:masterClrMapping/>
  </p:clrMapOvr>
  <mc:AlternateContent xmlns:mc="http://schemas.openxmlformats.org/markup-compatibility/2006" xmlns:p14="http://schemas.microsoft.com/office/powerpoint/2010/main">
    <mc:Choice Requires="p14">
      <p:transition spd="slow" p14:dur="2000" advTm="57482"/>
    </mc:Choice>
    <mc:Fallback xmlns="">
      <p:transition spd="slow" advTm="5748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Clinician holding and pointing to a clock. "/>
          <p:cNvGrpSpPr/>
          <p:nvPr/>
        </p:nvGrpSpPr>
        <p:grpSpPr>
          <a:xfrm>
            <a:off x="339002" y="422908"/>
            <a:ext cx="4123892" cy="2777492"/>
            <a:chOff x="339002" y="422908"/>
            <a:chExt cx="4123892" cy="2777492"/>
          </a:xfrm>
        </p:grpSpPr>
        <p:sp>
          <p:nvSpPr>
            <p:cNvPr id="7" name="Rectangle 6"/>
            <p:cNvSpPr/>
            <p:nvPr/>
          </p:nvSpPr>
          <p:spPr>
            <a:xfrm>
              <a:off x="339002" y="627643"/>
              <a:ext cx="4004398" cy="2572757"/>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Rectangle 7"/>
            <p:cNvSpPr/>
            <p:nvPr/>
          </p:nvSpPr>
          <p:spPr>
            <a:xfrm>
              <a:off x="457200" y="422908"/>
              <a:ext cx="4005694" cy="2472692"/>
            </a:xfrm>
            <a:prstGeom prst="rect">
              <a:avLst/>
            </a:prstGeom>
            <a:blipFill>
              <a:blip r:embed="rId3" cstate="print">
                <a:extLst>
                  <a:ext uri="{28A0092B-C50C-407E-A947-70E740481C1C}">
                    <a14:useLocalDpi xmlns:a14="http://schemas.microsoft.com/office/drawing/2010/main" val="0"/>
                  </a:ext>
                </a:extLst>
              </a:blip>
              <a:srcRect/>
              <a:stretch>
                <a:fillRect t="-20000" b="-20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9" name="Group 8"/>
            <p:cNvGrpSpPr/>
            <p:nvPr/>
          </p:nvGrpSpPr>
          <p:grpSpPr>
            <a:xfrm>
              <a:off x="339002" y="2777295"/>
              <a:ext cx="3997491" cy="423105"/>
              <a:chOff x="1106" y="2590802"/>
              <a:chExt cx="3997491" cy="423105"/>
            </a:xfrm>
          </p:grpSpPr>
          <p:sp>
            <p:nvSpPr>
              <p:cNvPr id="10" name="Rectangle 9"/>
              <p:cNvSpPr/>
              <p:nvPr/>
            </p:nvSpPr>
            <p:spPr>
              <a:xfrm>
                <a:off x="1106" y="2590802"/>
                <a:ext cx="3997491" cy="423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1106" y="2590802"/>
                <a:ext cx="3997491" cy="423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0" rIns="121920" bIns="0" numCol="1" spcCol="1270" anchor="b" anchorCtr="0">
                <a:noAutofit/>
              </a:bodyPr>
              <a:lstStyle/>
              <a:p>
                <a:pPr lvl="0" algn="l" defTabSz="1422400" rtl="0">
                  <a:lnSpc>
                    <a:spcPct val="90000"/>
                  </a:lnSpc>
                  <a:spcBef>
                    <a:spcPct val="0"/>
                  </a:spcBef>
                  <a:spcAft>
                    <a:spcPct val="35000"/>
                  </a:spcAft>
                </a:pPr>
                <a:r>
                  <a:rPr lang="en-US" sz="3200" kern="1200" dirty="0" smtClean="0"/>
                  <a:t>Time </a:t>
                </a:r>
                <a:endParaRPr lang="en-US" sz="3200" kern="1200" dirty="0"/>
              </a:p>
            </p:txBody>
          </p:sp>
        </p:grpSp>
      </p:grpSp>
      <p:grpSp>
        <p:nvGrpSpPr>
          <p:cNvPr id="12" name="Group 11"/>
          <p:cNvGrpSpPr/>
          <p:nvPr/>
        </p:nvGrpSpPr>
        <p:grpSpPr>
          <a:xfrm>
            <a:off x="4598454" y="381000"/>
            <a:ext cx="4316946" cy="2881337"/>
            <a:chOff x="2413527" y="1988331"/>
            <a:chExt cx="4316946" cy="2881337"/>
          </a:xfrm>
        </p:grpSpPr>
        <p:sp>
          <p:nvSpPr>
            <p:cNvPr id="13" name="Rectangle 12"/>
            <p:cNvSpPr/>
            <p:nvPr/>
          </p:nvSpPr>
          <p:spPr>
            <a:xfrm>
              <a:off x="2413527" y="2275504"/>
              <a:ext cx="4004398" cy="2572757"/>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Rectangle 13" descr="Clinician's tools - a stethoscope and a clipboard. "/>
            <p:cNvSpPr/>
            <p:nvPr/>
          </p:nvSpPr>
          <p:spPr>
            <a:xfrm>
              <a:off x="2724779" y="1988331"/>
              <a:ext cx="4005694" cy="2472692"/>
            </a:xfrm>
            <a:prstGeom prst="rect">
              <a:avLst/>
            </a:prstGeom>
            <a:blipFill>
              <a:blip r:embed="rId4"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5" name="Group 14"/>
            <p:cNvGrpSpPr/>
            <p:nvPr/>
          </p:nvGrpSpPr>
          <p:grpSpPr>
            <a:xfrm>
              <a:off x="2413527" y="4446563"/>
              <a:ext cx="3997491" cy="423105"/>
              <a:chOff x="4749747" y="2779346"/>
              <a:chExt cx="3997491" cy="423105"/>
            </a:xfrm>
          </p:grpSpPr>
          <p:sp>
            <p:nvSpPr>
              <p:cNvPr id="16" name="Rectangle 15"/>
              <p:cNvSpPr/>
              <p:nvPr/>
            </p:nvSpPr>
            <p:spPr>
              <a:xfrm>
                <a:off x="4749747" y="2779346"/>
                <a:ext cx="3997491" cy="423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angle 16"/>
              <p:cNvSpPr/>
              <p:nvPr/>
            </p:nvSpPr>
            <p:spPr>
              <a:xfrm>
                <a:off x="4749747" y="2779346"/>
                <a:ext cx="3997491" cy="423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0" rIns="121920" bIns="0" numCol="1" spcCol="1270" anchor="b" anchorCtr="0">
                <a:noAutofit/>
              </a:bodyPr>
              <a:lstStyle/>
              <a:p>
                <a:pPr lvl="0" algn="l" defTabSz="1422400" rtl="0">
                  <a:lnSpc>
                    <a:spcPct val="90000"/>
                  </a:lnSpc>
                  <a:spcBef>
                    <a:spcPct val="0"/>
                  </a:spcBef>
                  <a:spcAft>
                    <a:spcPct val="35000"/>
                  </a:spcAft>
                </a:pPr>
                <a:r>
                  <a:rPr lang="en-US" sz="3200" kern="1200" dirty="0" smtClean="0"/>
                  <a:t>Tools</a:t>
                </a:r>
                <a:endParaRPr lang="en-US" sz="3200" kern="1200" dirty="0"/>
              </a:p>
            </p:txBody>
          </p:sp>
        </p:grpSp>
      </p:grpSp>
      <p:grpSp>
        <p:nvGrpSpPr>
          <p:cNvPr id="18" name="Group 17"/>
          <p:cNvGrpSpPr/>
          <p:nvPr/>
        </p:nvGrpSpPr>
        <p:grpSpPr>
          <a:xfrm>
            <a:off x="4876872" y="3863834"/>
            <a:ext cx="4098278" cy="2808728"/>
            <a:chOff x="2454922" y="1981200"/>
            <a:chExt cx="4098278" cy="2808728"/>
          </a:xfrm>
        </p:grpSpPr>
        <p:sp>
          <p:nvSpPr>
            <p:cNvPr id="19" name="Rectangle 18"/>
            <p:cNvSpPr/>
            <p:nvPr/>
          </p:nvSpPr>
          <p:spPr>
            <a:xfrm>
              <a:off x="2454994" y="2209800"/>
              <a:ext cx="4004398" cy="2572757"/>
            </a:xfrm>
            <a:prstGeom prst="rect">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Rectangle 19" descr="Three female clinicians standing together in a medical center's open area. "/>
            <p:cNvSpPr/>
            <p:nvPr/>
          </p:nvSpPr>
          <p:spPr>
            <a:xfrm>
              <a:off x="2819400" y="1981200"/>
              <a:ext cx="3733800" cy="2383750"/>
            </a:xfrm>
            <a:prstGeom prst="rect">
              <a:avLst/>
            </a:prstGeom>
            <a:blipFill>
              <a:blip r:embed="rId5" cstate="print">
                <a:extLst>
                  <a:ext uri="{28A0092B-C50C-407E-A947-70E740481C1C}">
                    <a14:useLocalDpi xmlns:a14="http://schemas.microsoft.com/office/drawing/2010/main" val="0"/>
                  </a:ext>
                </a:extLst>
              </a:blip>
              <a:srcRect/>
              <a:stretch>
                <a:fillRect t="-4000" b="-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1" name="Group 20"/>
            <p:cNvGrpSpPr/>
            <p:nvPr/>
          </p:nvGrpSpPr>
          <p:grpSpPr>
            <a:xfrm>
              <a:off x="2454922" y="4366823"/>
              <a:ext cx="3997491" cy="423105"/>
              <a:chOff x="4781037" y="5943598"/>
              <a:chExt cx="3997491" cy="423105"/>
            </a:xfrm>
          </p:grpSpPr>
          <p:sp>
            <p:nvSpPr>
              <p:cNvPr id="22" name="Rectangle 21"/>
              <p:cNvSpPr/>
              <p:nvPr/>
            </p:nvSpPr>
            <p:spPr>
              <a:xfrm>
                <a:off x="4781037" y="5943598"/>
                <a:ext cx="3997491" cy="42310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4781037" y="5943598"/>
                <a:ext cx="3997491" cy="42310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0" rIns="121920" bIns="0" numCol="1" spcCol="1270" anchor="b" anchorCtr="0">
                <a:noAutofit/>
              </a:bodyPr>
              <a:lstStyle/>
              <a:p>
                <a:pPr lvl="0" algn="l" defTabSz="1422400" rtl="0">
                  <a:lnSpc>
                    <a:spcPct val="90000"/>
                  </a:lnSpc>
                  <a:spcBef>
                    <a:spcPct val="0"/>
                  </a:spcBef>
                  <a:spcAft>
                    <a:spcPct val="35000"/>
                  </a:spcAft>
                </a:pPr>
                <a:r>
                  <a:rPr lang="en-US" sz="3200" kern="1200" dirty="0" smtClean="0"/>
                  <a:t>Buy In</a:t>
                </a:r>
                <a:endParaRPr lang="en-US" sz="3200" kern="1200" dirty="0"/>
              </a:p>
            </p:txBody>
          </p:sp>
        </p:grpSp>
      </p:grpSp>
      <p:sp>
        <p:nvSpPr>
          <p:cNvPr id="2" name="Title 1"/>
          <p:cNvSpPr>
            <a:spLocks noGrp="1"/>
          </p:cNvSpPr>
          <p:nvPr>
            <p:ph type="title"/>
          </p:nvPr>
        </p:nvSpPr>
        <p:spPr>
          <a:xfrm>
            <a:off x="76200" y="4038600"/>
            <a:ext cx="4572000" cy="2057400"/>
          </a:xfrm>
          <a:ln w="76200">
            <a:solidFill>
              <a:schemeClr val="accent3"/>
            </a:solidFill>
          </a:ln>
        </p:spPr>
        <p:txBody>
          <a:bodyPr>
            <a:normAutofit fontScale="90000"/>
          </a:bodyPr>
          <a:lstStyle/>
          <a:p>
            <a:r>
              <a:rPr lang="en-US" dirty="0" smtClean="0"/>
              <a:t>Lessons from VA MedRecon Survey 2008 </a:t>
            </a:r>
            <a:endParaRPr lang="en-US" dirty="0"/>
          </a:p>
        </p:txBody>
      </p:sp>
    </p:spTree>
    <p:extLst>
      <p:ext uri="{BB962C8B-B14F-4D97-AF65-F5344CB8AC3E}">
        <p14:creationId xmlns:p14="http://schemas.microsoft.com/office/powerpoint/2010/main" val="448570688"/>
      </p:ext>
    </p:extLst>
  </p:cSld>
  <p:clrMapOvr>
    <a:masterClrMapping/>
  </p:clrMapOvr>
  <mc:AlternateContent xmlns:mc="http://schemas.openxmlformats.org/markup-compatibility/2006" xmlns:p14="http://schemas.microsoft.com/office/powerpoint/2010/main">
    <mc:Choice Requires="p14">
      <p:transition spd="slow" p14:dur="2000" advTm="42480"/>
    </mc:Choice>
    <mc:Fallback xmlns="">
      <p:transition spd="slow" advTm="4248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055" y="-25400"/>
            <a:ext cx="8229600" cy="1143000"/>
          </a:xfrm>
        </p:spPr>
        <p:txBody>
          <a:bodyPr/>
          <a:lstStyle/>
          <a:p>
            <a:r>
              <a:rPr lang="en-US" dirty="0" smtClean="0"/>
              <a:t>Who we are</a:t>
            </a:r>
            <a:endParaRPr lang="en-US" dirty="0"/>
          </a:p>
        </p:txBody>
      </p:sp>
      <p:sp>
        <p:nvSpPr>
          <p:cNvPr id="3" name="Rectangle 2"/>
          <p:cNvSpPr/>
          <p:nvPr/>
        </p:nvSpPr>
        <p:spPr>
          <a:xfrm>
            <a:off x="2669886" y="838200"/>
            <a:ext cx="3879779" cy="1524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aureen Layden, MD, MP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169" y="126778"/>
            <a:ext cx="2246831" cy="3149822"/>
          </a:xfrm>
          <a:prstGeom prst="rect">
            <a:avLst/>
          </a:prstGeom>
          <a:ln w="25400">
            <a:noFill/>
          </a:ln>
        </p:spPr>
      </p:pic>
      <p:sp>
        <p:nvSpPr>
          <p:cNvPr id="16" name="TextBox 15"/>
          <p:cNvSpPr txBox="1"/>
          <p:nvPr/>
        </p:nvSpPr>
        <p:spPr>
          <a:xfrm>
            <a:off x="2690352" y="2317329"/>
            <a:ext cx="2719848" cy="954107"/>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800" dirty="0" smtClean="0"/>
              <a:t>Maureen Layden, MD, MPH</a:t>
            </a:r>
            <a:endParaRPr lang="en-US" sz="2800" dirty="0"/>
          </a:p>
        </p:txBody>
      </p:sp>
      <p:sp>
        <p:nvSpPr>
          <p:cNvPr id="29" name="TextBox 28"/>
          <p:cNvSpPr txBox="1"/>
          <p:nvPr/>
        </p:nvSpPr>
        <p:spPr>
          <a:xfrm>
            <a:off x="4114801" y="1103293"/>
            <a:ext cx="2362200" cy="95410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800" dirty="0" smtClean="0"/>
              <a:t>Rosemary Grealish, RPh</a:t>
            </a:r>
            <a:endParaRPr lang="en-US" sz="2800" dirty="0"/>
          </a:p>
        </p:txBody>
      </p:sp>
      <p:pic>
        <p:nvPicPr>
          <p:cNvPr id="19" name="Picture 18" descr="Rosemary Grealish, RPh"/>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9665" y="157564"/>
            <a:ext cx="2246834" cy="3119036"/>
          </a:xfrm>
          <a:prstGeom prst="rect">
            <a:avLst/>
          </a:prstGeom>
          <a:ln w="25400">
            <a:noFill/>
          </a:ln>
        </p:spPr>
      </p:pic>
      <p:sp>
        <p:nvSpPr>
          <p:cNvPr id="14" name="TextBox 13"/>
          <p:cNvSpPr txBox="1"/>
          <p:nvPr/>
        </p:nvSpPr>
        <p:spPr>
          <a:xfrm>
            <a:off x="76200" y="4330005"/>
            <a:ext cx="1828800" cy="138499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smtClean="0"/>
              <a:t>Mark McConnell, MD</a:t>
            </a:r>
            <a:endParaRPr lang="en-US" sz="2800" dirty="0"/>
          </a:p>
        </p:txBody>
      </p:sp>
      <p:pic>
        <p:nvPicPr>
          <p:cNvPr id="3074" name="Picture 2" descr="Mark McConnell, M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75" t="2128" r="3759" b="2790"/>
          <a:stretch/>
        </p:blipFill>
        <p:spPr bwMode="auto">
          <a:xfrm>
            <a:off x="1990968" y="3352800"/>
            <a:ext cx="2733432" cy="3403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Eric Spahn, Pharm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06067" y="3352800"/>
            <a:ext cx="2685333" cy="339373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7467600" y="4409182"/>
            <a:ext cx="1600200" cy="138499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smtClean="0"/>
              <a:t>Eric Spahn, PharmD</a:t>
            </a:r>
            <a:endParaRPr lang="en-US" sz="2800" dirty="0"/>
          </a:p>
        </p:txBody>
      </p:sp>
    </p:spTree>
    <p:extLst>
      <p:ext uri="{BB962C8B-B14F-4D97-AF65-F5344CB8AC3E}">
        <p14:creationId xmlns:p14="http://schemas.microsoft.com/office/powerpoint/2010/main" val="3917864153"/>
      </p:ext>
    </p:extLst>
  </p:cSld>
  <p:clrMapOvr>
    <a:masterClrMapping/>
  </p:clrMapOvr>
  <mc:AlternateContent xmlns:mc="http://schemas.openxmlformats.org/markup-compatibility/2006" xmlns:p14="http://schemas.microsoft.com/office/powerpoint/2010/main">
    <mc:Choice Requires="p14">
      <p:transition spd="slow" p14:dur="2000" advTm="54093"/>
    </mc:Choice>
    <mc:Fallback xmlns="">
      <p:transition spd="slow" advTm="5409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11500" b="1" spc="1000" dirty="0" smtClean="0">
                <a:solidFill>
                  <a:srgbClr val="647D33"/>
                </a:solidFill>
              </a:rPr>
              <a:t>Rationale</a:t>
            </a:r>
            <a:endParaRPr lang="en-US" sz="9600" b="1" spc="1000" dirty="0">
              <a:solidFill>
                <a:srgbClr val="647D33"/>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1662516"/>
              </p:ext>
            </p:extLst>
          </p:nvPr>
        </p:nvGraphicFramePr>
        <p:xfrm>
          <a:off x="457200" y="1112837"/>
          <a:ext cx="8229600" cy="5668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583392"/>
      </p:ext>
    </p:extLst>
  </p:cSld>
  <p:clrMapOvr>
    <a:masterClrMapping/>
  </p:clrMapOvr>
  <mc:AlternateContent xmlns:mc="http://schemas.openxmlformats.org/markup-compatibility/2006" xmlns:p14="http://schemas.microsoft.com/office/powerpoint/2010/main">
    <mc:Choice Requires="p14">
      <p:transition spd="slow" p14:dur="2000" advTm="123232"/>
    </mc:Choice>
    <mc:Fallback xmlns="">
      <p:transition spd="slow" advTm="12323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Autofit/>
          </a:bodyPr>
          <a:lstStyle/>
          <a:p>
            <a:r>
              <a:rPr lang="en-US" sz="6600" b="1" dirty="0" smtClean="0">
                <a:solidFill>
                  <a:srgbClr val="647D33"/>
                </a:solidFill>
                <a:ea typeface="ヒラギノ角ゴ Pro W3" charset="-128"/>
                <a:cs typeface="ヒラギノ角ゴ Pro W3" charset="-128"/>
              </a:rPr>
              <a:t>Scope of the Problem</a:t>
            </a:r>
            <a:endParaRPr lang="en-US" sz="6600" b="1" dirty="0">
              <a:solidFill>
                <a:srgbClr val="647D33"/>
              </a:solidFill>
            </a:endParaRPr>
          </a:p>
        </p:txBody>
      </p:sp>
      <p:sp>
        <p:nvSpPr>
          <p:cNvPr id="6" name="TextBox 5"/>
          <p:cNvSpPr txBox="1"/>
          <p:nvPr/>
        </p:nvSpPr>
        <p:spPr>
          <a:xfrm>
            <a:off x="152400" y="1163360"/>
            <a:ext cx="5524500" cy="1046440"/>
          </a:xfrm>
          <a:prstGeom prst="rect">
            <a:avLst/>
          </a:prstGeom>
          <a:noFill/>
        </p:spPr>
        <p:txBody>
          <a:bodyPr wrap="square" rtlCol="0">
            <a:spAutoFit/>
          </a:bodyPr>
          <a:lstStyle/>
          <a:p>
            <a:pPr lvl="0"/>
            <a:r>
              <a:rPr lang="en-US" sz="4400" dirty="0">
                <a:solidFill>
                  <a:schemeClr val="accent1">
                    <a:lumMod val="75000"/>
                  </a:schemeClr>
                </a:solidFill>
              </a:rPr>
              <a:t>An estimated </a:t>
            </a:r>
          </a:p>
          <a:p>
            <a:endParaRPr lang="en-US" dirty="0"/>
          </a:p>
        </p:txBody>
      </p:sp>
      <p:grpSp>
        <p:nvGrpSpPr>
          <p:cNvPr id="7" name="Group 6"/>
          <p:cNvGrpSpPr/>
          <p:nvPr/>
        </p:nvGrpSpPr>
        <p:grpSpPr>
          <a:xfrm>
            <a:off x="1714500" y="2209800"/>
            <a:ext cx="5715000" cy="1752600"/>
            <a:chOff x="1714500" y="2209800"/>
            <a:chExt cx="5715000" cy="1752600"/>
          </a:xfrm>
        </p:grpSpPr>
        <p:sp>
          <p:nvSpPr>
            <p:cNvPr id="5" name="TextBox 4"/>
            <p:cNvSpPr txBox="1"/>
            <p:nvPr/>
          </p:nvSpPr>
          <p:spPr>
            <a:xfrm>
              <a:off x="2819400" y="2514600"/>
              <a:ext cx="3352800" cy="1338828"/>
            </a:xfrm>
            <a:prstGeom prst="rect">
              <a:avLst/>
            </a:prstGeom>
            <a:noFill/>
          </p:spPr>
          <p:txBody>
            <a:bodyPr wrap="square" rtlCol="0">
              <a:spAutoFit/>
            </a:bodyPr>
            <a:lstStyle/>
            <a:p>
              <a:pPr lvl="0"/>
              <a:r>
                <a:rPr lang="en-US" sz="6300" b="1" dirty="0"/>
                <a:t>70%-95% </a:t>
              </a:r>
            </a:p>
            <a:p>
              <a:endParaRPr lang="en-US" dirty="0"/>
            </a:p>
          </p:txBody>
        </p:sp>
        <p:sp>
          <p:nvSpPr>
            <p:cNvPr id="2" name="Frame 1"/>
            <p:cNvSpPr/>
            <p:nvPr/>
          </p:nvSpPr>
          <p:spPr>
            <a:xfrm>
              <a:off x="1714500" y="2209800"/>
              <a:ext cx="5715000" cy="1752600"/>
            </a:xfrm>
            <a:prstGeom prst="fram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 name="Content Placeholder 2"/>
          <p:cNvSpPr>
            <a:spLocks noGrp="1"/>
          </p:cNvSpPr>
          <p:nvPr>
            <p:ph idx="1"/>
          </p:nvPr>
        </p:nvSpPr>
        <p:spPr>
          <a:xfrm>
            <a:off x="152400" y="4038600"/>
            <a:ext cx="8991600" cy="2590800"/>
          </a:xfrm>
        </p:spPr>
        <p:txBody>
          <a:bodyPr>
            <a:normAutofit lnSpcReduction="10000"/>
          </a:bodyPr>
          <a:lstStyle/>
          <a:p>
            <a:pPr marL="0" lvl="0" indent="0" rtl="0">
              <a:buNone/>
            </a:pPr>
            <a:r>
              <a:rPr lang="en-US" sz="4400" dirty="0" smtClean="0">
                <a:solidFill>
                  <a:schemeClr val="accent1">
                    <a:lumMod val="75000"/>
                  </a:schemeClr>
                </a:solidFill>
              </a:rPr>
              <a:t>of clinic record medication lists are </a:t>
            </a:r>
          </a:p>
          <a:p>
            <a:pPr marL="0" lvl="0" indent="0" rtl="0">
              <a:buNone/>
            </a:pPr>
            <a:r>
              <a:rPr lang="en-US" sz="4400" b="1" dirty="0" smtClean="0">
                <a:solidFill>
                  <a:schemeClr val="accent1">
                    <a:lumMod val="75000"/>
                  </a:schemeClr>
                </a:solidFill>
              </a:rPr>
              <a:t>not accurate </a:t>
            </a:r>
            <a:r>
              <a:rPr lang="en-US" sz="4400" dirty="0" smtClean="0">
                <a:solidFill>
                  <a:schemeClr val="accent1">
                    <a:lumMod val="75000"/>
                  </a:schemeClr>
                </a:solidFill>
              </a:rPr>
              <a:t>and do not reflect actual patient adherence patterns </a:t>
            </a:r>
            <a:r>
              <a:rPr lang="en-US" sz="2800" baseline="30000" dirty="0" smtClean="0">
                <a:solidFill>
                  <a:schemeClr val="accent1">
                    <a:lumMod val="75000"/>
                  </a:schemeClr>
                </a:solidFill>
              </a:rPr>
              <a:t>1-3</a:t>
            </a:r>
          </a:p>
          <a:p>
            <a:pPr marL="0" lvl="0" indent="0" algn="r">
              <a:buNone/>
            </a:pPr>
            <a:r>
              <a:rPr lang="en-US" sz="2800" b="1" dirty="0">
                <a:solidFill>
                  <a:srgbClr val="647D33"/>
                </a:solidFill>
                <a:ea typeface="ヒラギノ角ゴ Pro W3" charset="-128"/>
                <a:cs typeface="ヒラギノ角ゴ Pro W3" charset="-128"/>
              </a:rPr>
              <a:t>with permission of Dr. Blake Lesselroth</a:t>
            </a:r>
            <a:endParaRPr lang="en-US" sz="2800" dirty="0">
              <a:solidFill>
                <a:schemeClr val="accent1">
                  <a:lumMod val="75000"/>
                </a:schemeClr>
              </a:solidFill>
            </a:endParaRPr>
          </a:p>
        </p:txBody>
      </p:sp>
    </p:spTree>
    <p:extLst>
      <p:ext uri="{BB962C8B-B14F-4D97-AF65-F5344CB8AC3E}">
        <p14:creationId xmlns:p14="http://schemas.microsoft.com/office/powerpoint/2010/main" val="954934980"/>
      </p:ext>
    </p:extLst>
  </p:cSld>
  <p:clrMapOvr>
    <a:masterClrMapping/>
  </p:clrMapOvr>
  <mc:AlternateContent xmlns:mc="http://schemas.openxmlformats.org/markup-compatibility/2006" xmlns:p14="http://schemas.microsoft.com/office/powerpoint/2010/main">
    <mc:Choice Requires="p14">
      <p:transition spd="slow" p14:dur="2000" advTm="56804"/>
    </mc:Choice>
    <mc:Fallback xmlns="">
      <p:transition spd="slow" advTm="5680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
            <a:ext cx="9144000" cy="6705600"/>
          </a:xfrm>
        </p:spPr>
        <p:txBody>
          <a:bodyPr>
            <a:noAutofit/>
          </a:bodyPr>
          <a:lstStyle/>
          <a:p>
            <a:pPr marL="0" lvl="0" indent="0" algn="ctr" rtl="0">
              <a:buNone/>
            </a:pPr>
            <a:r>
              <a:rPr lang="en-US" sz="5400" b="1" dirty="0" smtClean="0">
                <a:solidFill>
                  <a:srgbClr val="647D33"/>
                </a:solidFill>
              </a:rPr>
              <a:t>Within the VA system</a:t>
            </a:r>
          </a:p>
          <a:p>
            <a:pPr marL="0" lvl="0" indent="0" algn="ctr" rtl="0">
              <a:buNone/>
            </a:pPr>
            <a:r>
              <a:rPr lang="en-US" sz="7200" b="1" dirty="0" smtClean="0">
                <a:solidFill>
                  <a:schemeClr val="accent1">
                    <a:lumMod val="75000"/>
                  </a:schemeClr>
                </a:solidFill>
              </a:rPr>
              <a:t>30%</a:t>
            </a:r>
            <a:r>
              <a:rPr lang="en-US" sz="7200" b="1" dirty="0" smtClean="0">
                <a:solidFill>
                  <a:schemeClr val="accent1"/>
                </a:solidFill>
              </a:rPr>
              <a:t> </a:t>
            </a:r>
            <a:r>
              <a:rPr lang="en-US" sz="3600" dirty="0" smtClean="0"/>
              <a:t>of errors are the result of patients 	taking </a:t>
            </a:r>
            <a:r>
              <a:rPr lang="en-US" sz="3600" b="1" u="sng" dirty="0" smtClean="0">
                <a:solidFill>
                  <a:schemeClr val="accent6"/>
                </a:solidFill>
              </a:rPr>
              <a:t>expired</a:t>
            </a:r>
            <a:r>
              <a:rPr lang="en-US" sz="3600" dirty="0" smtClean="0">
                <a:solidFill>
                  <a:schemeClr val="accent6"/>
                </a:solidFill>
              </a:rPr>
              <a:t> </a:t>
            </a:r>
            <a:r>
              <a:rPr lang="en-US" sz="3600" dirty="0" smtClean="0"/>
              <a:t>or </a:t>
            </a:r>
            <a:r>
              <a:rPr lang="en-US" sz="3600" b="1" u="sng" dirty="0" smtClean="0">
                <a:solidFill>
                  <a:schemeClr val="accent6"/>
                </a:solidFill>
              </a:rPr>
              <a:t>discontinued</a:t>
            </a:r>
            <a:r>
              <a:rPr lang="en-US" sz="3600" dirty="0" smtClean="0">
                <a:solidFill>
                  <a:schemeClr val="accent6"/>
                </a:solidFill>
              </a:rPr>
              <a:t> </a:t>
            </a:r>
            <a:r>
              <a:rPr lang="en-US" sz="3600" dirty="0" smtClean="0"/>
              <a:t>medications</a:t>
            </a:r>
          </a:p>
          <a:p>
            <a:pPr marL="0" lvl="0" indent="0" algn="ctr" rtl="0">
              <a:buNone/>
            </a:pPr>
            <a:r>
              <a:rPr lang="en-US" sz="6800" b="1" dirty="0" smtClean="0">
                <a:solidFill>
                  <a:schemeClr val="accent1">
                    <a:lumMod val="75000"/>
                  </a:schemeClr>
                </a:solidFill>
              </a:rPr>
              <a:t>20-30%</a:t>
            </a:r>
            <a:r>
              <a:rPr lang="en-US" sz="6800" b="1" dirty="0" smtClean="0">
                <a:solidFill>
                  <a:schemeClr val="accent1"/>
                </a:solidFill>
              </a:rPr>
              <a:t> </a:t>
            </a:r>
            <a:r>
              <a:rPr lang="en-US" sz="3600" dirty="0" smtClean="0"/>
              <a:t>are errors of </a:t>
            </a:r>
            <a:r>
              <a:rPr lang="en-US" sz="3600" b="1" u="sng" dirty="0" smtClean="0">
                <a:solidFill>
                  <a:schemeClr val="accent6"/>
                </a:solidFill>
              </a:rPr>
              <a:t>omission</a:t>
            </a:r>
            <a:r>
              <a:rPr lang="en-US" sz="3600" dirty="0" smtClean="0">
                <a:solidFill>
                  <a:schemeClr val="accent6"/>
                </a:solidFill>
              </a:rPr>
              <a:t> </a:t>
            </a:r>
            <a:r>
              <a:rPr lang="en-US" sz="3600" dirty="0" smtClean="0"/>
              <a:t>and </a:t>
            </a:r>
          </a:p>
          <a:p>
            <a:pPr marL="400050" lvl="1" indent="0">
              <a:buNone/>
            </a:pPr>
            <a:r>
              <a:rPr lang="en-US" sz="6800" b="1" dirty="0" smtClean="0">
                <a:solidFill>
                  <a:schemeClr val="accent1">
                    <a:lumMod val="75000"/>
                  </a:schemeClr>
                </a:solidFill>
              </a:rPr>
              <a:t>10-20%</a:t>
            </a:r>
            <a:r>
              <a:rPr lang="en-US" sz="6800" b="1" dirty="0" smtClean="0">
                <a:solidFill>
                  <a:schemeClr val="accent1"/>
                </a:solidFill>
              </a:rPr>
              <a:t> </a:t>
            </a:r>
            <a:r>
              <a:rPr lang="en-US" sz="3600" dirty="0" smtClean="0"/>
              <a:t>are errors of </a:t>
            </a:r>
            <a:r>
              <a:rPr lang="en-US" sz="3600" b="1" u="sng" dirty="0" smtClean="0">
                <a:solidFill>
                  <a:schemeClr val="accent6"/>
                </a:solidFill>
              </a:rPr>
              <a:t>commission</a:t>
            </a:r>
            <a:endParaRPr lang="en-US" sz="3600" b="1" dirty="0" smtClean="0">
              <a:solidFill>
                <a:schemeClr val="accent6"/>
              </a:solidFill>
            </a:endParaRPr>
          </a:p>
          <a:p>
            <a:pPr marL="0" lvl="0" indent="0" algn="r">
              <a:buNone/>
            </a:pPr>
            <a:endParaRPr lang="en-US" sz="2000" b="1" dirty="0" smtClean="0">
              <a:solidFill>
                <a:srgbClr val="647D33"/>
              </a:solidFill>
              <a:ea typeface="ヒラギノ角ゴ Pro W3" charset="-128"/>
              <a:cs typeface="ヒラギノ角ゴ Pro W3" charset="-128"/>
            </a:endParaRPr>
          </a:p>
          <a:p>
            <a:pPr marL="0" lvl="0" indent="0" algn="r">
              <a:buNone/>
            </a:pPr>
            <a:r>
              <a:rPr lang="en-US" sz="2800" b="1" dirty="0" smtClean="0">
                <a:solidFill>
                  <a:srgbClr val="647D33"/>
                </a:solidFill>
                <a:ea typeface="ヒラギノ角ゴ Pro W3" charset="-128"/>
                <a:cs typeface="ヒラギノ角ゴ Pro W3" charset="-128"/>
              </a:rPr>
              <a:t>with </a:t>
            </a:r>
            <a:r>
              <a:rPr lang="en-US" sz="2800" b="1" dirty="0">
                <a:solidFill>
                  <a:srgbClr val="647D33"/>
                </a:solidFill>
                <a:ea typeface="ヒラギノ角ゴ Pro W3" charset="-128"/>
                <a:cs typeface="ヒラギノ角ゴ Pro W3" charset="-128"/>
              </a:rPr>
              <a:t>permission of Dr. Blake Lesselroth</a:t>
            </a:r>
            <a:endParaRPr lang="en-US" sz="2800" dirty="0"/>
          </a:p>
        </p:txBody>
      </p:sp>
    </p:spTree>
    <p:extLst>
      <p:ext uri="{BB962C8B-B14F-4D97-AF65-F5344CB8AC3E}">
        <p14:creationId xmlns:p14="http://schemas.microsoft.com/office/powerpoint/2010/main" val="1059373272"/>
      </p:ext>
    </p:extLst>
  </p:cSld>
  <p:clrMapOvr>
    <a:masterClrMapping/>
  </p:clrMapOvr>
  <mc:AlternateContent xmlns:mc="http://schemas.openxmlformats.org/markup-compatibility/2006" xmlns:p14="http://schemas.microsoft.com/office/powerpoint/2010/main">
    <mc:Choice Requires="p14">
      <p:transition spd="slow" p14:dur="2000" advTm="51285"/>
    </mc:Choice>
    <mc:Fallback xmlns="">
      <p:transition spd="slow" advTm="5128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163"/>
            <a:ext cx="8839200" cy="6659563"/>
          </a:xfrm>
        </p:spPr>
        <p:txBody>
          <a:bodyPr>
            <a:noAutofit/>
          </a:bodyPr>
          <a:lstStyle/>
          <a:p>
            <a:pPr marL="0" lvl="0" indent="0" algn="ctr" rtl="0">
              <a:buNone/>
            </a:pPr>
            <a:r>
              <a:rPr lang="en-US" sz="4400" dirty="0" smtClean="0">
                <a:solidFill>
                  <a:srgbClr val="647D33"/>
                </a:solidFill>
              </a:rPr>
              <a:t>Between </a:t>
            </a:r>
          </a:p>
          <a:p>
            <a:pPr marL="0" lvl="0" indent="0" algn="ctr" rtl="0">
              <a:buNone/>
            </a:pPr>
            <a:r>
              <a:rPr lang="en-US" sz="9600" b="1" dirty="0" smtClean="0">
                <a:solidFill>
                  <a:schemeClr val="accent1">
                    <a:lumMod val="75000"/>
                  </a:schemeClr>
                </a:solidFill>
              </a:rPr>
              <a:t>60%-95% </a:t>
            </a:r>
          </a:p>
          <a:p>
            <a:pPr marL="0" lvl="0" indent="0" algn="ctr" rtl="0">
              <a:buNone/>
            </a:pPr>
            <a:r>
              <a:rPr lang="en-US" sz="4000" dirty="0" smtClean="0">
                <a:solidFill>
                  <a:srgbClr val="647D33"/>
                </a:solidFill>
              </a:rPr>
              <a:t>of inpatient admissions include inadvertent </a:t>
            </a:r>
            <a:r>
              <a:rPr lang="en-US" sz="4000" b="1" dirty="0" smtClean="0"/>
              <a:t>discrepancies</a:t>
            </a:r>
            <a:endParaRPr lang="en-US" sz="4000" baseline="30000" dirty="0" smtClean="0"/>
          </a:p>
          <a:p>
            <a:pPr marL="0" lvl="0" indent="0" algn="ctr" rtl="0">
              <a:buNone/>
            </a:pPr>
            <a:endParaRPr lang="en-US" sz="2000" dirty="0" smtClean="0">
              <a:solidFill>
                <a:srgbClr val="647D33"/>
              </a:solidFill>
            </a:endParaRPr>
          </a:p>
          <a:p>
            <a:pPr marL="0" lvl="0" indent="0" algn="ctr" rtl="0">
              <a:buNone/>
            </a:pPr>
            <a:r>
              <a:rPr lang="en-US" sz="4000" dirty="0" smtClean="0">
                <a:solidFill>
                  <a:srgbClr val="647D33"/>
                </a:solidFill>
              </a:rPr>
              <a:t>Medication histories are the most common source of error (an estimated 4-8 discrepancies per encounter)</a:t>
            </a:r>
            <a:r>
              <a:rPr lang="en-US" sz="4000" baseline="30000" dirty="0">
                <a:solidFill>
                  <a:srgbClr val="647D33"/>
                </a:solidFill>
              </a:rPr>
              <a:t> </a:t>
            </a:r>
            <a:endParaRPr lang="en-US" sz="4000" baseline="30000" dirty="0" smtClean="0">
              <a:solidFill>
                <a:srgbClr val="647D33"/>
              </a:solidFill>
            </a:endParaRPr>
          </a:p>
          <a:p>
            <a:pPr marL="0" lvl="0" indent="0" algn="ctr" rtl="0">
              <a:buNone/>
            </a:pPr>
            <a:r>
              <a:rPr lang="en-US" sz="2800" b="1" dirty="0" smtClean="0">
                <a:solidFill>
                  <a:srgbClr val="647D33"/>
                </a:solidFill>
                <a:ea typeface="ヒラギノ角ゴ Pro W3" charset="-128"/>
                <a:cs typeface="ヒラギノ角ゴ Pro W3" charset="-128"/>
              </a:rPr>
              <a:t>with </a:t>
            </a:r>
            <a:r>
              <a:rPr lang="en-US" sz="2800" b="1" dirty="0">
                <a:solidFill>
                  <a:srgbClr val="647D33"/>
                </a:solidFill>
                <a:ea typeface="ヒラギノ角ゴ Pro W3" charset="-128"/>
                <a:cs typeface="ヒラギノ角ゴ Pro W3" charset="-128"/>
              </a:rPr>
              <a:t>permission of Dr. Blake Lesselroth</a:t>
            </a:r>
            <a:endParaRPr lang="en-US" sz="2800" dirty="0">
              <a:solidFill>
                <a:srgbClr val="647D33"/>
              </a:solidFill>
            </a:endParaRPr>
          </a:p>
        </p:txBody>
      </p:sp>
      <p:sp>
        <p:nvSpPr>
          <p:cNvPr id="5" name="Rectangle 4"/>
          <p:cNvSpPr/>
          <p:nvPr/>
        </p:nvSpPr>
        <p:spPr>
          <a:xfrm>
            <a:off x="0" y="3886200"/>
            <a:ext cx="9144000" cy="2286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Tree>
    <p:extLst>
      <p:ext uri="{BB962C8B-B14F-4D97-AF65-F5344CB8AC3E}">
        <p14:creationId xmlns:p14="http://schemas.microsoft.com/office/powerpoint/2010/main" val="2155585087"/>
      </p:ext>
    </p:extLst>
  </p:cSld>
  <p:clrMapOvr>
    <a:masterClrMapping/>
  </p:clrMapOvr>
  <mc:AlternateContent xmlns:mc="http://schemas.openxmlformats.org/markup-compatibility/2006" xmlns:p14="http://schemas.microsoft.com/office/powerpoint/2010/main">
    <mc:Choice Requires="p14">
      <p:transition spd="slow" p14:dur="2000" advTm="31405"/>
    </mc:Choice>
    <mc:Fallback xmlns="">
      <p:transition spd="slow" advTm="31405"/>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Seascape showing an iceberg, highlighting that only a small part of the iceberg is above the water line. "/>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74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bwMode="auto">
          <a:xfrm>
            <a:off x="-423295" y="0"/>
            <a:ext cx="10004116" cy="6858000"/>
          </a:xfrm>
          <a:prstGeom prst="rect">
            <a:avLst/>
          </a:prstGeom>
          <a:solidFill>
            <a:schemeClr val="accent1">
              <a:alpha val="40000"/>
            </a:schemeClr>
          </a:solidFill>
          <a:ln>
            <a:noFill/>
          </a:ln>
          <a:effectLst>
            <a:glow rad="127000">
              <a:schemeClr val="accent1">
                <a:alpha val="45000"/>
              </a:schemeClr>
            </a:glow>
            <a:outerShdw dist="35921" dir="2700000" algn="ctr" rotWithShape="0">
              <a:schemeClr val="bg2"/>
            </a:outerShdw>
          </a:effectLst>
          <a:extLst/>
        </p:spPr>
      </p:pic>
      <p:sp>
        <p:nvSpPr>
          <p:cNvPr id="2" name="Content Placeholder 1"/>
          <p:cNvSpPr>
            <a:spLocks noGrp="1"/>
          </p:cNvSpPr>
          <p:nvPr>
            <p:ph idx="1"/>
          </p:nvPr>
        </p:nvSpPr>
        <p:spPr>
          <a:xfrm>
            <a:off x="152400" y="279737"/>
            <a:ext cx="4191000" cy="1066800"/>
          </a:xfrm>
          <a:noFill/>
        </p:spPr>
        <p:txBody>
          <a:bodyPr>
            <a:noAutofit/>
          </a:bodyPr>
          <a:lstStyle/>
          <a:p>
            <a:pPr marL="0" lvl="0" indent="0" rtl="0">
              <a:buNone/>
            </a:pPr>
            <a:r>
              <a:rPr lang="en-US" sz="5400" b="1" dirty="0">
                <a:ln w="0">
                  <a:noFill/>
                </a:ln>
                <a:effectLst/>
              </a:rPr>
              <a:t>An </a:t>
            </a:r>
            <a:r>
              <a:rPr lang="en-US" sz="5400" b="1" dirty="0" smtClean="0">
                <a:ln w="0">
                  <a:noFill/>
                </a:ln>
                <a:effectLst/>
              </a:rPr>
              <a:t>estimated</a:t>
            </a:r>
            <a:endParaRPr lang="en-US" sz="5400" b="1" dirty="0">
              <a:ln w="0">
                <a:noFill/>
              </a:ln>
              <a:effectLst/>
            </a:endParaRPr>
          </a:p>
        </p:txBody>
      </p:sp>
      <p:sp>
        <p:nvSpPr>
          <p:cNvPr id="6" name="Content Placeholder 1"/>
          <p:cNvSpPr txBox="1">
            <a:spLocks/>
          </p:cNvSpPr>
          <p:nvPr/>
        </p:nvSpPr>
        <p:spPr>
          <a:xfrm>
            <a:off x="2667000" y="3124200"/>
            <a:ext cx="6400800" cy="359175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400" dirty="0">
                <a:latin typeface="+mj-lt"/>
              </a:rPr>
              <a:t>Each discrepancy carries </a:t>
            </a:r>
          </a:p>
          <a:p>
            <a:pPr marL="0" indent="0" algn="r">
              <a:buNone/>
            </a:pPr>
            <a:r>
              <a:rPr lang="en-US" sz="4400" b="1" dirty="0" smtClean="0">
                <a:solidFill>
                  <a:schemeClr val="accent6">
                    <a:lumMod val="50000"/>
                  </a:schemeClr>
                </a:solidFill>
                <a:latin typeface="+mj-lt"/>
              </a:rPr>
              <a:t>PPV 0.023 for ADE </a:t>
            </a:r>
          </a:p>
          <a:p>
            <a:pPr marL="0" indent="0" algn="r">
              <a:buNone/>
            </a:pPr>
            <a:r>
              <a:rPr lang="en-US" sz="3400" dirty="0" smtClean="0">
                <a:latin typeface="+mj-lt"/>
              </a:rPr>
              <a:t>(0.003 risk disability, hospitalization, death)</a:t>
            </a:r>
            <a:r>
              <a:rPr lang="en-US" sz="3400" baseline="30000" dirty="0" smtClean="0">
                <a:latin typeface="+mj-lt"/>
              </a:rPr>
              <a:t>9</a:t>
            </a:r>
          </a:p>
          <a:p>
            <a:pPr marL="0" indent="0" algn="r">
              <a:buNone/>
            </a:pPr>
            <a:r>
              <a:rPr lang="en-US" sz="3400" dirty="0">
                <a:latin typeface="+mj-lt"/>
                <a:ea typeface="ヒラギノ角ゴ Pro W3" charset="-128"/>
                <a:cs typeface="ヒラギノ角ゴ Pro W3" charset="-128"/>
              </a:rPr>
              <a:t>with permission of Dr. Blake Lesselroth</a:t>
            </a:r>
            <a:endParaRPr lang="en-US" sz="3400" dirty="0">
              <a:latin typeface="+mj-lt"/>
            </a:endParaRPr>
          </a:p>
        </p:txBody>
      </p:sp>
      <p:sp>
        <p:nvSpPr>
          <p:cNvPr id="3" name="TextBox 2"/>
          <p:cNvSpPr txBox="1"/>
          <p:nvPr/>
        </p:nvSpPr>
        <p:spPr>
          <a:xfrm>
            <a:off x="152400" y="1346537"/>
            <a:ext cx="2590800" cy="1015663"/>
          </a:xfrm>
          <a:prstGeom prst="rect">
            <a:avLst/>
          </a:prstGeom>
          <a:noFill/>
          <a:effectLst/>
        </p:spPr>
        <p:txBody>
          <a:bodyPr wrap="square" rtlCol="0">
            <a:spAutoFit/>
          </a:bodyPr>
          <a:lstStyle/>
          <a:p>
            <a:pPr lvl="0"/>
            <a:r>
              <a:rPr lang="en-US" sz="6000" b="1" dirty="0">
                <a:solidFill>
                  <a:schemeClr val="accent6">
                    <a:lumMod val="50000"/>
                  </a:schemeClr>
                </a:solidFill>
              </a:rPr>
              <a:t>15-30</a:t>
            </a:r>
            <a:r>
              <a:rPr lang="en-US" sz="6000" b="1" dirty="0" smtClean="0">
                <a:solidFill>
                  <a:schemeClr val="accent6">
                    <a:lumMod val="50000"/>
                  </a:schemeClr>
                </a:solidFill>
              </a:rPr>
              <a:t>%</a:t>
            </a:r>
            <a:endParaRPr lang="en-US" b="1" dirty="0">
              <a:solidFill>
                <a:schemeClr val="accent6">
                  <a:lumMod val="50000"/>
                </a:schemeClr>
              </a:solidFill>
            </a:endParaRPr>
          </a:p>
        </p:txBody>
      </p:sp>
      <p:sp>
        <p:nvSpPr>
          <p:cNvPr id="4" name="TextBox 3"/>
          <p:cNvSpPr txBox="1"/>
          <p:nvPr/>
        </p:nvSpPr>
        <p:spPr>
          <a:xfrm>
            <a:off x="146824" y="2385975"/>
            <a:ext cx="3815576" cy="1754326"/>
          </a:xfrm>
          <a:prstGeom prst="rect">
            <a:avLst/>
          </a:prstGeom>
          <a:noFill/>
        </p:spPr>
        <p:txBody>
          <a:bodyPr wrap="square" rtlCol="0">
            <a:spAutoFit/>
          </a:bodyPr>
          <a:lstStyle/>
          <a:p>
            <a:r>
              <a:rPr lang="en-US" sz="5400" b="1" dirty="0">
                <a:ln w="0">
                  <a:noFill/>
                </a:ln>
                <a:effectLst/>
              </a:rPr>
              <a:t>of errors are </a:t>
            </a:r>
          </a:p>
          <a:p>
            <a:r>
              <a:rPr lang="en-US" sz="5400" b="1" dirty="0">
                <a:ln w="0">
                  <a:noFill/>
                </a:ln>
                <a:effectLst/>
              </a:rPr>
              <a:t>high </a:t>
            </a:r>
            <a:r>
              <a:rPr lang="en-US" sz="5400" b="1" dirty="0" smtClean="0">
                <a:ln w="0">
                  <a:noFill/>
                </a:ln>
                <a:effectLst/>
              </a:rPr>
              <a:t>risk</a:t>
            </a:r>
            <a:r>
              <a:rPr lang="en-US" sz="5400" b="1" baseline="30000" dirty="0" smtClean="0">
                <a:ln w="0">
                  <a:noFill/>
                </a:ln>
                <a:effectLst/>
              </a:rPr>
              <a:t>7-8</a:t>
            </a:r>
            <a:r>
              <a:rPr lang="en-US" sz="5400" b="1" dirty="0" smtClean="0">
                <a:ln w="0">
                  <a:noFill/>
                </a:ln>
                <a:effectLst/>
              </a:rPr>
              <a:t> </a:t>
            </a:r>
            <a:endParaRPr lang="en-US" sz="5400" dirty="0"/>
          </a:p>
        </p:txBody>
      </p:sp>
    </p:spTree>
    <p:extLst>
      <p:ext uri="{BB962C8B-B14F-4D97-AF65-F5344CB8AC3E}">
        <p14:creationId xmlns:p14="http://schemas.microsoft.com/office/powerpoint/2010/main" val="2323444855"/>
      </p:ext>
    </p:extLst>
  </p:cSld>
  <p:clrMapOvr>
    <a:masterClrMapping/>
  </p:clrMapOvr>
  <mc:AlternateContent xmlns:mc="http://schemas.openxmlformats.org/markup-compatibility/2006" xmlns:p14="http://schemas.microsoft.com/office/powerpoint/2010/main">
    <mc:Choice Requires="p14">
      <p:transition spd="slow" p14:dur="2000" advTm="51548"/>
    </mc:Choice>
    <mc:Fallback xmlns="">
      <p:transition spd="slow" advTm="51548"/>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133600" y="2895600"/>
            <a:ext cx="6172200" cy="1143000"/>
          </a:xfrm>
          <a:solidFill>
            <a:schemeClr val="accent6"/>
          </a:solidFill>
          <a:ln>
            <a:noFill/>
          </a:ln>
          <a:effectLst>
            <a:outerShdw blurRad="63500" sx="102000" sy="102000" algn="ctr" rotWithShape="0">
              <a:prstClr val="black">
                <a:alpha val="40000"/>
              </a:prstClr>
            </a:outerShdw>
          </a:effectLst>
        </p:spPr>
        <p:txBody>
          <a:bodyPr>
            <a:noAutofit/>
          </a:bodyPr>
          <a:lstStyle/>
          <a:p>
            <a:r>
              <a:rPr lang="en-US" sz="8000" dirty="0" smtClean="0">
                <a:solidFill>
                  <a:schemeClr val="accent1">
                    <a:lumMod val="50000"/>
                  </a:schemeClr>
                </a:solidFill>
              </a:rPr>
              <a:t>CASE</a:t>
            </a:r>
            <a:endParaRPr lang="en-US" sz="8000" dirty="0">
              <a:solidFill>
                <a:schemeClr val="accent1">
                  <a:lumMod val="50000"/>
                </a:schemeClr>
              </a:solidFill>
            </a:endParaRPr>
          </a:p>
        </p:txBody>
      </p:sp>
      <p:sp>
        <p:nvSpPr>
          <p:cNvPr id="4" name="Rectangle 3"/>
          <p:cNvSpPr/>
          <p:nvPr/>
        </p:nvSpPr>
        <p:spPr>
          <a:xfrm>
            <a:off x="2438400" y="381000"/>
            <a:ext cx="5181600" cy="2677656"/>
          </a:xfrm>
          <a:prstGeom prst="rect">
            <a:avLst/>
          </a:prstGeom>
          <a:ln w="76200">
            <a:solidFill>
              <a:schemeClr val="accent3"/>
            </a:solidFill>
          </a:ln>
        </p:spPr>
        <p:txBody>
          <a:bodyPr wrap="square">
            <a:spAutoFit/>
          </a:bodyPr>
          <a:lstStyle/>
          <a:p>
            <a:pPr algn="ctr"/>
            <a:r>
              <a:rPr lang="en-US" sz="2800" dirty="0">
                <a:solidFill>
                  <a:schemeClr val="accent1">
                    <a:lumMod val="75000"/>
                  </a:schemeClr>
                </a:solidFill>
              </a:rPr>
              <a:t>There once was a Vet who was ill</a:t>
            </a:r>
          </a:p>
          <a:p>
            <a:pPr algn="ctr"/>
            <a:r>
              <a:rPr lang="en-US" sz="2800" dirty="0">
                <a:solidFill>
                  <a:schemeClr val="accent1">
                    <a:lumMod val="75000"/>
                  </a:schemeClr>
                </a:solidFill>
              </a:rPr>
              <a:t>The doctors were puzzled until…</a:t>
            </a:r>
          </a:p>
          <a:p>
            <a:pPr algn="ctr"/>
            <a:r>
              <a:rPr lang="en-US" sz="2800" dirty="0">
                <a:solidFill>
                  <a:schemeClr val="accent1">
                    <a:lumMod val="75000"/>
                  </a:schemeClr>
                </a:solidFill>
              </a:rPr>
              <a:t>They looked in his chart:</a:t>
            </a:r>
          </a:p>
          <a:p>
            <a:pPr algn="ctr"/>
            <a:r>
              <a:rPr lang="en-US" sz="2800" dirty="0">
                <a:solidFill>
                  <a:schemeClr val="accent1">
                    <a:lumMod val="75000"/>
                  </a:schemeClr>
                </a:solidFill>
              </a:rPr>
              <a:t>The doc missed the part…</a:t>
            </a:r>
          </a:p>
          <a:p>
            <a:pPr algn="ctr"/>
            <a:r>
              <a:rPr lang="en-US" sz="2800" dirty="0">
                <a:solidFill>
                  <a:schemeClr val="accent1">
                    <a:lumMod val="75000"/>
                  </a:schemeClr>
                </a:solidFill>
              </a:rPr>
              <a:t>Where the patient stopped taking his pill!</a:t>
            </a:r>
          </a:p>
        </p:txBody>
      </p:sp>
      <p:pic>
        <p:nvPicPr>
          <p:cNvPr id="1026" name="Picture 2" descr="Dr. Mark McConnell from Tomah, Wiscons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5618" y="3498092"/>
            <a:ext cx="2508782" cy="2864762"/>
          </a:xfrm>
          <a:prstGeom prst="rect">
            <a:avLst/>
          </a:prstGeom>
          <a:noFill/>
          <a:ln w="762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868694" y="4724400"/>
            <a:ext cx="4114800" cy="761999"/>
          </a:xfrm>
        </p:spPr>
        <p:txBody>
          <a:bodyPr>
            <a:noAutofit/>
          </a:bodyPr>
          <a:lstStyle/>
          <a:p>
            <a:pPr marL="0" indent="0" algn="ctr">
              <a:buNone/>
            </a:pPr>
            <a:r>
              <a:rPr lang="en-US" sz="2800" dirty="0" smtClean="0"/>
              <a:t>Dr. </a:t>
            </a:r>
            <a:r>
              <a:rPr lang="en-US" sz="2800" dirty="0"/>
              <a:t>Mark McConnell </a:t>
            </a:r>
            <a:r>
              <a:rPr lang="en-US" sz="2800" dirty="0" smtClean="0"/>
              <a:t>from Tomah, Wisconsin</a:t>
            </a:r>
          </a:p>
        </p:txBody>
      </p:sp>
    </p:spTree>
    <p:extLst>
      <p:ext uri="{BB962C8B-B14F-4D97-AF65-F5344CB8AC3E}">
        <p14:creationId xmlns:p14="http://schemas.microsoft.com/office/powerpoint/2010/main" val="3302165868"/>
      </p:ext>
    </p:extLst>
  </p:cSld>
  <p:clrMapOvr>
    <a:masterClrMapping/>
  </p:clrMapOvr>
  <mc:AlternateContent xmlns:mc="http://schemas.openxmlformats.org/markup-compatibility/2006" xmlns:p14="http://schemas.microsoft.com/office/powerpoint/2010/main">
    <mc:Choice Requires="p14">
      <p:transition spd="slow" p14:dur="2000" advTm="86833"/>
    </mc:Choice>
    <mc:Fallback xmlns="">
      <p:transition spd="slow" advTm="86833"/>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ckground image: green tinted pill bottles on their sides with pills spilling out."/>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33400" y="0"/>
            <a:ext cx="10210800" cy="6834302"/>
          </a:xfrm>
          <a:prstGeom prst="rect">
            <a:avLst/>
          </a:prstGeom>
        </p:spPr>
      </p:pic>
      <p:sp>
        <p:nvSpPr>
          <p:cNvPr id="6" name="Content Placeholder 12"/>
          <p:cNvSpPr txBox="1">
            <a:spLocks/>
          </p:cNvSpPr>
          <p:nvPr/>
        </p:nvSpPr>
        <p:spPr bwMode="auto">
          <a:xfrm>
            <a:off x="178928" y="228600"/>
            <a:ext cx="4422569" cy="4419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buFont typeface="Arial" pitchFamily="34" charset="0"/>
              <a:buNone/>
              <a:defRPr/>
            </a:pPr>
            <a:r>
              <a:rPr lang="en-US" sz="3200" b="1" dirty="0" smtClean="0">
                <a:latin typeface="+mj-lt"/>
              </a:rPr>
              <a:t>The </a:t>
            </a:r>
            <a:r>
              <a:rPr lang="en-US" sz="3200" b="1" dirty="0">
                <a:latin typeface="+mj-lt"/>
              </a:rPr>
              <a:t>Joint Commission</a:t>
            </a:r>
          </a:p>
          <a:p>
            <a:pPr algn="ctr" fontAlgn="auto">
              <a:spcBef>
                <a:spcPts val="0"/>
              </a:spcBef>
              <a:spcAft>
                <a:spcPts val="600"/>
              </a:spcAft>
              <a:buFont typeface="Arial" pitchFamily="34" charset="0"/>
              <a:buNone/>
              <a:defRPr/>
            </a:pPr>
            <a:r>
              <a:rPr lang="en-US" sz="3200" b="1" dirty="0" smtClean="0">
                <a:latin typeface="+mj-lt"/>
              </a:rPr>
              <a:t>Medication Reconciliation</a:t>
            </a:r>
          </a:p>
          <a:p>
            <a:pPr algn="ctr" fontAlgn="auto">
              <a:spcBef>
                <a:spcPts val="0"/>
              </a:spcBef>
              <a:spcAft>
                <a:spcPts val="600"/>
              </a:spcAft>
              <a:buFont typeface="Arial" pitchFamily="34" charset="0"/>
              <a:buNone/>
              <a:defRPr/>
            </a:pPr>
            <a:r>
              <a:rPr lang="en-US" sz="3200" b="1" dirty="0" smtClean="0">
                <a:latin typeface="+mj-lt"/>
              </a:rPr>
              <a:t> Safety Goal</a:t>
            </a:r>
            <a:endParaRPr lang="en-US" sz="2800" b="1" dirty="0">
              <a:solidFill>
                <a:srgbClr val="002060"/>
              </a:solidFill>
              <a:latin typeface="+mj-lt"/>
            </a:endParaRPr>
          </a:p>
          <a:p>
            <a:pPr lvl="1" indent="-346075" fontAlgn="auto">
              <a:spcBef>
                <a:spcPct val="20000"/>
              </a:spcBef>
              <a:spcAft>
                <a:spcPts val="0"/>
              </a:spcAft>
              <a:buFont typeface="Arial" pitchFamily="34" charset="0"/>
              <a:buAutoNum type="arabicPeriod"/>
              <a:defRPr/>
            </a:pPr>
            <a:r>
              <a:rPr lang="en-US" sz="2800" dirty="0" smtClean="0">
                <a:solidFill>
                  <a:prstClr val="black"/>
                </a:solidFill>
                <a:latin typeface="+mj-lt"/>
              </a:rPr>
              <a:t>NPSG.03.06.01 </a:t>
            </a:r>
            <a:r>
              <a:rPr lang="en-US" sz="2800" dirty="0">
                <a:solidFill>
                  <a:prstClr val="black"/>
                </a:solidFill>
                <a:latin typeface="+mj-lt"/>
              </a:rPr>
              <a:t>EP1: Obtain information on the medications the patient is currently </a:t>
            </a:r>
            <a:r>
              <a:rPr lang="en-US" sz="2800" dirty="0" smtClean="0">
                <a:solidFill>
                  <a:prstClr val="black"/>
                </a:solidFill>
                <a:latin typeface="+mj-lt"/>
              </a:rPr>
              <a:t>taking</a:t>
            </a:r>
            <a:endParaRPr lang="en-US" sz="2800" dirty="0">
              <a:solidFill>
                <a:prstClr val="black"/>
              </a:solidFill>
              <a:latin typeface="+mj-lt"/>
            </a:endParaRPr>
          </a:p>
          <a:p>
            <a:pPr marL="400050" lvl="1" fontAlgn="auto">
              <a:spcBef>
                <a:spcPct val="20000"/>
              </a:spcBef>
              <a:spcAft>
                <a:spcPts val="0"/>
              </a:spcAft>
              <a:defRPr/>
            </a:pPr>
            <a:endParaRPr lang="en-US" sz="2400" dirty="0">
              <a:solidFill>
                <a:prstClr val="black"/>
              </a:solidFill>
              <a:latin typeface="Calibri"/>
            </a:endParaRPr>
          </a:p>
        </p:txBody>
      </p:sp>
      <p:sp>
        <p:nvSpPr>
          <p:cNvPr id="25604" name="Content Placeholder 12"/>
          <p:cNvSpPr>
            <a:spLocks noGrp="1"/>
          </p:cNvSpPr>
          <p:nvPr>
            <p:ph idx="1"/>
          </p:nvPr>
        </p:nvSpPr>
        <p:spPr>
          <a:xfrm>
            <a:off x="4724400" y="2667000"/>
            <a:ext cx="4284023" cy="3450772"/>
          </a:xfrm>
        </p:spPr>
        <p:style>
          <a:lnRef idx="2">
            <a:schemeClr val="accent1"/>
          </a:lnRef>
          <a:fillRef idx="1">
            <a:schemeClr val="lt1"/>
          </a:fillRef>
          <a:effectRef idx="0">
            <a:schemeClr val="accent1"/>
          </a:effectRef>
          <a:fontRef idx="minor">
            <a:schemeClr val="dk1"/>
          </a:fontRef>
        </p:style>
        <p:txBody>
          <a:bodyPr>
            <a:noAutofit/>
          </a:bodyPr>
          <a:lstStyle/>
          <a:p>
            <a:pPr marL="0" lvl="1" indent="0" algn="ctr">
              <a:spcBef>
                <a:spcPts val="0"/>
              </a:spcBef>
              <a:buFont typeface="Wingdings" pitchFamily="2" charset="2"/>
              <a:buNone/>
              <a:defRPr/>
            </a:pPr>
            <a:r>
              <a:rPr lang="en-US" sz="3200" b="1" dirty="0" smtClean="0">
                <a:latin typeface="+mj-lt"/>
              </a:rPr>
              <a:t>VA Medication</a:t>
            </a:r>
          </a:p>
          <a:p>
            <a:pPr marL="0" lvl="1" indent="0" algn="ctr">
              <a:spcBef>
                <a:spcPts val="0"/>
              </a:spcBef>
              <a:buFont typeface="Wingdings" pitchFamily="2" charset="2"/>
              <a:buNone/>
              <a:defRPr/>
            </a:pPr>
            <a:r>
              <a:rPr lang="en-US" sz="3200" b="1" dirty="0" smtClean="0">
                <a:latin typeface="+mj-lt"/>
              </a:rPr>
              <a:t>Reconciliation Directive</a:t>
            </a:r>
          </a:p>
          <a:p>
            <a:pPr marL="0" lvl="1" indent="0" algn="ctr">
              <a:spcBef>
                <a:spcPts val="0"/>
              </a:spcBef>
              <a:spcAft>
                <a:spcPts val="600"/>
              </a:spcAft>
              <a:buFont typeface="Wingdings" pitchFamily="2" charset="2"/>
              <a:buNone/>
              <a:defRPr/>
            </a:pPr>
            <a:r>
              <a:rPr lang="en-US" sz="3200" b="1" dirty="0" smtClean="0">
                <a:latin typeface="+mj-lt"/>
              </a:rPr>
              <a:t>Definition</a:t>
            </a:r>
            <a:endParaRPr lang="en-US" sz="3200" dirty="0" smtClean="0">
              <a:latin typeface="+mj-lt"/>
            </a:endParaRPr>
          </a:p>
          <a:p>
            <a:pPr marL="465138" lvl="1" indent="-344488">
              <a:buNone/>
              <a:defRPr/>
            </a:pPr>
            <a:r>
              <a:rPr lang="en-US" dirty="0" smtClean="0">
                <a:latin typeface="+mj-lt"/>
              </a:rPr>
              <a:t>1.  Obtain medication          information from patient, caregiver, and/or family</a:t>
            </a:r>
          </a:p>
        </p:txBody>
      </p:sp>
    </p:spTree>
    <p:extLst>
      <p:ext uri="{BB962C8B-B14F-4D97-AF65-F5344CB8AC3E}">
        <p14:creationId xmlns:p14="http://schemas.microsoft.com/office/powerpoint/2010/main" val="1168131498"/>
      </p:ext>
    </p:extLst>
  </p:cSld>
  <p:clrMapOvr>
    <a:masterClrMapping/>
  </p:clrMapOvr>
  <p:transition advTm="6025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2"/>
          <p:cNvSpPr txBox="1">
            <a:spLocks/>
          </p:cNvSpPr>
          <p:nvPr/>
        </p:nvSpPr>
        <p:spPr bwMode="auto">
          <a:xfrm>
            <a:off x="149430" y="381000"/>
            <a:ext cx="4346369" cy="2895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buFont typeface="Arial" pitchFamily="34" charset="0"/>
              <a:buNone/>
              <a:defRPr/>
            </a:pPr>
            <a:r>
              <a:rPr lang="en-US" sz="2800" b="1" dirty="0" smtClean="0">
                <a:latin typeface="+mj-lt"/>
              </a:rPr>
              <a:t>The </a:t>
            </a:r>
            <a:r>
              <a:rPr lang="en-US" sz="2800" b="1" dirty="0">
                <a:latin typeface="+mj-lt"/>
              </a:rPr>
              <a:t>Joint Commission</a:t>
            </a:r>
          </a:p>
          <a:p>
            <a:pPr algn="ctr" fontAlgn="auto">
              <a:spcBef>
                <a:spcPts val="0"/>
              </a:spcBef>
              <a:spcAft>
                <a:spcPts val="600"/>
              </a:spcAft>
              <a:buFont typeface="Arial" pitchFamily="34" charset="0"/>
              <a:buNone/>
              <a:defRPr/>
            </a:pPr>
            <a:r>
              <a:rPr lang="en-US" sz="2800" b="1" dirty="0">
                <a:latin typeface="+mj-lt"/>
              </a:rPr>
              <a:t>Reconciliation Revised Patient Safety </a:t>
            </a:r>
            <a:r>
              <a:rPr lang="en-US" sz="2800" b="1" dirty="0" smtClean="0">
                <a:latin typeface="+mj-lt"/>
              </a:rPr>
              <a:t>Goals</a:t>
            </a:r>
            <a:endParaRPr lang="en-US" sz="2800" b="1" dirty="0">
              <a:latin typeface="+mj-lt"/>
            </a:endParaRPr>
          </a:p>
          <a:p>
            <a:pPr marL="454025" lvl="1" indent="-342900" fontAlgn="auto">
              <a:spcBef>
                <a:spcPts val="700"/>
              </a:spcBef>
              <a:spcAft>
                <a:spcPts val="0"/>
              </a:spcAft>
              <a:buAutoNum type="arabicPeriod" startAt="2"/>
              <a:defRPr/>
            </a:pPr>
            <a:r>
              <a:rPr lang="en-US" sz="2800" dirty="0" smtClean="0">
                <a:solidFill>
                  <a:prstClr val="black"/>
                </a:solidFill>
                <a:latin typeface="+mj-lt"/>
              </a:rPr>
              <a:t>NPSG.03.06.01EP3</a:t>
            </a:r>
            <a:r>
              <a:rPr lang="en-US" sz="2800" dirty="0">
                <a:solidFill>
                  <a:prstClr val="black"/>
                </a:solidFill>
                <a:latin typeface="+mj-lt"/>
              </a:rPr>
              <a:t>: Compare the medication </a:t>
            </a:r>
            <a:r>
              <a:rPr lang="en-US" sz="2800" dirty="0" smtClean="0">
                <a:solidFill>
                  <a:prstClr val="black"/>
                </a:solidFill>
                <a:latin typeface="+mj-lt"/>
              </a:rPr>
              <a:t>information</a:t>
            </a:r>
          </a:p>
        </p:txBody>
      </p:sp>
      <p:sp>
        <p:nvSpPr>
          <p:cNvPr id="25604" name="Content Placeholder 12"/>
          <p:cNvSpPr>
            <a:spLocks noGrp="1"/>
          </p:cNvSpPr>
          <p:nvPr>
            <p:ph idx="1"/>
          </p:nvPr>
        </p:nvSpPr>
        <p:spPr>
          <a:xfrm>
            <a:off x="127307" y="3733800"/>
            <a:ext cx="4368492" cy="2841172"/>
          </a:xfrm>
        </p:spPr>
        <p:style>
          <a:lnRef idx="2">
            <a:schemeClr val="accent1"/>
          </a:lnRef>
          <a:fillRef idx="1">
            <a:schemeClr val="lt1"/>
          </a:fillRef>
          <a:effectRef idx="0">
            <a:schemeClr val="accent1"/>
          </a:effectRef>
          <a:fontRef idx="minor">
            <a:schemeClr val="dk1"/>
          </a:fontRef>
        </p:style>
        <p:txBody>
          <a:bodyPr>
            <a:noAutofit/>
          </a:bodyPr>
          <a:lstStyle/>
          <a:p>
            <a:pPr marL="0" indent="0" algn="ctr" fontAlgn="auto">
              <a:spcBef>
                <a:spcPts val="0"/>
              </a:spcBef>
              <a:spcAft>
                <a:spcPts val="0"/>
              </a:spcAft>
              <a:buFont typeface="Wingdings" pitchFamily="2" charset="2"/>
              <a:buNone/>
              <a:defRPr/>
            </a:pPr>
            <a:r>
              <a:rPr lang="en-US" sz="2800" b="1" dirty="0" smtClean="0">
                <a:latin typeface="+mj-lt"/>
              </a:rPr>
              <a:t>VA Medication</a:t>
            </a:r>
          </a:p>
          <a:p>
            <a:pPr marL="0" indent="0" algn="ctr" fontAlgn="auto">
              <a:spcBef>
                <a:spcPts val="0"/>
              </a:spcBef>
              <a:spcAft>
                <a:spcPts val="0"/>
              </a:spcAft>
              <a:buFont typeface="Wingdings" pitchFamily="2" charset="2"/>
              <a:buNone/>
              <a:defRPr/>
            </a:pPr>
            <a:r>
              <a:rPr lang="en-US" sz="2800" b="1" dirty="0" smtClean="0">
                <a:latin typeface="+mj-lt"/>
              </a:rPr>
              <a:t>Reconciliation Directive</a:t>
            </a:r>
          </a:p>
          <a:p>
            <a:pPr marL="0" indent="0" algn="ctr" fontAlgn="auto">
              <a:spcBef>
                <a:spcPts val="0"/>
              </a:spcBef>
              <a:spcAft>
                <a:spcPts val="600"/>
              </a:spcAft>
              <a:buFont typeface="Wingdings" pitchFamily="2" charset="2"/>
              <a:buNone/>
              <a:defRPr/>
            </a:pPr>
            <a:r>
              <a:rPr lang="en-US" sz="2800" b="1" dirty="0" smtClean="0">
                <a:latin typeface="+mj-lt"/>
              </a:rPr>
              <a:t>Definition</a:t>
            </a:r>
            <a:endParaRPr lang="en-US" sz="2800" dirty="0" smtClean="0">
              <a:latin typeface="+mj-lt"/>
            </a:endParaRPr>
          </a:p>
          <a:p>
            <a:pPr fontAlgn="auto">
              <a:spcAft>
                <a:spcPts val="0"/>
              </a:spcAft>
              <a:buAutoNum type="arabicPeriod" startAt="2"/>
              <a:defRPr/>
            </a:pPr>
            <a:r>
              <a:rPr lang="en-US" sz="2800" dirty="0" smtClean="0">
                <a:latin typeface="+mj-lt"/>
              </a:rPr>
              <a:t>Compare this to the medication information available</a:t>
            </a:r>
          </a:p>
        </p:txBody>
      </p:sp>
      <p:pic>
        <p:nvPicPr>
          <p:cNvPr id="2050" name="Picture 2" descr="Background image: various tablets, capsules, etc.. falling into a spoon. "/>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610100" y="20807"/>
            <a:ext cx="4533900" cy="668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063"/>
      </p:ext>
    </p:extLst>
  </p:cSld>
  <p:clrMapOvr>
    <a:masterClrMapping/>
  </p:clrMapOvr>
  <p:transition advTm="30621"/>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women talking with a female clinicia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2869373"/>
            <a:ext cx="5943600" cy="3964381"/>
          </a:xfrm>
          <a:prstGeom prst="rect">
            <a:avLst/>
          </a:prstGeom>
        </p:spPr>
      </p:pic>
      <p:sp>
        <p:nvSpPr>
          <p:cNvPr id="6" name="Content Placeholder 12"/>
          <p:cNvSpPr txBox="1">
            <a:spLocks/>
          </p:cNvSpPr>
          <p:nvPr/>
        </p:nvSpPr>
        <p:spPr bwMode="auto">
          <a:xfrm>
            <a:off x="149431" y="162232"/>
            <a:ext cx="4422569" cy="311436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buFont typeface="Arial" pitchFamily="34" charset="0"/>
              <a:buNone/>
              <a:defRPr/>
            </a:pPr>
            <a:r>
              <a:rPr lang="en-US" sz="2800" b="1" dirty="0" smtClean="0">
                <a:latin typeface="+mj-lt"/>
              </a:rPr>
              <a:t>The </a:t>
            </a:r>
            <a:r>
              <a:rPr lang="en-US" sz="2800" b="1" dirty="0">
                <a:latin typeface="+mj-lt"/>
              </a:rPr>
              <a:t>Joint Commission</a:t>
            </a:r>
          </a:p>
          <a:p>
            <a:pPr algn="ctr" fontAlgn="auto">
              <a:buFont typeface="Arial" pitchFamily="34" charset="0"/>
              <a:buNone/>
              <a:defRPr/>
            </a:pPr>
            <a:r>
              <a:rPr lang="en-US" sz="2800" b="1" dirty="0">
                <a:latin typeface="+mj-lt"/>
              </a:rPr>
              <a:t>Reconciliation Revised Patient Safety </a:t>
            </a:r>
            <a:r>
              <a:rPr lang="en-US" sz="2800" b="1" dirty="0" smtClean="0">
                <a:latin typeface="+mj-lt"/>
              </a:rPr>
              <a:t>Goals</a:t>
            </a:r>
            <a:endParaRPr lang="en-US" sz="2800" b="1" dirty="0">
              <a:latin typeface="+mj-lt"/>
            </a:endParaRPr>
          </a:p>
          <a:p>
            <a:pPr marL="454025" lvl="1" indent="-342900" fontAlgn="auto">
              <a:buAutoNum type="arabicPeriod" startAt="3"/>
              <a:defRPr/>
            </a:pPr>
            <a:r>
              <a:rPr lang="en-US" sz="2800" dirty="0" smtClean="0">
                <a:solidFill>
                  <a:prstClr val="black"/>
                </a:solidFill>
                <a:latin typeface="+mj-lt"/>
              </a:rPr>
              <a:t>NPSG.03.06.01EP4</a:t>
            </a:r>
            <a:r>
              <a:rPr lang="en-US" sz="2800" dirty="0">
                <a:solidFill>
                  <a:prstClr val="black"/>
                </a:solidFill>
                <a:latin typeface="+mj-lt"/>
              </a:rPr>
              <a:t>: Provide the patient (or family as needed) with written </a:t>
            </a:r>
            <a:r>
              <a:rPr lang="en-US" sz="2800" dirty="0" smtClean="0">
                <a:solidFill>
                  <a:prstClr val="black"/>
                </a:solidFill>
                <a:latin typeface="+mj-lt"/>
              </a:rPr>
              <a:t>information</a:t>
            </a:r>
            <a:endParaRPr lang="en-US" dirty="0">
              <a:solidFill>
                <a:prstClr val="black"/>
              </a:solidFill>
              <a:latin typeface="Calibri"/>
            </a:endParaRPr>
          </a:p>
          <a:p>
            <a:pPr marL="400050" lvl="1" fontAlgn="auto">
              <a:spcBef>
                <a:spcPct val="20000"/>
              </a:spcBef>
              <a:spcAft>
                <a:spcPts val="0"/>
              </a:spcAft>
              <a:defRPr/>
            </a:pPr>
            <a:endParaRPr lang="en-US" sz="2400" dirty="0">
              <a:solidFill>
                <a:prstClr val="black"/>
              </a:solidFill>
              <a:latin typeface="Calibri"/>
            </a:endParaRPr>
          </a:p>
        </p:txBody>
      </p:sp>
      <p:sp>
        <p:nvSpPr>
          <p:cNvPr id="7" name="Content Placeholder 12"/>
          <p:cNvSpPr txBox="1">
            <a:spLocks/>
          </p:cNvSpPr>
          <p:nvPr/>
        </p:nvSpPr>
        <p:spPr bwMode="auto">
          <a:xfrm>
            <a:off x="4612302" y="157316"/>
            <a:ext cx="4422569" cy="311928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buFont typeface="Arial" pitchFamily="34" charset="0"/>
              <a:buNone/>
              <a:defRPr/>
            </a:pPr>
            <a:r>
              <a:rPr lang="en-US" sz="2800" b="1" dirty="0" smtClean="0">
                <a:latin typeface="+mj-lt"/>
              </a:rPr>
              <a:t>The </a:t>
            </a:r>
            <a:r>
              <a:rPr lang="en-US" sz="2800" b="1" dirty="0">
                <a:latin typeface="+mj-lt"/>
              </a:rPr>
              <a:t>Joint Commission</a:t>
            </a:r>
          </a:p>
          <a:p>
            <a:pPr algn="ctr" fontAlgn="auto">
              <a:buFont typeface="Arial" pitchFamily="34" charset="0"/>
              <a:buNone/>
              <a:defRPr/>
            </a:pPr>
            <a:r>
              <a:rPr lang="en-US" sz="2800" b="1" dirty="0">
                <a:latin typeface="+mj-lt"/>
              </a:rPr>
              <a:t>Reconciliation Revised Patient Safety </a:t>
            </a:r>
            <a:r>
              <a:rPr lang="en-US" sz="2800" b="1" dirty="0" smtClean="0">
                <a:latin typeface="+mj-lt"/>
              </a:rPr>
              <a:t>Goals</a:t>
            </a:r>
            <a:endParaRPr lang="en-US" sz="2800" b="1" dirty="0">
              <a:latin typeface="+mj-lt"/>
            </a:endParaRPr>
          </a:p>
          <a:p>
            <a:pPr marL="454025" lvl="1" indent="-342900" fontAlgn="auto">
              <a:buAutoNum type="arabicPeriod" startAt="4"/>
              <a:defRPr/>
            </a:pPr>
            <a:r>
              <a:rPr lang="en-US" sz="2800" dirty="0" smtClean="0">
                <a:solidFill>
                  <a:prstClr val="black"/>
                </a:solidFill>
                <a:latin typeface="+mj-lt"/>
              </a:rPr>
              <a:t>NPSG.03.06.01EP5: </a:t>
            </a:r>
            <a:r>
              <a:rPr lang="en-US" sz="2800" dirty="0">
                <a:solidFill>
                  <a:prstClr val="black"/>
                </a:solidFill>
                <a:latin typeface="+mj-lt"/>
              </a:rPr>
              <a:t>Explain the importance of managing medication information to the </a:t>
            </a:r>
            <a:r>
              <a:rPr lang="en-US" sz="2800" dirty="0" smtClean="0">
                <a:solidFill>
                  <a:prstClr val="black"/>
                </a:solidFill>
                <a:latin typeface="+mj-lt"/>
              </a:rPr>
              <a:t>patient</a:t>
            </a:r>
          </a:p>
          <a:p>
            <a:pPr marL="111125" lvl="1" fontAlgn="auto">
              <a:spcBef>
                <a:spcPct val="20000"/>
              </a:spcBef>
              <a:spcAft>
                <a:spcPts val="0"/>
              </a:spcAft>
              <a:defRPr/>
            </a:pPr>
            <a:endParaRPr lang="en-US" sz="2800" dirty="0">
              <a:solidFill>
                <a:prstClr val="black"/>
              </a:solidFill>
              <a:latin typeface="+mj-lt"/>
            </a:endParaRPr>
          </a:p>
          <a:p>
            <a:pPr marL="400050" lvl="1" fontAlgn="auto">
              <a:spcBef>
                <a:spcPct val="20000"/>
              </a:spcBef>
              <a:spcAft>
                <a:spcPts val="0"/>
              </a:spcAft>
              <a:defRPr/>
            </a:pPr>
            <a:endParaRPr lang="en-US" sz="2800" dirty="0">
              <a:solidFill>
                <a:prstClr val="black"/>
              </a:solidFill>
              <a:latin typeface="+mj-lt"/>
            </a:endParaRPr>
          </a:p>
        </p:txBody>
      </p:sp>
      <p:sp>
        <p:nvSpPr>
          <p:cNvPr id="25604" name="Content Placeholder 12"/>
          <p:cNvSpPr>
            <a:spLocks noGrp="1"/>
          </p:cNvSpPr>
          <p:nvPr>
            <p:ph idx="1"/>
          </p:nvPr>
        </p:nvSpPr>
        <p:spPr>
          <a:xfrm>
            <a:off x="152400" y="3313822"/>
            <a:ext cx="4419600" cy="3467978"/>
          </a:xfrm>
        </p:spPr>
        <p:style>
          <a:lnRef idx="2">
            <a:schemeClr val="accent1"/>
          </a:lnRef>
          <a:fillRef idx="1">
            <a:schemeClr val="lt1"/>
          </a:fillRef>
          <a:effectRef idx="0">
            <a:schemeClr val="accent1"/>
          </a:effectRef>
          <a:fontRef idx="minor">
            <a:schemeClr val="dk1"/>
          </a:fontRef>
        </p:style>
        <p:txBody>
          <a:bodyPr>
            <a:noAutofit/>
          </a:bodyPr>
          <a:lstStyle/>
          <a:p>
            <a:pPr marL="0" indent="0" algn="ctr" fontAlgn="auto">
              <a:spcBef>
                <a:spcPts val="0"/>
              </a:spcBef>
              <a:spcAft>
                <a:spcPts val="0"/>
              </a:spcAft>
              <a:buFont typeface="Wingdings" pitchFamily="2" charset="2"/>
              <a:buNone/>
              <a:defRPr/>
            </a:pPr>
            <a:r>
              <a:rPr lang="en-US" sz="2800" b="1" dirty="0" smtClean="0">
                <a:latin typeface="+mj-lt"/>
              </a:rPr>
              <a:t>VA Medication</a:t>
            </a:r>
          </a:p>
          <a:p>
            <a:pPr marL="0" indent="0" algn="ctr" fontAlgn="auto">
              <a:spcBef>
                <a:spcPts val="0"/>
              </a:spcBef>
              <a:spcAft>
                <a:spcPts val="0"/>
              </a:spcAft>
              <a:buFont typeface="Wingdings" pitchFamily="2" charset="2"/>
              <a:buNone/>
              <a:defRPr/>
            </a:pPr>
            <a:r>
              <a:rPr lang="en-US" sz="2800" b="1" dirty="0" smtClean="0">
                <a:latin typeface="+mj-lt"/>
              </a:rPr>
              <a:t>Reconciliation Directive</a:t>
            </a:r>
          </a:p>
          <a:p>
            <a:pPr marL="0" indent="0" algn="ctr" fontAlgn="auto">
              <a:spcBef>
                <a:spcPts val="0"/>
              </a:spcBef>
              <a:buFont typeface="Wingdings" pitchFamily="2" charset="2"/>
              <a:buNone/>
              <a:defRPr/>
            </a:pPr>
            <a:r>
              <a:rPr lang="en-US" sz="2800" b="1" dirty="0" smtClean="0">
                <a:latin typeface="+mj-lt"/>
              </a:rPr>
              <a:t>Definition</a:t>
            </a:r>
            <a:endParaRPr lang="en-US" sz="2800" dirty="0" smtClean="0">
              <a:latin typeface="+mj-lt"/>
            </a:endParaRPr>
          </a:p>
          <a:p>
            <a:pPr fontAlgn="auto">
              <a:spcBef>
                <a:spcPts val="0"/>
              </a:spcBef>
              <a:buAutoNum type="arabicPeriod" startAt="3"/>
              <a:defRPr/>
            </a:pPr>
            <a:r>
              <a:rPr lang="en-US" sz="2800" dirty="0" smtClean="0">
                <a:latin typeface="+mj-lt"/>
              </a:rPr>
              <a:t>Communicate this with and provide education to patient, caregiver, and/or family regarding this information</a:t>
            </a:r>
          </a:p>
          <a:p>
            <a:pPr fontAlgn="auto">
              <a:spcAft>
                <a:spcPts val="0"/>
              </a:spcAft>
              <a:buAutoNum type="arabicPeriod" startAt="3"/>
              <a:defRPr/>
            </a:pPr>
            <a:endParaRPr lang="en-US" sz="2800" dirty="0" smtClean="0">
              <a:latin typeface="+mj-lt"/>
            </a:endParaRPr>
          </a:p>
        </p:txBody>
      </p:sp>
      <p:sp>
        <p:nvSpPr>
          <p:cNvPr id="16386" name="Title 11"/>
          <p:cNvSpPr>
            <a:spLocks noGrp="1"/>
          </p:cNvSpPr>
          <p:nvPr>
            <p:ph type="title"/>
          </p:nvPr>
        </p:nvSpPr>
        <p:spPr>
          <a:xfrm>
            <a:off x="990600" y="228600"/>
            <a:ext cx="3505200" cy="1828800"/>
          </a:xfrm>
        </p:spPr>
        <p:txBody>
          <a:bodyPr/>
          <a:lstStyle/>
          <a:p>
            <a:r>
              <a:rPr lang="en-US" sz="4000" dirty="0" smtClean="0"/>
              <a:t> </a:t>
            </a:r>
            <a:r>
              <a:rPr lang="en-US" sz="3600" dirty="0" smtClean="0"/>
              <a:t/>
            </a:r>
            <a:br>
              <a:rPr lang="en-US" sz="3600" dirty="0" smtClean="0"/>
            </a:br>
            <a:endParaRPr lang="en-US" i="1" dirty="0" smtClean="0"/>
          </a:p>
        </p:txBody>
      </p:sp>
    </p:spTree>
    <p:extLst>
      <p:ext uri="{BB962C8B-B14F-4D97-AF65-F5344CB8AC3E}">
        <p14:creationId xmlns:p14="http://schemas.microsoft.com/office/powerpoint/2010/main" val="3741756697"/>
      </p:ext>
    </p:extLst>
  </p:cSld>
  <p:clrMapOvr>
    <a:masterClrMapping/>
  </p:clrMapOvr>
  <p:transition advTm="2943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ackground image: Pharmacist looking at a patient record while talking on the phon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12"/>
          <p:cNvSpPr txBox="1">
            <a:spLocks/>
          </p:cNvSpPr>
          <p:nvPr/>
        </p:nvSpPr>
        <p:spPr bwMode="auto">
          <a:xfrm>
            <a:off x="149431" y="203200"/>
            <a:ext cx="3965369" cy="38354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lstStyle/>
          <a:p>
            <a:pPr algn="ctr" fontAlgn="auto">
              <a:spcBef>
                <a:spcPts val="0"/>
              </a:spcBef>
              <a:spcAft>
                <a:spcPts val="0"/>
              </a:spcAft>
              <a:buFont typeface="Arial" pitchFamily="34" charset="0"/>
              <a:buNone/>
              <a:defRPr/>
            </a:pPr>
            <a:r>
              <a:rPr lang="en-US" sz="3200" b="1" dirty="0" smtClean="0">
                <a:latin typeface="+mj-lt"/>
              </a:rPr>
              <a:t>The </a:t>
            </a:r>
            <a:r>
              <a:rPr lang="en-US" sz="3200" b="1" dirty="0">
                <a:latin typeface="+mj-lt"/>
              </a:rPr>
              <a:t>Joint Commission</a:t>
            </a:r>
          </a:p>
          <a:p>
            <a:pPr algn="ctr" fontAlgn="auto">
              <a:spcBef>
                <a:spcPts val="0"/>
              </a:spcBef>
              <a:spcAft>
                <a:spcPts val="600"/>
              </a:spcAft>
              <a:buFont typeface="Arial" pitchFamily="34" charset="0"/>
              <a:buNone/>
              <a:defRPr/>
            </a:pPr>
            <a:r>
              <a:rPr lang="en-US" sz="3200" b="1" dirty="0">
                <a:latin typeface="+mj-lt"/>
              </a:rPr>
              <a:t>Reconciliation Revised Patient Safety </a:t>
            </a:r>
            <a:r>
              <a:rPr lang="en-US" sz="3200" b="1" dirty="0" smtClean="0">
                <a:latin typeface="+mj-lt"/>
              </a:rPr>
              <a:t>Goals</a:t>
            </a:r>
          </a:p>
          <a:p>
            <a:pPr marL="454025" lvl="1" indent="-342900" fontAlgn="auto">
              <a:spcBef>
                <a:spcPct val="20000"/>
              </a:spcBef>
              <a:spcAft>
                <a:spcPts val="0"/>
              </a:spcAft>
              <a:buAutoNum type="arabicPeriod" startAt="5"/>
              <a:defRPr/>
            </a:pPr>
            <a:r>
              <a:rPr lang="en-US" sz="2800" dirty="0" smtClean="0">
                <a:solidFill>
                  <a:prstClr val="black"/>
                </a:solidFill>
                <a:latin typeface="+mj-lt"/>
              </a:rPr>
              <a:t>PC.04.02.01: Information about treatment is provided to other service providers</a:t>
            </a:r>
          </a:p>
          <a:p>
            <a:pPr marL="111125" lvl="1" fontAlgn="auto">
              <a:spcBef>
                <a:spcPct val="20000"/>
              </a:spcBef>
              <a:spcAft>
                <a:spcPts val="0"/>
              </a:spcAft>
              <a:defRPr/>
            </a:pPr>
            <a:endParaRPr lang="en-US" dirty="0" smtClean="0">
              <a:solidFill>
                <a:prstClr val="black"/>
              </a:solidFill>
              <a:latin typeface="Calibri"/>
            </a:endParaRPr>
          </a:p>
          <a:p>
            <a:pPr lvl="1" indent="-346075" fontAlgn="auto">
              <a:spcBef>
                <a:spcPct val="20000"/>
              </a:spcBef>
              <a:spcAft>
                <a:spcPts val="0"/>
              </a:spcAft>
              <a:buFont typeface="Arial" pitchFamily="34" charset="0"/>
              <a:buAutoNum type="arabicPeriod"/>
              <a:defRPr/>
            </a:pPr>
            <a:endParaRPr lang="en-US" dirty="0">
              <a:solidFill>
                <a:prstClr val="black"/>
              </a:solidFill>
              <a:latin typeface="Calibri"/>
            </a:endParaRPr>
          </a:p>
          <a:p>
            <a:pPr marL="400050" lvl="1" fontAlgn="auto">
              <a:spcBef>
                <a:spcPct val="20000"/>
              </a:spcBef>
              <a:spcAft>
                <a:spcPts val="0"/>
              </a:spcAft>
              <a:defRPr/>
            </a:pPr>
            <a:endParaRPr lang="en-US" sz="2400" dirty="0">
              <a:solidFill>
                <a:prstClr val="black"/>
              </a:solidFill>
              <a:latin typeface="Calibri"/>
            </a:endParaRPr>
          </a:p>
        </p:txBody>
      </p:sp>
      <p:sp>
        <p:nvSpPr>
          <p:cNvPr id="5" name="Content Placeholder 12"/>
          <p:cNvSpPr>
            <a:spLocks noGrp="1"/>
          </p:cNvSpPr>
          <p:nvPr>
            <p:ph idx="1"/>
          </p:nvPr>
        </p:nvSpPr>
        <p:spPr>
          <a:xfrm>
            <a:off x="4648200" y="4093028"/>
            <a:ext cx="4284023" cy="2612572"/>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gn="ctr" fontAlgn="auto">
              <a:spcBef>
                <a:spcPts val="0"/>
              </a:spcBef>
              <a:spcAft>
                <a:spcPts val="0"/>
              </a:spcAft>
              <a:buFont typeface="Wingdings" pitchFamily="2" charset="2"/>
              <a:buNone/>
              <a:defRPr/>
            </a:pPr>
            <a:r>
              <a:rPr lang="en-US" sz="2800" b="1" dirty="0" smtClean="0">
                <a:latin typeface="+mj-lt"/>
              </a:rPr>
              <a:t>VA Medication</a:t>
            </a:r>
          </a:p>
          <a:p>
            <a:pPr marL="0" indent="0" algn="ctr" fontAlgn="auto">
              <a:spcBef>
                <a:spcPts val="0"/>
              </a:spcBef>
              <a:spcAft>
                <a:spcPts val="0"/>
              </a:spcAft>
              <a:buFont typeface="Wingdings" pitchFamily="2" charset="2"/>
              <a:buNone/>
              <a:defRPr/>
            </a:pPr>
            <a:r>
              <a:rPr lang="en-US" sz="2800" b="1" dirty="0" smtClean="0">
                <a:latin typeface="+mj-lt"/>
              </a:rPr>
              <a:t>Reconciliation Directive</a:t>
            </a:r>
          </a:p>
          <a:p>
            <a:pPr marL="0" indent="0" algn="ctr" fontAlgn="auto">
              <a:spcBef>
                <a:spcPts val="0"/>
              </a:spcBef>
              <a:spcAft>
                <a:spcPts val="600"/>
              </a:spcAft>
              <a:buFont typeface="Wingdings" pitchFamily="2" charset="2"/>
              <a:buNone/>
              <a:defRPr/>
            </a:pPr>
            <a:r>
              <a:rPr lang="en-US" sz="2800" b="1" dirty="0" smtClean="0">
                <a:latin typeface="+mj-lt"/>
              </a:rPr>
              <a:t>Definition</a:t>
            </a:r>
          </a:p>
          <a:p>
            <a:pPr marL="396875" indent="-396875" fontAlgn="auto">
              <a:spcAft>
                <a:spcPts val="0"/>
              </a:spcAft>
              <a:buNone/>
              <a:defRPr/>
            </a:pPr>
            <a:r>
              <a:rPr lang="en-US" sz="2800" dirty="0" smtClean="0">
                <a:latin typeface="+mj-lt"/>
              </a:rPr>
              <a:t>4. Communicate this information with the healthcare team(s)</a:t>
            </a:r>
          </a:p>
          <a:p>
            <a:pPr marL="0" indent="0" fontAlgn="auto">
              <a:spcAft>
                <a:spcPts val="0"/>
              </a:spcAft>
              <a:buNone/>
              <a:defRPr/>
            </a:pPr>
            <a:endParaRPr lang="en-US" sz="1800" dirty="0" smtClean="0"/>
          </a:p>
        </p:txBody>
      </p:sp>
    </p:spTree>
    <p:extLst>
      <p:ext uri="{BB962C8B-B14F-4D97-AF65-F5344CB8AC3E}">
        <p14:creationId xmlns:p14="http://schemas.microsoft.com/office/powerpoint/2010/main" val="2695705568"/>
      </p:ext>
    </p:extLst>
  </p:cSld>
  <p:clrMapOvr>
    <a:masterClrMapping/>
  </p:clrMapOvr>
  <p:transition advTm="1762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581400" cy="1066800"/>
          </a:xfrm>
        </p:spPr>
        <p:txBody>
          <a:bodyPr>
            <a:noAutofit/>
          </a:bodyPr>
          <a:lstStyle/>
          <a:p>
            <a:r>
              <a:rPr lang="en-US" sz="6000" dirty="0" smtClean="0"/>
              <a:t>Objectives</a:t>
            </a:r>
            <a:endParaRPr lang="en-US" sz="2800" i="1" dirty="0"/>
          </a:p>
        </p:txBody>
      </p:sp>
      <p:sp>
        <p:nvSpPr>
          <p:cNvPr id="5" name="Rectangle 4"/>
          <p:cNvSpPr/>
          <p:nvPr/>
        </p:nvSpPr>
        <p:spPr>
          <a:xfrm>
            <a:off x="4267200" y="304800"/>
            <a:ext cx="4572000" cy="1600200"/>
          </a:xfrm>
          <a:prstGeom prst="rect">
            <a:avLst/>
          </a:prstGeom>
          <a:solidFill>
            <a:srgbClr val="647D3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a:t>Following the presentation, </a:t>
            </a:r>
            <a:r>
              <a:rPr lang="en-US" sz="3200" i="1" dirty="0" smtClean="0"/>
              <a:t>you </a:t>
            </a:r>
            <a:r>
              <a:rPr lang="en-US" sz="3200" i="1" dirty="0"/>
              <a:t>will be able </a:t>
            </a:r>
            <a:r>
              <a:rPr lang="en-US" sz="3200" i="1" dirty="0" smtClean="0"/>
              <a:t>to:</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82894105"/>
              </p:ext>
            </p:extLst>
          </p:nvPr>
        </p:nvGraphicFramePr>
        <p:xfrm>
          <a:off x="152400" y="1951037"/>
          <a:ext cx="883920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6744469"/>
      </p:ext>
    </p:extLst>
  </p:cSld>
  <p:clrMapOvr>
    <a:masterClrMapping/>
  </p:clrMapOvr>
  <mc:AlternateContent xmlns:mc="http://schemas.openxmlformats.org/markup-compatibility/2006" xmlns:p14="http://schemas.microsoft.com/office/powerpoint/2010/main">
    <mc:Choice Requires="p14">
      <p:transition spd="slow" p14:dur="2000" advTm="38716"/>
    </mc:Choice>
    <mc:Fallback xmlns="">
      <p:transition spd="slow" advTm="38716"/>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8763000" cy="1143000"/>
          </a:xfrm>
          <a:ln w="76200"/>
        </p:spPr>
        <p:style>
          <a:lnRef idx="2">
            <a:schemeClr val="accent3"/>
          </a:lnRef>
          <a:fillRef idx="1">
            <a:schemeClr val="lt1"/>
          </a:fillRef>
          <a:effectRef idx="0">
            <a:schemeClr val="accent3"/>
          </a:effectRef>
          <a:fontRef idx="minor">
            <a:schemeClr val="dk1"/>
          </a:fontRef>
        </p:style>
        <p:txBody>
          <a:bodyPr>
            <a:normAutofit fontScale="90000"/>
          </a:bodyPr>
          <a:lstStyle/>
          <a:p>
            <a:r>
              <a:rPr lang="en-US" dirty="0" smtClean="0"/>
              <a:t>Highlights from the VA </a:t>
            </a:r>
            <a:r>
              <a:rPr lang="en-US" dirty="0" err="1" smtClean="0"/>
              <a:t>MedRecon</a:t>
            </a:r>
            <a:r>
              <a:rPr lang="en-US" dirty="0" smtClean="0"/>
              <a:t> Directive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2643128"/>
              </p:ext>
            </p:extLst>
          </p:nvPr>
        </p:nvGraphicFramePr>
        <p:xfrm>
          <a:off x="152400" y="1066800"/>
          <a:ext cx="8839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5923024"/>
      </p:ext>
    </p:extLst>
  </p:cSld>
  <p:clrMapOvr>
    <a:masterClrMapping/>
  </p:clrMapOvr>
  <mc:AlternateContent xmlns:mc="http://schemas.openxmlformats.org/markup-compatibility/2006" xmlns:p14="http://schemas.microsoft.com/office/powerpoint/2010/main">
    <mc:Choice Requires="p14">
      <p:transition spd="slow" p14:dur="2000" advTm="53206"/>
    </mc:Choice>
    <mc:Fallback xmlns="">
      <p:transition spd="slow" advTm="53206"/>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ln w="76200">
            <a:solidFill>
              <a:schemeClr val="accent6"/>
            </a:solidFill>
          </a:ln>
        </p:spPr>
        <p:txBody>
          <a:bodyPr>
            <a:normAutofit fontScale="90000"/>
          </a:bodyPr>
          <a:lstStyle/>
          <a:p>
            <a:pPr marL="0" indent="0"/>
            <a:r>
              <a:rPr lang="en-US" dirty="0">
                <a:solidFill>
                  <a:schemeClr val="accent1">
                    <a:lumMod val="75000"/>
                  </a:schemeClr>
                </a:solidFill>
              </a:rPr>
              <a:t>At your VA Facility ensure </a:t>
            </a:r>
            <a:r>
              <a:rPr lang="en-US" dirty="0" err="1">
                <a:solidFill>
                  <a:schemeClr val="accent1">
                    <a:lumMod val="75000"/>
                  </a:schemeClr>
                </a:solidFill>
              </a:rPr>
              <a:t>MedRecon</a:t>
            </a:r>
            <a:r>
              <a:rPr lang="en-US" dirty="0">
                <a:solidFill>
                  <a:schemeClr val="accent1">
                    <a:lumMod val="75000"/>
                  </a:schemeClr>
                </a:solidFill>
              </a:rPr>
              <a: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730199"/>
              </p:ext>
            </p:extLst>
          </p:nvPr>
        </p:nvGraphicFramePr>
        <p:xfrm>
          <a:off x="152400" y="1371600"/>
          <a:ext cx="8839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895112"/>
      </p:ext>
    </p:extLst>
  </p:cSld>
  <p:clrMapOvr>
    <a:masterClrMapping/>
  </p:clrMapOvr>
  <mc:AlternateContent xmlns:mc="http://schemas.openxmlformats.org/markup-compatibility/2006" xmlns:p14="http://schemas.microsoft.com/office/powerpoint/2010/main">
    <mc:Choice Requires="p14">
      <p:transition spd="slow" p14:dur="2000" advTm="130517"/>
    </mc:Choice>
    <mc:Fallback xmlns="">
      <p:transition spd="slow" advTm="130517"/>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sp>
        <p:nvSpPr>
          <p:cNvPr id="5" name="Content Placeholder 4"/>
          <p:cNvSpPr>
            <a:spLocks noGrp="1"/>
          </p:cNvSpPr>
          <p:nvPr>
            <p:ph idx="1"/>
          </p:nvPr>
        </p:nvSpPr>
        <p:spPr>
          <a:xfrm>
            <a:off x="304800" y="1600200"/>
            <a:ext cx="8534400" cy="4876800"/>
          </a:xfrm>
        </p:spPr>
        <p:txBody>
          <a:bodyPr>
            <a:normAutofit/>
          </a:bodyPr>
          <a:lstStyle/>
          <a:p>
            <a:pPr>
              <a:buNone/>
            </a:pPr>
            <a:r>
              <a:rPr lang="en-US" sz="4000" dirty="0"/>
              <a:t>The </a:t>
            </a:r>
            <a:r>
              <a:rPr lang="en-US" sz="4000" dirty="0" smtClean="0"/>
              <a:t>staff involved in MedRecon includes:</a:t>
            </a:r>
            <a:endParaRPr lang="en-US" sz="4000" dirty="0"/>
          </a:p>
          <a:p>
            <a:pPr marL="1314450" lvl="2" indent="-514350">
              <a:buFont typeface="+mj-lt"/>
              <a:buAutoNum type="alphaUcPeriod"/>
            </a:pPr>
            <a:r>
              <a:rPr lang="en-US" sz="3600" dirty="0" smtClean="0"/>
              <a:t>Veteran and Caregiver</a:t>
            </a:r>
          </a:p>
          <a:p>
            <a:pPr marL="1314450" lvl="2" indent="-514350">
              <a:buFont typeface="+mj-lt"/>
              <a:buAutoNum type="alphaUcPeriod"/>
            </a:pPr>
            <a:r>
              <a:rPr lang="en-US" sz="3600" dirty="0" smtClean="0"/>
              <a:t>Provider</a:t>
            </a:r>
          </a:p>
          <a:p>
            <a:pPr marL="1314450" lvl="2" indent="-514350">
              <a:buFont typeface="+mj-lt"/>
              <a:buAutoNum type="alphaUcPeriod"/>
            </a:pPr>
            <a:r>
              <a:rPr lang="en-US" sz="3600" dirty="0" smtClean="0"/>
              <a:t>Pharmacist/Pharmacy technician</a:t>
            </a:r>
          </a:p>
          <a:p>
            <a:pPr marL="1314450" lvl="2" indent="-514350">
              <a:buFont typeface="+mj-lt"/>
              <a:buAutoNum type="alphaUcPeriod"/>
            </a:pPr>
            <a:r>
              <a:rPr lang="en-US" sz="3600" dirty="0" smtClean="0"/>
              <a:t>Nurses</a:t>
            </a:r>
          </a:p>
          <a:p>
            <a:pPr marL="1314450" lvl="2" indent="-514350">
              <a:buFont typeface="+mj-lt"/>
              <a:buAutoNum type="alphaUcPeriod"/>
            </a:pPr>
            <a:r>
              <a:rPr lang="en-US" sz="3600" dirty="0" smtClean="0"/>
              <a:t>All of the above</a:t>
            </a:r>
            <a:endParaRPr lang="en-US" sz="3600" dirty="0"/>
          </a:p>
        </p:txBody>
      </p:sp>
    </p:spTree>
    <p:extLst>
      <p:ext uri="{BB962C8B-B14F-4D97-AF65-F5344CB8AC3E}">
        <p14:creationId xmlns:p14="http://schemas.microsoft.com/office/powerpoint/2010/main" val="801317528"/>
      </p:ext>
    </p:extLst>
  </p:cSld>
  <p:clrMapOvr>
    <a:masterClrMapping/>
  </p:clrMapOvr>
  <mc:AlternateContent xmlns:mc="http://schemas.openxmlformats.org/markup-compatibility/2006" xmlns:p14="http://schemas.microsoft.com/office/powerpoint/2010/main">
    <mc:Choice Requires="p14">
      <p:transition spd="slow" p14:dur="2000" advTm="42362"/>
    </mc:Choice>
    <mc:Fallback xmlns="">
      <p:transition spd="slow" advTm="42362"/>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rved Left Arrow 17"/>
          <p:cNvSpPr>
            <a:spLocks noChangeArrowheads="1"/>
          </p:cNvSpPr>
          <p:nvPr/>
        </p:nvSpPr>
        <p:spPr bwMode="auto">
          <a:xfrm>
            <a:off x="4572000" y="304800"/>
            <a:ext cx="4572000" cy="6705600"/>
          </a:xfrm>
          <a:prstGeom prst="curvedLeftArrow">
            <a:avLst>
              <a:gd name="adj1" fmla="val 25001"/>
              <a:gd name="adj2" fmla="val 50002"/>
              <a:gd name="adj3" fmla="val 19648"/>
            </a:avLst>
          </a:prstGeom>
          <a:solidFill>
            <a:schemeClr val="accent4">
              <a:alpha val="50195"/>
            </a:schemeClr>
          </a:solidFill>
          <a:ln w="9525" algn="ctr">
            <a:solidFill>
              <a:schemeClr val="tx1"/>
            </a:solidFill>
            <a:round/>
            <a:headEnd/>
            <a:tailEnd/>
          </a:ln>
        </p:spPr>
        <p:txBody>
          <a:bodyPr wrap="none"/>
          <a:lstStyle/>
          <a:p>
            <a:pPr marL="1827213" defTabSz="917575">
              <a:spcBef>
                <a:spcPct val="50000"/>
              </a:spcBef>
            </a:pPr>
            <a:endParaRPr lang="en-US">
              <a:solidFill>
                <a:prstClr val="black"/>
              </a:solidFill>
            </a:endParaRPr>
          </a:p>
        </p:txBody>
      </p:sp>
      <p:sp>
        <p:nvSpPr>
          <p:cNvPr id="21507" name="Curved Left Arrow 19"/>
          <p:cNvSpPr>
            <a:spLocks noChangeArrowheads="1"/>
          </p:cNvSpPr>
          <p:nvPr/>
        </p:nvSpPr>
        <p:spPr bwMode="auto">
          <a:xfrm rot="10800000">
            <a:off x="0" y="-23812"/>
            <a:ext cx="4572000" cy="6705600"/>
          </a:xfrm>
          <a:prstGeom prst="curvedLeftArrow">
            <a:avLst>
              <a:gd name="adj1" fmla="val 25001"/>
              <a:gd name="adj2" fmla="val 50002"/>
              <a:gd name="adj3" fmla="val 19648"/>
            </a:avLst>
          </a:prstGeom>
          <a:solidFill>
            <a:schemeClr val="accent4">
              <a:alpha val="50195"/>
            </a:schemeClr>
          </a:solidFill>
          <a:ln w="9525" algn="ctr">
            <a:solidFill>
              <a:schemeClr val="tx1"/>
            </a:solidFill>
            <a:round/>
            <a:headEnd/>
            <a:tailEnd/>
          </a:ln>
        </p:spPr>
        <p:txBody>
          <a:bodyPr wrap="none"/>
          <a:lstStyle/>
          <a:p>
            <a:pPr marL="1827213" defTabSz="917575">
              <a:spcBef>
                <a:spcPct val="50000"/>
              </a:spcBef>
            </a:pPr>
            <a:endParaRPr lang="en-US">
              <a:solidFill>
                <a:prstClr val="black"/>
              </a:solidFill>
            </a:endParaRPr>
          </a:p>
        </p:txBody>
      </p:sp>
      <p:grpSp>
        <p:nvGrpSpPr>
          <p:cNvPr id="2" name="Group 12" descr="Patient and spouse surrounded by members of his healthcare team."/>
          <p:cNvGrpSpPr/>
          <p:nvPr/>
        </p:nvGrpSpPr>
        <p:grpSpPr>
          <a:xfrm>
            <a:off x="228600" y="76200"/>
            <a:ext cx="8839200" cy="6629400"/>
            <a:chOff x="228600" y="128588"/>
            <a:chExt cx="8839200" cy="6629400"/>
          </a:xfrm>
        </p:grpSpPr>
        <p:pic>
          <p:nvPicPr>
            <p:cNvPr id="69641" name="Picture 9" descr="C:\Documents and Settings\Maureen\Local Settings\Temporary Internet Files\Content.IE5\501ZIASL\j0400941[1].jpg"/>
            <p:cNvPicPr>
              <a:picLocks noChangeAspect="1" noChangeArrowheads="1"/>
            </p:cNvPicPr>
            <p:nvPr/>
          </p:nvPicPr>
          <p:blipFill>
            <a:blip r:embed="rId4" cstate="print"/>
            <a:srcRect/>
            <a:stretch>
              <a:fillRect/>
            </a:stretch>
          </p:blipFill>
          <p:spPr bwMode="auto">
            <a:xfrm>
              <a:off x="5943600" y="4800600"/>
              <a:ext cx="3124200" cy="1957388"/>
            </a:xfrm>
            <a:prstGeom prst="rect">
              <a:avLst/>
            </a:prstGeom>
            <a:noFill/>
            <a:ln w="9525">
              <a:solidFill>
                <a:schemeClr val="tx1"/>
              </a:solidFill>
              <a:miter lim="800000"/>
              <a:headEnd/>
              <a:tailEnd/>
            </a:ln>
          </p:spPr>
        </p:pic>
        <p:pic>
          <p:nvPicPr>
            <p:cNvPr id="69636" name="Picture 4" descr="C:\Documents and Settings\Maureen\Local Settings\Temporary Internet Files\Content.IE5\501ZIASL\j0441046[1].jpg"/>
            <p:cNvPicPr>
              <a:picLocks noChangeAspect="1" noChangeArrowheads="1"/>
            </p:cNvPicPr>
            <p:nvPr/>
          </p:nvPicPr>
          <p:blipFill rotWithShape="1">
            <a:blip r:embed="rId5" cstate="print"/>
            <a:srcRect r="26862"/>
            <a:stretch/>
          </p:blipFill>
          <p:spPr bwMode="auto">
            <a:xfrm>
              <a:off x="6629400" y="381000"/>
              <a:ext cx="2286000" cy="2490788"/>
            </a:xfrm>
            <a:prstGeom prst="rect">
              <a:avLst/>
            </a:prstGeom>
            <a:noFill/>
            <a:ln>
              <a:solidFill>
                <a:schemeClr val="tx1"/>
              </a:solidFill>
            </a:ln>
          </p:spPr>
        </p:pic>
        <p:pic>
          <p:nvPicPr>
            <p:cNvPr id="69638" name="Picture 6" descr="C:\Documents and Settings\Maureen\Local Settings\Temporary Internet Files\Content.IE5\CCCINIRE\j0409454[1].jpg"/>
            <p:cNvPicPr>
              <a:picLocks noChangeAspect="1" noChangeArrowheads="1"/>
            </p:cNvPicPr>
            <p:nvPr/>
          </p:nvPicPr>
          <p:blipFill>
            <a:blip r:embed="rId6" cstate="print"/>
            <a:srcRect t="11563"/>
            <a:stretch>
              <a:fillRect/>
            </a:stretch>
          </p:blipFill>
          <p:spPr bwMode="auto">
            <a:xfrm>
              <a:off x="3429000" y="128588"/>
              <a:ext cx="2057400" cy="2209800"/>
            </a:xfrm>
            <a:prstGeom prst="rect">
              <a:avLst/>
            </a:prstGeom>
            <a:noFill/>
            <a:ln w="9525">
              <a:solidFill>
                <a:schemeClr val="tx1"/>
              </a:solidFill>
              <a:miter lim="800000"/>
              <a:headEnd/>
              <a:tailEnd/>
            </a:ln>
          </p:spPr>
        </p:pic>
        <p:pic>
          <p:nvPicPr>
            <p:cNvPr id="69642" name="Picture 10" descr="C:\Documents and Settings\Maureen\Local Settings\Temporary Internet Files\Content.IE5\FPEO8ZZE\j0402193[1].jpg"/>
            <p:cNvPicPr>
              <a:picLocks noChangeAspect="1" noChangeArrowheads="1"/>
            </p:cNvPicPr>
            <p:nvPr/>
          </p:nvPicPr>
          <p:blipFill>
            <a:blip r:embed="rId7" cstate="print"/>
            <a:stretch>
              <a:fillRect/>
            </a:stretch>
          </p:blipFill>
          <p:spPr bwMode="auto">
            <a:xfrm>
              <a:off x="228600" y="4402896"/>
              <a:ext cx="2434530" cy="2278892"/>
            </a:xfrm>
            <a:prstGeom prst="rect">
              <a:avLst/>
            </a:prstGeom>
            <a:noFill/>
            <a:ln>
              <a:solidFill>
                <a:schemeClr val="tx1"/>
              </a:solidFill>
            </a:ln>
          </p:spPr>
        </p:pic>
        <p:pic>
          <p:nvPicPr>
            <p:cNvPr id="69637" name="Picture 5" descr="C:\Documents and Settings\Maureen\Local Settings\Temporary Internet Files\Content.IE5\CCCINIRE\j0386205[1].jpg"/>
            <p:cNvPicPr>
              <a:picLocks noChangeAspect="1" noChangeArrowheads="1"/>
            </p:cNvPicPr>
            <p:nvPr/>
          </p:nvPicPr>
          <p:blipFill>
            <a:blip r:embed="rId8" cstate="print"/>
            <a:srcRect/>
            <a:stretch>
              <a:fillRect/>
            </a:stretch>
          </p:blipFill>
          <p:spPr bwMode="auto">
            <a:xfrm>
              <a:off x="228600" y="1371600"/>
              <a:ext cx="1752600" cy="2270125"/>
            </a:xfrm>
            <a:prstGeom prst="rect">
              <a:avLst/>
            </a:prstGeom>
            <a:noFill/>
            <a:ln w="9525">
              <a:solidFill>
                <a:schemeClr val="tx1"/>
              </a:solidFill>
              <a:miter lim="800000"/>
              <a:headEnd/>
              <a:tailEnd/>
            </a:ln>
          </p:spPr>
        </p:pic>
        <p:pic>
          <p:nvPicPr>
            <p:cNvPr id="21517" name="Picture 18" descr="C:\Documents and Settings\Maureen\Local Settings\Temporary Internet Files\Content.IE5\IUFK4HT7\MPj04097270000[1].jpg"/>
            <p:cNvPicPr>
              <a:picLocks noChangeArrowheads="1"/>
            </p:cNvPicPr>
            <p:nvPr/>
          </p:nvPicPr>
          <p:blipFill rotWithShape="1">
            <a:blip r:embed="rId9" cstate="print"/>
            <a:srcRect l="24743"/>
            <a:stretch/>
          </p:blipFill>
          <p:spPr bwMode="auto">
            <a:xfrm>
              <a:off x="2667000" y="2185988"/>
              <a:ext cx="3756656" cy="3320935"/>
            </a:xfrm>
            <a:prstGeom prst="rect">
              <a:avLst/>
            </a:prstGeom>
            <a:noFill/>
            <a:ln>
              <a:solidFill>
                <a:schemeClr val="tx1"/>
              </a:solidFill>
            </a:ln>
          </p:spPr>
        </p:pic>
      </p:grpSp>
    </p:spTree>
    <p:custDataLst>
      <p:tags r:id="rId1"/>
    </p:custDataLst>
    <p:extLst>
      <p:ext uri="{BB962C8B-B14F-4D97-AF65-F5344CB8AC3E}">
        <p14:creationId xmlns:p14="http://schemas.microsoft.com/office/powerpoint/2010/main" val="4101589649"/>
      </p:ext>
    </p:extLst>
  </p:cSld>
  <p:clrMapOvr>
    <a:masterClrMapping/>
  </p:clrMapOvr>
  <p:transition advTm="40518"/>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2" name="Rectangle 1"/>
          <p:cNvSpPr/>
          <p:nvPr/>
        </p:nvSpPr>
        <p:spPr>
          <a:xfrm>
            <a:off x="609600" y="1491734"/>
            <a:ext cx="7819769" cy="646331"/>
          </a:xfrm>
          <a:prstGeom prst="rect">
            <a:avLst/>
          </a:prstGeom>
        </p:spPr>
        <p:txBody>
          <a:bodyPr wrap="none">
            <a:spAutoFit/>
          </a:bodyPr>
          <a:lstStyle/>
          <a:p>
            <a:r>
              <a:rPr lang="en-US" sz="3600" dirty="0"/>
              <a:t>The staff involved in MedRecon includes:</a:t>
            </a:r>
          </a:p>
        </p:txBody>
      </p:sp>
      <p:sp>
        <p:nvSpPr>
          <p:cNvPr id="7" name="Content Placeholder 4"/>
          <p:cNvSpPr txBox="1">
            <a:spLocks/>
          </p:cNvSpPr>
          <p:nvPr/>
        </p:nvSpPr>
        <p:spPr>
          <a:xfrm>
            <a:off x="-457200" y="2362200"/>
            <a:ext cx="54102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514350">
              <a:buFont typeface="+mj-lt"/>
              <a:buAutoNum type="alphaUcPeriod"/>
            </a:pPr>
            <a:r>
              <a:rPr lang="en-US" sz="3300" dirty="0"/>
              <a:t>Veteran and Caregiver</a:t>
            </a:r>
          </a:p>
          <a:p>
            <a:pPr marL="1314450" lvl="2" indent="-514350">
              <a:buFont typeface="+mj-lt"/>
              <a:buAutoNum type="alphaUcPeriod"/>
            </a:pPr>
            <a:r>
              <a:rPr lang="en-US" sz="3300" dirty="0"/>
              <a:t>Provider</a:t>
            </a:r>
          </a:p>
          <a:p>
            <a:pPr marL="1314450" lvl="2" indent="-514350">
              <a:buFont typeface="+mj-lt"/>
              <a:buAutoNum type="alphaUcPeriod"/>
            </a:pPr>
            <a:r>
              <a:rPr lang="en-US" sz="3300" dirty="0" smtClean="0"/>
              <a:t>Pharmacist/Pharmacy </a:t>
            </a:r>
            <a:r>
              <a:rPr lang="en-US" sz="3300" dirty="0"/>
              <a:t>technician</a:t>
            </a:r>
          </a:p>
          <a:p>
            <a:pPr marL="1314450" lvl="2" indent="-514350">
              <a:buFont typeface="+mj-lt"/>
              <a:buAutoNum type="alphaUcPeriod"/>
            </a:pPr>
            <a:r>
              <a:rPr lang="en-US" sz="3300" dirty="0"/>
              <a:t>Nurses</a:t>
            </a:r>
          </a:p>
          <a:p>
            <a:pPr marL="1314450" lvl="2" indent="-514350">
              <a:buFont typeface="+mj-lt"/>
              <a:buAutoNum type="alphaUcPeriod"/>
            </a:pPr>
            <a:r>
              <a:rPr lang="en-US" sz="3300" dirty="0"/>
              <a:t>All of the above</a:t>
            </a:r>
          </a:p>
        </p:txBody>
      </p:sp>
    </p:spTree>
    <p:extLst>
      <p:ext uri="{BB962C8B-B14F-4D97-AF65-F5344CB8AC3E}">
        <p14:creationId xmlns:p14="http://schemas.microsoft.com/office/powerpoint/2010/main" val="3967904025"/>
      </p:ext>
    </p:extLst>
  </p:cSld>
  <p:clrMapOvr>
    <a:masterClrMapping/>
  </p:clrMapOvr>
  <mc:AlternateContent xmlns:mc="http://schemas.openxmlformats.org/markup-compatibility/2006" xmlns:p14="http://schemas.microsoft.com/office/powerpoint/2010/main">
    <mc:Choice Requires="p14">
      <p:transition spd="slow" p14:dur="2000" advTm="18188"/>
    </mc:Choice>
    <mc:Fallback xmlns="">
      <p:transition spd="slow" advTm="1818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7" name="Content Placeholder 4"/>
          <p:cNvSpPr txBox="1">
            <a:spLocks/>
          </p:cNvSpPr>
          <p:nvPr/>
        </p:nvSpPr>
        <p:spPr>
          <a:xfrm>
            <a:off x="-457200" y="2362200"/>
            <a:ext cx="5410200" cy="4038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14450" lvl="2" indent="-514350">
              <a:buFont typeface="+mj-lt"/>
              <a:buAutoNum type="alphaUcPeriod"/>
            </a:pPr>
            <a:r>
              <a:rPr lang="en-US" sz="3300" dirty="0"/>
              <a:t>Veteran and Caregiver</a:t>
            </a:r>
          </a:p>
          <a:p>
            <a:pPr marL="1314450" lvl="2" indent="-514350">
              <a:buFont typeface="+mj-lt"/>
              <a:buAutoNum type="alphaUcPeriod"/>
            </a:pPr>
            <a:r>
              <a:rPr lang="en-US" sz="3300" dirty="0"/>
              <a:t>Provider</a:t>
            </a:r>
          </a:p>
          <a:p>
            <a:pPr marL="1314450" lvl="2" indent="-514350">
              <a:buFont typeface="+mj-lt"/>
              <a:buAutoNum type="alphaUcPeriod"/>
            </a:pPr>
            <a:r>
              <a:rPr lang="en-US" sz="3300" dirty="0" smtClean="0"/>
              <a:t>Pharmacist/Pharmacy </a:t>
            </a:r>
            <a:r>
              <a:rPr lang="en-US" sz="3300" dirty="0"/>
              <a:t>technician</a:t>
            </a:r>
          </a:p>
          <a:p>
            <a:pPr marL="1314450" lvl="2" indent="-514350">
              <a:buFont typeface="+mj-lt"/>
              <a:buAutoNum type="alphaUcPeriod"/>
            </a:pPr>
            <a:r>
              <a:rPr lang="en-US" sz="3300" dirty="0"/>
              <a:t>Nurses</a:t>
            </a:r>
          </a:p>
          <a:p>
            <a:pPr marL="1314450" lvl="2" indent="-514350">
              <a:buFont typeface="+mj-lt"/>
              <a:buAutoNum type="alphaUcPeriod"/>
            </a:pPr>
            <a:r>
              <a:rPr lang="en-US" sz="3300" dirty="0"/>
              <a:t>All of the above</a:t>
            </a:r>
          </a:p>
        </p:txBody>
      </p:sp>
    </p:spTree>
    <p:extLst>
      <p:ext uri="{BB962C8B-B14F-4D97-AF65-F5344CB8AC3E}">
        <p14:creationId xmlns:p14="http://schemas.microsoft.com/office/powerpoint/2010/main" val="1580750400"/>
      </p:ext>
    </p:extLst>
  </p:cSld>
  <p:clrMapOvr>
    <a:masterClrMapping/>
  </p:clrMapOvr>
  <mc:AlternateContent xmlns:mc="http://schemas.openxmlformats.org/markup-compatibility/2006" xmlns:p14="http://schemas.microsoft.com/office/powerpoint/2010/main">
    <mc:Choice Requires="p14">
      <p:transition spd="slow" p14:dur="2000" advTm="18188"/>
    </mc:Choice>
    <mc:Fallback xmlns="">
      <p:transition spd="slow" advTm="18188"/>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4800" y="-228600"/>
            <a:ext cx="9686810" cy="709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28600"/>
            <a:ext cx="4648200" cy="1143000"/>
          </a:xfrm>
        </p:spPr>
        <p:txBody>
          <a:bodyPr>
            <a:noAutofit/>
          </a:bodyPr>
          <a:lstStyle/>
          <a:p>
            <a:r>
              <a:rPr lang="en-US" b="1" dirty="0" smtClean="0">
                <a:solidFill>
                  <a:schemeClr val="accent1">
                    <a:lumMod val="75000"/>
                  </a:schemeClr>
                </a:solidFill>
              </a:rPr>
              <a:t>Take as Directed:  </a:t>
            </a:r>
            <a:r>
              <a:rPr lang="en-US" b="1" dirty="0" smtClean="0">
                <a:solidFill>
                  <a:schemeClr val="accent1"/>
                </a:solidFill>
              </a:rPr>
              <a:t/>
            </a:r>
            <a:br>
              <a:rPr lang="en-US" b="1" dirty="0" smtClean="0">
                <a:solidFill>
                  <a:schemeClr val="accent1"/>
                </a:solidFill>
              </a:rPr>
            </a:br>
            <a:endParaRPr lang="en-US" sz="5400" dirty="0">
              <a:solidFill>
                <a:schemeClr val="accent1"/>
              </a:solidFill>
            </a:endParaRPr>
          </a:p>
        </p:txBody>
      </p:sp>
      <p:sp>
        <p:nvSpPr>
          <p:cNvPr id="4" name="Rectangle 3"/>
          <p:cNvSpPr/>
          <p:nvPr/>
        </p:nvSpPr>
        <p:spPr>
          <a:xfrm>
            <a:off x="762000" y="1447800"/>
            <a:ext cx="3352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lumMod val="75000"/>
                  </a:schemeClr>
                </a:solidFill>
              </a:rPr>
              <a:t>Medication</a:t>
            </a:r>
            <a:endParaRPr lang="en-US" dirty="0">
              <a:solidFill>
                <a:schemeClr val="accent1">
                  <a:lumMod val="75000"/>
                </a:schemeClr>
              </a:solidFill>
            </a:endParaRPr>
          </a:p>
        </p:txBody>
      </p:sp>
      <p:sp>
        <p:nvSpPr>
          <p:cNvPr id="8" name="Rectangle 7"/>
          <p:cNvSpPr/>
          <p:nvPr/>
        </p:nvSpPr>
        <p:spPr>
          <a:xfrm>
            <a:off x="4833851" y="685800"/>
            <a:ext cx="3352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Reconciliation</a:t>
            </a:r>
            <a:endParaRPr lang="en-US" dirty="0">
              <a:solidFill>
                <a:schemeClr val="accent1">
                  <a:lumMod val="75000"/>
                </a:schemeClr>
              </a:solidFill>
            </a:endParaRPr>
          </a:p>
        </p:txBody>
      </p:sp>
      <p:sp>
        <p:nvSpPr>
          <p:cNvPr id="9" name="Rectangle 8"/>
          <p:cNvSpPr/>
          <p:nvPr/>
        </p:nvSpPr>
        <p:spPr>
          <a:xfrm>
            <a:off x="4800600" y="2286000"/>
            <a:ext cx="33528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1">
                    <a:lumMod val="75000"/>
                  </a:schemeClr>
                </a:solidFill>
              </a:rPr>
              <a:t>Champions</a:t>
            </a:r>
            <a:endParaRPr lang="en-US" dirty="0">
              <a:solidFill>
                <a:schemeClr val="accent1">
                  <a:lumMod val="75000"/>
                </a:schemeClr>
              </a:solidFill>
            </a:endParaRPr>
          </a:p>
        </p:txBody>
      </p:sp>
      <p:sp>
        <p:nvSpPr>
          <p:cNvPr id="3" name="Content Placeholder 2"/>
          <p:cNvSpPr>
            <a:spLocks noGrp="1"/>
          </p:cNvSpPr>
          <p:nvPr>
            <p:ph idx="1"/>
          </p:nvPr>
        </p:nvSpPr>
        <p:spPr>
          <a:xfrm>
            <a:off x="457200" y="3810000"/>
            <a:ext cx="8229600" cy="2438400"/>
          </a:xfrm>
          <a:ln w="76200"/>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Pharmacist – Jack and </a:t>
            </a:r>
            <a:r>
              <a:rPr lang="en-US" dirty="0"/>
              <a:t>Anne’s </a:t>
            </a:r>
            <a:r>
              <a:rPr lang="en-US" dirty="0" smtClean="0"/>
              <a:t>Story</a:t>
            </a:r>
          </a:p>
          <a:p>
            <a:r>
              <a:rPr lang="en-US" dirty="0" smtClean="0"/>
              <a:t>The </a:t>
            </a:r>
            <a:r>
              <a:rPr lang="en-US" dirty="0"/>
              <a:t>Case </a:t>
            </a:r>
            <a:r>
              <a:rPr lang="en-US" dirty="0" smtClean="0"/>
              <a:t>Manager – Joe and Christina’s Story</a:t>
            </a:r>
          </a:p>
          <a:p>
            <a:r>
              <a:rPr lang="en-US" dirty="0" smtClean="0"/>
              <a:t>The Nurse – The Carson’s Story</a:t>
            </a:r>
          </a:p>
          <a:p>
            <a:r>
              <a:rPr lang="en-US" dirty="0" smtClean="0"/>
              <a:t>The </a:t>
            </a:r>
            <a:r>
              <a:rPr lang="en-US" dirty="0"/>
              <a:t>Primary Care </a:t>
            </a:r>
            <a:r>
              <a:rPr lang="en-US" dirty="0" smtClean="0"/>
              <a:t>Provider – Cali’s Story </a:t>
            </a:r>
            <a:endParaRPr lang="en-US" dirty="0"/>
          </a:p>
        </p:txBody>
      </p:sp>
    </p:spTree>
    <p:extLst>
      <p:ext uri="{BB962C8B-B14F-4D97-AF65-F5344CB8AC3E}">
        <p14:creationId xmlns:p14="http://schemas.microsoft.com/office/powerpoint/2010/main" val="1741387356"/>
      </p:ext>
    </p:extLst>
  </p:cSld>
  <p:clrMapOvr>
    <a:masterClrMapping/>
  </p:clrMapOvr>
  <mc:AlternateContent xmlns:mc="http://schemas.openxmlformats.org/markup-compatibility/2006" xmlns:p14="http://schemas.microsoft.com/office/powerpoint/2010/main">
    <mc:Choice Requires="p14">
      <p:transition spd="slow" p14:dur="2000" advTm="46064"/>
    </mc:Choice>
    <mc:Fallback xmlns="">
      <p:transition spd="slow" advTm="46064"/>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371600" y="2133600"/>
            <a:ext cx="6629400" cy="2514600"/>
          </a:xfrm>
          <a:ln w="76200">
            <a:solidFill>
              <a:schemeClr val="accent6"/>
            </a:solidFill>
          </a:ln>
        </p:spPr>
        <p:txBody>
          <a:bodyPr>
            <a:noAutofit/>
          </a:bodyPr>
          <a:lstStyle/>
          <a:p>
            <a:r>
              <a:rPr lang="en-US" sz="6000" b="1" dirty="0" smtClean="0">
                <a:solidFill>
                  <a:schemeClr val="accent1">
                    <a:lumMod val="75000"/>
                  </a:schemeClr>
                </a:solidFill>
              </a:rPr>
              <a:t>Medication Reconciliation: </a:t>
            </a:r>
            <a:br>
              <a:rPr lang="en-US" sz="6000" b="1" dirty="0" smtClean="0">
                <a:solidFill>
                  <a:schemeClr val="accent1">
                    <a:lumMod val="75000"/>
                  </a:schemeClr>
                </a:solidFill>
              </a:rPr>
            </a:br>
            <a:r>
              <a:rPr lang="en-US" sz="6000" b="1" dirty="0" smtClean="0">
                <a:solidFill>
                  <a:schemeClr val="accent1">
                    <a:lumMod val="75000"/>
                  </a:schemeClr>
                </a:solidFill>
              </a:rPr>
              <a:t>The Steps</a:t>
            </a:r>
            <a:endParaRPr lang="en-US" sz="60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5498377"/>
              </p:ext>
            </p:extLst>
          </p:nvPr>
        </p:nvGraphicFramePr>
        <p:xfrm>
          <a:off x="1752600" y="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0866603"/>
      </p:ext>
    </p:extLst>
  </p:cSld>
  <p:clrMapOvr>
    <a:masterClrMapping/>
  </p:clrMapOvr>
  <mc:AlternateContent xmlns:mc="http://schemas.openxmlformats.org/markup-compatibility/2006" xmlns:p14="http://schemas.microsoft.com/office/powerpoint/2010/main">
    <mc:Choice Requires="p14">
      <p:transition spd="slow" p14:dur="2000" advTm="57059"/>
    </mc:Choice>
    <mc:Fallback xmlns="">
      <p:transition spd="slow" advTm="5705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371600" y="2133600"/>
            <a:ext cx="6629400" cy="2514600"/>
          </a:xfrm>
          <a:ln w="76200">
            <a:solidFill>
              <a:schemeClr val="accent6"/>
            </a:solidFill>
          </a:ln>
        </p:spPr>
        <p:txBody>
          <a:bodyPr>
            <a:noAutofit/>
          </a:bodyPr>
          <a:lstStyle/>
          <a:p>
            <a:r>
              <a:rPr lang="en-US" sz="6000" b="1" dirty="0" smtClean="0">
                <a:solidFill>
                  <a:schemeClr val="accent1">
                    <a:lumMod val="75000"/>
                  </a:schemeClr>
                </a:solidFill>
              </a:rPr>
              <a:t>Medication Reconciliation: </a:t>
            </a:r>
            <a:br>
              <a:rPr lang="en-US" sz="6000" b="1" dirty="0" smtClean="0">
                <a:solidFill>
                  <a:schemeClr val="accent1">
                    <a:lumMod val="75000"/>
                  </a:schemeClr>
                </a:solidFill>
              </a:rPr>
            </a:br>
            <a:r>
              <a:rPr lang="en-US" sz="6000" b="1" dirty="0" smtClean="0">
                <a:solidFill>
                  <a:schemeClr val="accent1">
                    <a:lumMod val="75000"/>
                  </a:schemeClr>
                </a:solidFill>
              </a:rPr>
              <a:t>The Steps</a:t>
            </a:r>
            <a:endParaRPr lang="en-US" sz="6000" b="1" dirty="0">
              <a:solidFill>
                <a:schemeClr val="accent1">
                  <a:lumMod val="7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40691049"/>
              </p:ext>
            </p:extLst>
          </p:nvPr>
        </p:nvGraphicFramePr>
        <p:xfrm>
          <a:off x="1752600" y="0"/>
          <a:ext cx="88392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66690"/>
      </p:ext>
    </p:extLst>
  </p:cSld>
  <p:clrMapOvr>
    <a:masterClrMapping/>
  </p:clrMapOvr>
  <mc:AlternateContent xmlns:mc="http://schemas.openxmlformats.org/markup-compatibility/2006" xmlns:p14="http://schemas.microsoft.com/office/powerpoint/2010/main">
    <mc:Choice Requires="p14">
      <p:transition spd="slow" p14:dur="2000" advTm="55853"/>
    </mc:Choice>
    <mc:Fallback xmlns="">
      <p:transition spd="slow" advTm="55853"/>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46157734"/>
              </p:ext>
            </p:extLst>
          </p:nvPr>
        </p:nvGraphicFramePr>
        <p:xfrm>
          <a:off x="21771" y="57504"/>
          <a:ext cx="9044465" cy="6800496"/>
        </p:xfrm>
        <a:graphic>
          <a:graphicData uri="http://schemas.openxmlformats.org/drawingml/2006/table">
            <a:tbl>
              <a:tblPr firstRow="1" bandRow="1">
                <a:tableStyleId>{93296810-A885-4BE3-A3E7-6D5BEEA58F35}</a:tableStyleId>
              </a:tblPr>
              <a:tblGrid>
                <a:gridCol w="1883229"/>
                <a:gridCol w="1981200"/>
                <a:gridCol w="1752600"/>
                <a:gridCol w="1676400"/>
                <a:gridCol w="1751036"/>
              </a:tblGrid>
              <a:tr h="962830">
                <a:tc>
                  <a:txBody>
                    <a:bodyPr/>
                    <a:lstStyle/>
                    <a:p>
                      <a:r>
                        <a:rPr lang="en-US" sz="2800" dirty="0" smtClean="0">
                          <a:solidFill>
                            <a:schemeClr val="accent1">
                              <a:lumMod val="50000"/>
                            </a:schemeClr>
                          </a:solidFill>
                        </a:rPr>
                        <a:t>Medication</a:t>
                      </a:r>
                      <a:endParaRPr lang="en-US" sz="2800" dirty="0">
                        <a:solidFill>
                          <a:schemeClr val="accent1">
                            <a:lumMod val="50000"/>
                          </a:schemeClr>
                        </a:solidFill>
                        <a:latin typeface="+mj-lt"/>
                      </a:endParaRPr>
                    </a:p>
                  </a:txBody>
                  <a:tcPr/>
                </a:tc>
                <a:tc>
                  <a:txBody>
                    <a:bodyPr/>
                    <a:lstStyle/>
                    <a:p>
                      <a:r>
                        <a:rPr lang="en-US" sz="2800" dirty="0" smtClean="0">
                          <a:solidFill>
                            <a:schemeClr val="accent1">
                              <a:lumMod val="50000"/>
                            </a:schemeClr>
                          </a:solidFill>
                        </a:rPr>
                        <a:t>Instructions</a:t>
                      </a:r>
                      <a:endParaRPr lang="en-US" sz="2800" dirty="0">
                        <a:solidFill>
                          <a:schemeClr val="accent1">
                            <a:lumMod val="50000"/>
                          </a:schemeClr>
                        </a:solidFill>
                        <a:latin typeface="+mj-lt"/>
                      </a:endParaRPr>
                    </a:p>
                  </a:txBody>
                  <a:tcPr/>
                </a:tc>
                <a:tc>
                  <a:txBody>
                    <a:bodyPr/>
                    <a:lstStyle/>
                    <a:p>
                      <a:r>
                        <a:rPr lang="en-US" sz="2800" dirty="0" smtClean="0">
                          <a:solidFill>
                            <a:schemeClr val="accent1">
                              <a:lumMod val="50000"/>
                            </a:schemeClr>
                          </a:solidFill>
                        </a:rPr>
                        <a:t>Provider</a:t>
                      </a:r>
                      <a:endParaRPr lang="en-US" sz="2800" dirty="0">
                        <a:solidFill>
                          <a:schemeClr val="accent1">
                            <a:lumMod val="50000"/>
                          </a:schemeClr>
                        </a:solidFill>
                        <a:latin typeface="+mj-lt"/>
                      </a:endParaRPr>
                    </a:p>
                  </a:txBody>
                  <a:tcPr/>
                </a:tc>
                <a:tc>
                  <a:txBody>
                    <a:bodyPr/>
                    <a:lstStyle/>
                    <a:p>
                      <a:r>
                        <a:rPr lang="en-US" sz="2800" dirty="0" smtClean="0">
                          <a:solidFill>
                            <a:schemeClr val="accent1">
                              <a:lumMod val="50000"/>
                            </a:schemeClr>
                          </a:solidFill>
                        </a:rPr>
                        <a:t>Pharmacy</a:t>
                      </a:r>
                      <a:endParaRPr lang="en-US" sz="2800" dirty="0">
                        <a:solidFill>
                          <a:schemeClr val="accent1">
                            <a:lumMod val="50000"/>
                          </a:schemeClr>
                        </a:solidFill>
                        <a:latin typeface="+mj-lt"/>
                      </a:endParaRPr>
                    </a:p>
                  </a:txBody>
                  <a:tcPr/>
                </a:tc>
                <a:tc>
                  <a:txBody>
                    <a:bodyPr/>
                    <a:lstStyle/>
                    <a:p>
                      <a:r>
                        <a:rPr lang="en-US" sz="2800" dirty="0" smtClean="0">
                          <a:solidFill>
                            <a:schemeClr val="accent1">
                              <a:lumMod val="50000"/>
                            </a:schemeClr>
                          </a:solidFill>
                        </a:rPr>
                        <a:t>Notes</a:t>
                      </a:r>
                      <a:endParaRPr lang="en-US" sz="2800" dirty="0">
                        <a:solidFill>
                          <a:schemeClr val="accent1">
                            <a:lumMod val="50000"/>
                          </a:schemeClr>
                        </a:solidFill>
                        <a:latin typeface="+mj-lt"/>
                      </a:endParaRPr>
                    </a:p>
                  </a:txBody>
                  <a:tcPr/>
                </a:tc>
              </a:tr>
              <a:tr h="962830">
                <a:tc>
                  <a:txBody>
                    <a:bodyPr/>
                    <a:lstStyle/>
                    <a:p>
                      <a:r>
                        <a:rPr lang="en-US" sz="2800" dirty="0" err="1" smtClean="0"/>
                        <a:t>Lisinopril</a:t>
                      </a:r>
                      <a:r>
                        <a:rPr lang="en-US" sz="2800" dirty="0" smtClean="0"/>
                        <a:t> 10mg</a:t>
                      </a:r>
                      <a:endParaRPr lang="en-US" sz="2800" b="1" dirty="0">
                        <a:latin typeface="+mj-lt"/>
                      </a:endParaRPr>
                    </a:p>
                  </a:txBody>
                  <a:tcPr/>
                </a:tc>
                <a:tc>
                  <a:txBody>
                    <a:bodyPr/>
                    <a:lstStyle/>
                    <a:p>
                      <a:r>
                        <a:rPr lang="en-US" sz="2800" dirty="0" smtClean="0"/>
                        <a:t>1 tab daily</a:t>
                      </a:r>
                      <a:endParaRPr lang="en-US" sz="2800" b="1" dirty="0">
                        <a:latin typeface="+mj-lt"/>
                      </a:endParaRPr>
                    </a:p>
                  </a:txBody>
                  <a:tcPr/>
                </a:tc>
                <a:tc>
                  <a:txBody>
                    <a:bodyPr/>
                    <a:lstStyle/>
                    <a:p>
                      <a:r>
                        <a:rPr lang="en-US" sz="2800" dirty="0" smtClean="0"/>
                        <a:t>Jones (VA)</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smtClean="0"/>
                        <a:t>Heart</a:t>
                      </a:r>
                      <a:endParaRPr lang="en-US" sz="2800" b="1" dirty="0">
                        <a:latin typeface="+mj-lt"/>
                      </a:endParaRPr>
                    </a:p>
                  </a:txBody>
                  <a:tcPr/>
                </a:tc>
              </a:tr>
              <a:tr h="962830">
                <a:tc>
                  <a:txBody>
                    <a:bodyPr/>
                    <a:lstStyle/>
                    <a:p>
                      <a:r>
                        <a:rPr lang="en-US" sz="2800" dirty="0" smtClean="0"/>
                        <a:t>Simvastatin 80mg</a:t>
                      </a:r>
                      <a:endParaRPr lang="en-US" sz="2800" b="1" dirty="0">
                        <a:latin typeface="+mj-lt"/>
                      </a:endParaRPr>
                    </a:p>
                  </a:txBody>
                  <a:tcPr/>
                </a:tc>
                <a:tc>
                  <a:txBody>
                    <a:bodyPr/>
                    <a:lstStyle/>
                    <a:p>
                      <a:r>
                        <a:rPr lang="en-US" sz="2800" dirty="0" smtClean="0"/>
                        <a:t>½ tab daily</a:t>
                      </a:r>
                      <a:endParaRPr lang="en-US" sz="2800" b="1" dirty="0">
                        <a:latin typeface="+mj-lt"/>
                      </a:endParaRPr>
                    </a:p>
                  </a:txBody>
                  <a:tcPr/>
                </a:tc>
                <a:tc>
                  <a:txBody>
                    <a:bodyPr/>
                    <a:lstStyle/>
                    <a:p>
                      <a:r>
                        <a:rPr lang="en-US" sz="2800" dirty="0" smtClean="0"/>
                        <a:t>Jones</a:t>
                      </a:r>
                      <a:r>
                        <a:rPr lang="en-US" sz="2800" baseline="0" dirty="0" smtClean="0"/>
                        <a:t> (VA)</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600" dirty="0" smtClean="0"/>
                        <a:t>Cholesterol</a:t>
                      </a:r>
                      <a:endParaRPr lang="en-US" sz="2600" b="1" dirty="0">
                        <a:latin typeface="+mj-lt"/>
                      </a:endParaRPr>
                    </a:p>
                  </a:txBody>
                  <a:tcPr/>
                </a:tc>
              </a:tr>
              <a:tr h="1352905">
                <a:tc>
                  <a:txBody>
                    <a:bodyPr/>
                    <a:lstStyle/>
                    <a:p>
                      <a:r>
                        <a:rPr lang="en-US" sz="2800" dirty="0" smtClean="0"/>
                        <a:t>Lasix 80mg </a:t>
                      </a:r>
                      <a:endParaRPr lang="en-US" sz="2800" b="1" dirty="0">
                        <a:latin typeface="+mj-lt"/>
                      </a:endParaRPr>
                    </a:p>
                  </a:txBody>
                  <a:tcPr/>
                </a:tc>
                <a:tc>
                  <a:txBody>
                    <a:bodyPr/>
                    <a:lstStyle/>
                    <a:p>
                      <a:r>
                        <a:rPr lang="en-US" sz="2800" dirty="0" smtClean="0"/>
                        <a:t>½ tab Daily</a:t>
                      </a:r>
                      <a:endParaRPr lang="en-US" sz="2800" b="1" dirty="0">
                        <a:latin typeface="+mj-lt"/>
                      </a:endParaRPr>
                    </a:p>
                  </a:txBody>
                  <a:tcPr/>
                </a:tc>
                <a:tc>
                  <a:txBody>
                    <a:bodyPr/>
                    <a:lstStyle/>
                    <a:p>
                      <a:r>
                        <a:rPr lang="en-US" sz="2800" dirty="0" smtClean="0"/>
                        <a:t>Carlton (VA</a:t>
                      </a:r>
                      <a:r>
                        <a:rPr lang="en-US" sz="2800" baseline="0" dirty="0" smtClean="0"/>
                        <a:t> heart Doc)</a:t>
                      </a:r>
                      <a:endParaRPr lang="en-US" sz="2800" b="1" dirty="0">
                        <a:latin typeface="+mj-lt"/>
                      </a:endParaRPr>
                    </a:p>
                  </a:txBody>
                  <a:tcPr/>
                </a:tc>
                <a:tc>
                  <a:txBody>
                    <a:bodyPr/>
                    <a:lstStyle/>
                    <a:p>
                      <a:r>
                        <a:rPr lang="en-US" sz="2800" dirty="0" smtClean="0"/>
                        <a:t>VA</a:t>
                      </a:r>
                      <a:endParaRPr lang="en-US" sz="2800" b="1" dirty="0">
                        <a:latin typeface="+mj-lt"/>
                      </a:endParaRPr>
                    </a:p>
                  </a:txBody>
                  <a:tcPr/>
                </a:tc>
                <a:tc>
                  <a:txBody>
                    <a:bodyPr/>
                    <a:lstStyle/>
                    <a:p>
                      <a:r>
                        <a:rPr lang="en-US" sz="2800" dirty="0" smtClean="0"/>
                        <a:t>Water pill</a:t>
                      </a:r>
                      <a:endParaRPr lang="en-US" sz="2800" b="1" dirty="0">
                        <a:latin typeface="+mj-lt"/>
                      </a:endParaRPr>
                    </a:p>
                  </a:txBody>
                  <a:tcPr/>
                </a:tc>
              </a:tr>
              <a:tr h="962830">
                <a:tc>
                  <a:txBody>
                    <a:bodyPr/>
                    <a:lstStyle/>
                    <a:p>
                      <a:r>
                        <a:rPr lang="en-US" sz="2800" dirty="0" smtClean="0"/>
                        <a:t>Tylenol 200mg</a:t>
                      </a:r>
                      <a:endParaRPr lang="en-US" sz="2800" b="1" dirty="0">
                        <a:latin typeface="+mj-lt"/>
                      </a:endParaRPr>
                    </a:p>
                  </a:txBody>
                  <a:tcPr/>
                </a:tc>
                <a:tc>
                  <a:txBody>
                    <a:bodyPr/>
                    <a:lstStyle/>
                    <a:p>
                      <a:r>
                        <a:rPr lang="en-US" sz="2800" dirty="0" smtClean="0"/>
                        <a:t>2 caps bed time</a:t>
                      </a:r>
                      <a:endParaRPr lang="en-US" sz="2800" b="1" dirty="0">
                        <a:latin typeface="+mj-lt"/>
                      </a:endParaRPr>
                    </a:p>
                  </a:txBody>
                  <a:tcPr/>
                </a:tc>
                <a:tc>
                  <a:txBody>
                    <a:bodyPr/>
                    <a:lstStyle/>
                    <a:p>
                      <a:endParaRPr lang="en-US" sz="2800" b="1" dirty="0">
                        <a:latin typeface="+mj-lt"/>
                      </a:endParaRPr>
                    </a:p>
                  </a:txBody>
                  <a:tcPr/>
                </a:tc>
                <a:tc>
                  <a:txBody>
                    <a:bodyPr/>
                    <a:lstStyle/>
                    <a:p>
                      <a:r>
                        <a:rPr lang="en-US" sz="2800" dirty="0" err="1" smtClean="0"/>
                        <a:t>Walmart</a:t>
                      </a:r>
                      <a:endParaRPr lang="en-US" sz="2800" b="1" dirty="0">
                        <a:latin typeface="+mj-lt"/>
                      </a:endParaRPr>
                    </a:p>
                  </a:txBody>
                  <a:tcPr/>
                </a:tc>
                <a:tc>
                  <a:txBody>
                    <a:bodyPr/>
                    <a:lstStyle/>
                    <a:p>
                      <a:r>
                        <a:rPr lang="en-US" sz="2800" dirty="0" smtClean="0"/>
                        <a:t>Back Pain</a:t>
                      </a:r>
                      <a:endParaRPr lang="en-US" sz="2800" b="1" dirty="0">
                        <a:latin typeface="+mj-lt"/>
                      </a:endParaRPr>
                    </a:p>
                  </a:txBody>
                  <a:tcPr/>
                </a:tc>
              </a:tr>
              <a:tr h="1577576">
                <a:tc>
                  <a:txBody>
                    <a:bodyPr/>
                    <a:lstStyle/>
                    <a:p>
                      <a:r>
                        <a:rPr lang="en-US" sz="2800" dirty="0" err="1" smtClean="0"/>
                        <a:t>Celexa</a:t>
                      </a:r>
                      <a:r>
                        <a:rPr lang="en-US" sz="2800" dirty="0" smtClean="0"/>
                        <a:t> 20mg</a:t>
                      </a:r>
                      <a:endParaRPr lang="en-US" sz="2800" b="1" dirty="0">
                        <a:latin typeface="+mj-lt"/>
                      </a:endParaRPr>
                    </a:p>
                  </a:txBody>
                  <a:tcPr/>
                </a:tc>
                <a:tc>
                  <a:txBody>
                    <a:bodyPr/>
                    <a:lstStyle/>
                    <a:p>
                      <a:r>
                        <a:rPr lang="en-US" sz="2800" dirty="0" smtClean="0"/>
                        <a:t> 1</a:t>
                      </a:r>
                      <a:r>
                        <a:rPr lang="en-US" sz="2800" baseline="0" dirty="0" smtClean="0"/>
                        <a:t> </a:t>
                      </a:r>
                      <a:r>
                        <a:rPr lang="en-US" sz="2800" dirty="0" smtClean="0"/>
                        <a:t>tab</a:t>
                      </a:r>
                      <a:r>
                        <a:rPr lang="en-US" sz="2800" baseline="0" dirty="0" smtClean="0"/>
                        <a:t> daily</a:t>
                      </a:r>
                      <a:endParaRPr lang="en-US" sz="2800" b="1" dirty="0">
                        <a:latin typeface="+mj-lt"/>
                      </a:endParaRPr>
                    </a:p>
                  </a:txBody>
                  <a:tcPr/>
                </a:tc>
                <a:tc>
                  <a:txBody>
                    <a:bodyPr/>
                    <a:lstStyle/>
                    <a:p>
                      <a:r>
                        <a:rPr lang="en-US" sz="2800" baseline="0" dirty="0" smtClean="0"/>
                        <a:t>Lopez (St. Marks Psych Doc)</a:t>
                      </a:r>
                      <a:endParaRPr lang="en-US" sz="2800" b="1" dirty="0">
                        <a:latin typeface="+mj-lt"/>
                      </a:endParaRPr>
                    </a:p>
                  </a:txBody>
                  <a:tcPr/>
                </a:tc>
                <a:tc>
                  <a:txBody>
                    <a:bodyPr/>
                    <a:lstStyle/>
                    <a:p>
                      <a:r>
                        <a:rPr lang="en-US" sz="2800" dirty="0" smtClean="0"/>
                        <a:t>Samples</a:t>
                      </a:r>
                      <a:endParaRPr lang="en-US" sz="2800" b="1" dirty="0">
                        <a:latin typeface="+mj-lt"/>
                      </a:endParaRPr>
                    </a:p>
                  </a:txBody>
                  <a:tcPr/>
                </a:tc>
                <a:tc>
                  <a:txBody>
                    <a:bodyPr/>
                    <a:lstStyle/>
                    <a:p>
                      <a:r>
                        <a:rPr lang="en-US" sz="2800" dirty="0" smtClean="0"/>
                        <a:t>Happy Pill</a:t>
                      </a:r>
                      <a:endParaRPr lang="en-US" sz="2800" b="1" dirty="0">
                        <a:latin typeface="+mj-lt"/>
                      </a:endParaRPr>
                    </a:p>
                  </a:txBody>
                  <a:tcPr/>
                </a:tc>
              </a:tr>
            </a:tbl>
          </a:graphicData>
        </a:graphic>
      </p:graphicFrame>
      <p:grpSp>
        <p:nvGrpSpPr>
          <p:cNvPr id="14" name="Group 13"/>
          <p:cNvGrpSpPr/>
          <p:nvPr/>
        </p:nvGrpSpPr>
        <p:grpSpPr>
          <a:xfrm>
            <a:off x="152400" y="3048000"/>
            <a:ext cx="8839200" cy="2286000"/>
            <a:chOff x="700644" y="3408218"/>
            <a:chExt cx="7684738" cy="320634"/>
          </a:xfrm>
        </p:grpSpPr>
        <p:sp>
          <p:nvSpPr>
            <p:cNvPr id="7" name="Rectangular Callout 6"/>
            <p:cNvSpPr/>
            <p:nvPr/>
          </p:nvSpPr>
          <p:spPr>
            <a:xfrm>
              <a:off x="700644" y="3408218"/>
              <a:ext cx="1497873" cy="320634"/>
            </a:xfrm>
            <a:prstGeom prst="wedgeRectCallout">
              <a:avLst>
                <a:gd name="adj1" fmla="val 15586"/>
                <a:gd name="adj2" fmla="val -61982"/>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Drug Name, Strength</a:t>
              </a:r>
              <a:endParaRPr lang="en-US" sz="2800" dirty="0"/>
            </a:p>
          </p:txBody>
        </p:sp>
        <p:sp>
          <p:nvSpPr>
            <p:cNvPr id="8" name="Rectangular Callout 7"/>
            <p:cNvSpPr/>
            <p:nvPr/>
          </p:nvSpPr>
          <p:spPr>
            <a:xfrm>
              <a:off x="2318654" y="3408218"/>
              <a:ext cx="1496290" cy="320634"/>
            </a:xfrm>
            <a:prstGeom prst="wedgeRectCallout">
              <a:avLst>
                <a:gd name="adj1" fmla="val 18701"/>
                <a:gd name="adj2" fmla="val -67788"/>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How the Veteran takes  the med</a:t>
              </a:r>
              <a:endParaRPr lang="en-US" sz="2800" dirty="0"/>
            </a:p>
          </p:txBody>
        </p:sp>
        <p:sp>
          <p:nvSpPr>
            <p:cNvPr id="9" name="Rectangular Callout 8"/>
            <p:cNvSpPr/>
            <p:nvPr/>
          </p:nvSpPr>
          <p:spPr>
            <a:xfrm>
              <a:off x="3881652" y="3408218"/>
              <a:ext cx="1562998" cy="320634"/>
            </a:xfrm>
            <a:prstGeom prst="wedgeRectCallout">
              <a:avLst>
                <a:gd name="adj1" fmla="val 20210"/>
                <a:gd name="adj2" fmla="val -63494"/>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Who </a:t>
              </a:r>
              <a:r>
                <a:rPr lang="en-US" sz="2800" dirty="0"/>
                <a:t>p</a:t>
              </a:r>
              <a:r>
                <a:rPr lang="en-US" sz="2800" dirty="0" smtClean="0"/>
                <a:t>rescribed it</a:t>
              </a:r>
              <a:endParaRPr lang="en-US" sz="2800" dirty="0"/>
            </a:p>
          </p:txBody>
        </p:sp>
        <p:sp>
          <p:nvSpPr>
            <p:cNvPr id="10" name="Rectangular Callout 9"/>
            <p:cNvSpPr/>
            <p:nvPr/>
          </p:nvSpPr>
          <p:spPr>
            <a:xfrm>
              <a:off x="5509774" y="3408218"/>
              <a:ext cx="1217231" cy="320634"/>
            </a:xfrm>
            <a:prstGeom prst="wedgeRectCallout">
              <a:avLst>
                <a:gd name="adj1" fmla="val -18030"/>
                <a:gd name="adj2" fmla="val -67051"/>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Where they got it</a:t>
              </a:r>
              <a:endParaRPr lang="en-US" sz="2800" dirty="0"/>
            </a:p>
          </p:txBody>
        </p:sp>
        <p:sp>
          <p:nvSpPr>
            <p:cNvPr id="11" name="Rectangular Callout 10"/>
            <p:cNvSpPr/>
            <p:nvPr/>
          </p:nvSpPr>
          <p:spPr>
            <a:xfrm>
              <a:off x="6822384" y="3408218"/>
              <a:ext cx="1562998" cy="320634"/>
            </a:xfrm>
            <a:prstGeom prst="wedgeRectCallout">
              <a:avLst>
                <a:gd name="adj1" fmla="val -19298"/>
                <a:gd name="adj2" fmla="val -66849"/>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What’s important to the Veteran</a:t>
              </a:r>
              <a:endParaRPr lang="en-US" sz="2800" dirty="0"/>
            </a:p>
          </p:txBody>
        </p:sp>
      </p:grpSp>
    </p:spTree>
    <p:extLst>
      <p:ext uri="{BB962C8B-B14F-4D97-AF65-F5344CB8AC3E}">
        <p14:creationId xmlns:p14="http://schemas.microsoft.com/office/powerpoint/2010/main" val="4175470235"/>
      </p:ext>
    </p:extLst>
  </p:cSld>
  <p:clrMapOvr>
    <a:masterClrMapping/>
  </p:clrMapOvr>
  <mc:AlternateContent xmlns:mc="http://schemas.openxmlformats.org/markup-compatibility/2006" xmlns:p14="http://schemas.microsoft.com/office/powerpoint/2010/main">
    <mc:Choice Requires="p14">
      <p:transition spd="slow" p14:dur="2000" advTm="77830"/>
    </mc:Choice>
    <mc:Fallback xmlns="">
      <p:transition spd="slow" advTm="7783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J.D and Associates Service Exellence award to the VA Pharmacy Services"/>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093083" y="91440"/>
            <a:ext cx="4841117" cy="6766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88698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743200" cy="6096000"/>
          </a:xfrm>
          <a:ln w="76200"/>
        </p:spPr>
        <p:style>
          <a:lnRef idx="2">
            <a:schemeClr val="accent3"/>
          </a:lnRef>
          <a:fillRef idx="1">
            <a:schemeClr val="lt1"/>
          </a:fillRef>
          <a:effectRef idx="0">
            <a:schemeClr val="accent3"/>
          </a:effectRef>
          <a:fontRef idx="minor">
            <a:schemeClr val="dk1"/>
          </a:fontRef>
        </p:style>
        <p:txBody>
          <a:bodyPr>
            <a:noAutofit/>
          </a:bodyPr>
          <a:lstStyle/>
          <a:p>
            <a:r>
              <a:rPr lang="en-US" sz="5400" b="1" dirty="0" smtClean="0">
                <a:solidFill>
                  <a:schemeClr val="accent1">
                    <a:lumMod val="75000"/>
                  </a:schemeClr>
                </a:solidFill>
              </a:rPr>
              <a:t>Local</a:t>
            </a:r>
            <a:br>
              <a:rPr lang="en-US" sz="5400" b="1" dirty="0" smtClean="0">
                <a:solidFill>
                  <a:schemeClr val="accent1">
                    <a:lumMod val="75000"/>
                  </a:schemeClr>
                </a:solidFill>
              </a:rPr>
            </a:br>
            <a:r>
              <a:rPr lang="en-US" sz="2800" b="1" dirty="0" smtClean="0">
                <a:solidFill>
                  <a:schemeClr val="accent1">
                    <a:lumMod val="75000"/>
                  </a:schemeClr>
                </a:solidFill>
              </a:rPr>
              <a:t>Including chart notes</a:t>
            </a:r>
            <a:r>
              <a:rPr lang="en-US" sz="5400" b="1" dirty="0" smtClean="0">
                <a:solidFill>
                  <a:schemeClr val="accent1">
                    <a:lumMod val="75000"/>
                  </a:schemeClr>
                </a:solidFill>
              </a:rPr>
              <a:t/>
            </a:r>
            <a:br>
              <a:rPr lang="en-US" sz="5400" b="1" dirty="0" smtClean="0">
                <a:solidFill>
                  <a:schemeClr val="accent1">
                    <a:lumMod val="75000"/>
                  </a:schemeClr>
                </a:solidFill>
              </a:rPr>
            </a:br>
            <a:r>
              <a:rPr lang="en-US" sz="5400" b="1" dirty="0" smtClean="0">
                <a:solidFill>
                  <a:schemeClr val="accent1">
                    <a:lumMod val="75000"/>
                  </a:schemeClr>
                </a:solidFill>
              </a:rPr>
              <a:t>Remote </a:t>
            </a:r>
            <a:br>
              <a:rPr lang="en-US" sz="5400" b="1" dirty="0" smtClean="0">
                <a:solidFill>
                  <a:schemeClr val="accent1">
                    <a:lumMod val="75000"/>
                  </a:schemeClr>
                </a:solidFill>
              </a:rPr>
            </a:br>
            <a:r>
              <a:rPr lang="en-US" sz="5400" b="1" dirty="0" smtClean="0">
                <a:solidFill>
                  <a:schemeClr val="accent1">
                    <a:lumMod val="75000"/>
                  </a:schemeClr>
                </a:solidFill>
              </a:rPr>
              <a:t>non VA</a:t>
            </a:r>
            <a:br>
              <a:rPr lang="en-US" sz="5400" b="1" dirty="0" smtClean="0">
                <a:solidFill>
                  <a:schemeClr val="accent1">
                    <a:lumMod val="75000"/>
                  </a:schemeClr>
                </a:solidFill>
              </a:rPr>
            </a:br>
            <a:r>
              <a:rPr lang="en-US" sz="5400" b="1" dirty="0" smtClean="0">
                <a:solidFill>
                  <a:schemeClr val="accent1">
                    <a:lumMod val="75000"/>
                  </a:schemeClr>
                </a:solidFill>
              </a:rPr>
              <a:t>Fugitives</a:t>
            </a:r>
            <a:endParaRPr lang="en-US" sz="5400" b="1" dirty="0">
              <a:solidFill>
                <a:schemeClr val="accent1">
                  <a:lumMod val="75000"/>
                </a:schemeClr>
              </a:solidFill>
            </a:endParaRPr>
          </a:p>
        </p:txBody>
      </p:sp>
      <p:pic>
        <p:nvPicPr>
          <p:cNvPr id="6146" name="Picture 2" descr="Prescription bottle laying on its side, peeking out of a paper bag.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200" y="0"/>
            <a:ext cx="563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9422829"/>
      </p:ext>
    </p:extLst>
  </p:cSld>
  <p:clrMapOvr>
    <a:masterClrMapping/>
  </p:clrMapOvr>
  <mc:AlternateContent xmlns:mc="http://schemas.openxmlformats.org/markup-compatibility/2006" xmlns:p14="http://schemas.microsoft.com/office/powerpoint/2010/main">
    <mc:Choice Requires="p14">
      <p:transition spd="slow" p14:dur="2000" advTm="72336"/>
    </mc:Choice>
    <mc:Fallback xmlns="">
      <p:transition spd="slow" advTm="7233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2743200" cy="6096000"/>
          </a:xfrm>
          <a:ln w="76200"/>
        </p:spPr>
        <p:style>
          <a:lnRef idx="2">
            <a:schemeClr val="accent3"/>
          </a:lnRef>
          <a:fillRef idx="1">
            <a:schemeClr val="lt1"/>
          </a:fillRef>
          <a:effectRef idx="0">
            <a:schemeClr val="accent3"/>
          </a:effectRef>
          <a:fontRef idx="minor">
            <a:schemeClr val="dk1"/>
          </a:fontRef>
        </p:style>
        <p:txBody>
          <a:bodyPr>
            <a:noAutofit/>
          </a:bodyPr>
          <a:lstStyle/>
          <a:p>
            <a:r>
              <a:rPr lang="en-US" sz="5400" b="1" dirty="0" smtClean="0">
                <a:solidFill>
                  <a:schemeClr val="accent1">
                    <a:lumMod val="75000"/>
                  </a:schemeClr>
                </a:solidFill>
              </a:rPr>
              <a:t>Local</a:t>
            </a:r>
            <a:br>
              <a:rPr lang="en-US" sz="5400" b="1" dirty="0" smtClean="0">
                <a:solidFill>
                  <a:schemeClr val="accent1">
                    <a:lumMod val="75000"/>
                  </a:schemeClr>
                </a:solidFill>
              </a:rPr>
            </a:br>
            <a:r>
              <a:rPr lang="en-US" sz="2800" b="1" dirty="0" smtClean="0">
                <a:solidFill>
                  <a:schemeClr val="accent1">
                    <a:lumMod val="75000"/>
                  </a:schemeClr>
                </a:solidFill>
              </a:rPr>
              <a:t>Including chart notes</a:t>
            </a:r>
            <a:r>
              <a:rPr lang="en-US" sz="5400" b="1" dirty="0" smtClean="0">
                <a:solidFill>
                  <a:schemeClr val="accent1">
                    <a:lumMod val="75000"/>
                  </a:schemeClr>
                </a:solidFill>
              </a:rPr>
              <a:t/>
            </a:r>
            <a:br>
              <a:rPr lang="en-US" sz="5400" b="1" dirty="0" smtClean="0">
                <a:solidFill>
                  <a:schemeClr val="accent1">
                    <a:lumMod val="75000"/>
                  </a:schemeClr>
                </a:solidFill>
              </a:rPr>
            </a:br>
            <a:r>
              <a:rPr lang="en-US" sz="5400" b="1" dirty="0" smtClean="0">
                <a:solidFill>
                  <a:schemeClr val="accent1">
                    <a:lumMod val="75000"/>
                  </a:schemeClr>
                </a:solidFill>
              </a:rPr>
              <a:t>Remote </a:t>
            </a:r>
            <a:br>
              <a:rPr lang="en-US" sz="5400" b="1" dirty="0" smtClean="0">
                <a:solidFill>
                  <a:schemeClr val="accent1">
                    <a:lumMod val="75000"/>
                  </a:schemeClr>
                </a:solidFill>
              </a:rPr>
            </a:br>
            <a:r>
              <a:rPr lang="en-US" sz="5400" b="1" dirty="0" smtClean="0">
                <a:solidFill>
                  <a:schemeClr val="accent1">
                    <a:lumMod val="75000"/>
                  </a:schemeClr>
                </a:solidFill>
              </a:rPr>
              <a:t>non VA</a:t>
            </a:r>
            <a:br>
              <a:rPr lang="en-US" sz="5400" b="1" dirty="0" smtClean="0">
                <a:solidFill>
                  <a:schemeClr val="accent1">
                    <a:lumMod val="75000"/>
                  </a:schemeClr>
                </a:solidFill>
              </a:rPr>
            </a:br>
            <a:r>
              <a:rPr lang="en-US" sz="5400" b="1" dirty="0" smtClean="0">
                <a:solidFill>
                  <a:schemeClr val="accent1">
                    <a:lumMod val="75000"/>
                  </a:schemeClr>
                </a:solidFill>
              </a:rPr>
              <a:t>Fugitives</a:t>
            </a:r>
            <a:endParaRPr lang="en-US" sz="5400" b="1" dirty="0">
              <a:solidFill>
                <a:schemeClr val="accent1">
                  <a:lumMod val="75000"/>
                </a:schemeClr>
              </a:solidFill>
            </a:endParaRPr>
          </a:p>
        </p:txBody>
      </p:sp>
      <p:pic>
        <p:nvPicPr>
          <p:cNvPr id="6146" name="Picture 2" descr="Prescription bottle laying on its side, peeking out of a paper bag.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505200" y="0"/>
            <a:ext cx="563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924300" y="857250"/>
            <a:ext cx="4800600" cy="2590800"/>
          </a:xfrm>
          <a:prstGeom prst="rect">
            <a:avLst/>
          </a:prstGeom>
          <a:solidFill>
            <a:schemeClr val="bg1">
              <a:alpha val="38000"/>
            </a:schemeClr>
          </a:solidFill>
          <a:ln w="63500">
            <a:solidFill>
              <a:srgbClr val="85A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rPr>
              <a:t>For Medication Review </a:t>
            </a:r>
            <a:r>
              <a:rPr lang="en-US" sz="2800" b="1" dirty="0">
                <a:solidFill>
                  <a:schemeClr val="tx1"/>
                </a:solidFill>
              </a:rPr>
              <a:t>Remember to look at Recently Expired, </a:t>
            </a:r>
            <a:r>
              <a:rPr lang="en-US" sz="2800" b="1" dirty="0" smtClean="0">
                <a:solidFill>
                  <a:schemeClr val="tx1"/>
                </a:solidFill>
              </a:rPr>
              <a:t>Discontinued </a:t>
            </a:r>
            <a:r>
              <a:rPr lang="en-US" sz="2800" b="1" dirty="0">
                <a:solidFill>
                  <a:schemeClr val="tx1"/>
                </a:solidFill>
              </a:rPr>
              <a:t>and Pending Medications where relevant</a:t>
            </a:r>
          </a:p>
        </p:txBody>
      </p:sp>
    </p:spTree>
    <p:extLst>
      <p:ext uri="{BB962C8B-B14F-4D97-AF65-F5344CB8AC3E}">
        <p14:creationId xmlns:p14="http://schemas.microsoft.com/office/powerpoint/2010/main" val="3441274766"/>
      </p:ext>
    </p:extLst>
  </p:cSld>
  <p:clrMapOvr>
    <a:masterClrMapping/>
  </p:clrMapOvr>
  <mc:AlternateContent xmlns:mc="http://schemas.openxmlformats.org/markup-compatibility/2006" xmlns:p14="http://schemas.microsoft.com/office/powerpoint/2010/main">
    <mc:Choice Requires="p14">
      <p:transition spd="slow" p14:dur="2000" advTm="72336"/>
    </mc:Choice>
    <mc:Fallback xmlns="">
      <p:transition spd="slow" advTm="72336"/>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in a suit sitting at a table reading over items in a spiral bound book.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304800"/>
            <a:ext cx="9144000" cy="540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Placeholder 2"/>
          <p:cNvSpPr>
            <a:spLocks noGrp="1"/>
          </p:cNvSpPr>
          <p:nvPr>
            <p:ph type="body" idx="1"/>
          </p:nvPr>
        </p:nvSpPr>
        <p:spPr>
          <a:xfrm>
            <a:off x="76200" y="4367213"/>
            <a:ext cx="7772400" cy="1500187"/>
          </a:xfrm>
        </p:spPr>
        <p:txBody>
          <a:bodyPr>
            <a:normAutofit/>
          </a:bodyPr>
          <a:lstStyle/>
          <a:p>
            <a:r>
              <a:rPr lang="en-US" sz="4000" dirty="0" smtClean="0">
                <a:solidFill>
                  <a:schemeClr val="tx1">
                    <a:lumMod val="65000"/>
                    <a:lumOff val="35000"/>
                  </a:schemeClr>
                </a:solidFill>
              </a:rPr>
              <a:t>External Peer Review Program</a:t>
            </a:r>
          </a:p>
        </p:txBody>
      </p:sp>
      <p:sp>
        <p:nvSpPr>
          <p:cNvPr id="4" name="Rectangle 3"/>
          <p:cNvSpPr/>
          <p:nvPr/>
        </p:nvSpPr>
        <p:spPr>
          <a:xfrm>
            <a:off x="0" y="4876800"/>
            <a:ext cx="9144000" cy="22860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2" name="Title 1"/>
          <p:cNvSpPr>
            <a:spLocks noGrp="1"/>
          </p:cNvSpPr>
          <p:nvPr>
            <p:ph type="title"/>
          </p:nvPr>
        </p:nvSpPr>
        <p:spPr>
          <a:xfrm>
            <a:off x="0" y="5702300"/>
            <a:ext cx="7772400" cy="1003300"/>
          </a:xfrm>
        </p:spPr>
        <p:txBody>
          <a:bodyPr>
            <a:noAutofit/>
          </a:bodyPr>
          <a:lstStyle/>
          <a:p>
            <a:r>
              <a:rPr lang="en-US" sz="6600" dirty="0" smtClean="0">
                <a:solidFill>
                  <a:schemeClr val="accent1">
                    <a:lumMod val="75000"/>
                  </a:schemeClr>
                </a:solidFill>
              </a:rPr>
              <a:t>Med Recon EPRP</a:t>
            </a:r>
            <a:endParaRPr lang="en-US" sz="6600" dirty="0">
              <a:solidFill>
                <a:schemeClr val="accent1">
                  <a:lumMod val="75000"/>
                </a:schemeClr>
              </a:solidFill>
            </a:endParaRPr>
          </a:p>
        </p:txBody>
      </p:sp>
    </p:spTree>
    <p:extLst>
      <p:ext uri="{BB962C8B-B14F-4D97-AF65-F5344CB8AC3E}">
        <p14:creationId xmlns:p14="http://schemas.microsoft.com/office/powerpoint/2010/main" val="400981665"/>
      </p:ext>
    </p:extLst>
  </p:cSld>
  <p:clrMapOvr>
    <a:masterClrMapping/>
  </p:clrMapOvr>
  <mc:AlternateContent xmlns:mc="http://schemas.openxmlformats.org/markup-compatibility/2006" xmlns:p14="http://schemas.microsoft.com/office/powerpoint/2010/main">
    <mc:Choice Requires="p14">
      <p:transition spd="slow" p14:dur="2000" advTm="17937"/>
    </mc:Choice>
    <mc:Fallback xmlns="">
      <p:transition spd="slow" advTm="17937"/>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93073137"/>
              </p:ext>
            </p:extLst>
          </p:nvPr>
        </p:nvGraphicFramePr>
        <p:xfrm>
          <a:off x="533400" y="76200"/>
          <a:ext cx="8229600" cy="574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52400" y="5943600"/>
            <a:ext cx="8839200" cy="838200"/>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4800" dirty="0" smtClean="0">
                <a:solidFill>
                  <a:srgbClr val="647D33"/>
                </a:solidFill>
              </a:rPr>
              <a:t>The External Peer Review Program</a:t>
            </a:r>
            <a:endParaRPr lang="en-US" sz="4800" dirty="0">
              <a:solidFill>
                <a:srgbClr val="647D33"/>
              </a:solidFill>
            </a:endParaRPr>
          </a:p>
        </p:txBody>
      </p:sp>
    </p:spTree>
    <p:extLst>
      <p:ext uri="{BB962C8B-B14F-4D97-AF65-F5344CB8AC3E}">
        <p14:creationId xmlns:p14="http://schemas.microsoft.com/office/powerpoint/2010/main" val="541840703"/>
      </p:ext>
    </p:extLst>
  </p:cSld>
  <p:clrMapOvr>
    <a:masterClrMapping/>
  </p:clrMapOvr>
  <mc:AlternateContent xmlns:mc="http://schemas.openxmlformats.org/markup-compatibility/2006" xmlns:p14="http://schemas.microsoft.com/office/powerpoint/2010/main">
    <mc:Choice Requires="p14">
      <p:transition spd="slow" p14:dur="2000" advTm="79557"/>
    </mc:Choice>
    <mc:Fallback xmlns="">
      <p:transition spd="slow" advTm="79557"/>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ackground image: person's hands computing numbers on a calculator and writing the results on a pap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 y="1"/>
            <a:ext cx="100584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0" y="168276"/>
            <a:ext cx="8839200" cy="1812924"/>
          </a:xfrm>
          <a:ln w="76200">
            <a:solidFill>
              <a:schemeClr val="accent1"/>
            </a:solidFill>
          </a:ln>
        </p:spPr>
        <p:style>
          <a:lnRef idx="2">
            <a:schemeClr val="accent5"/>
          </a:lnRef>
          <a:fillRef idx="1">
            <a:schemeClr val="lt1"/>
          </a:fillRef>
          <a:effectRef idx="0">
            <a:schemeClr val="accent5"/>
          </a:effectRef>
          <a:fontRef idx="minor">
            <a:schemeClr val="dk1"/>
          </a:fontRef>
        </p:style>
        <p:txBody>
          <a:bodyPr>
            <a:noAutofit/>
          </a:bodyPr>
          <a:lstStyle/>
          <a:p>
            <a:r>
              <a:rPr lang="en-US" sz="6600" dirty="0" smtClean="0">
                <a:solidFill>
                  <a:srgbClr val="647D33"/>
                </a:solidFill>
              </a:rPr>
              <a:t>The Med Recon EPRP Quality Indicators</a:t>
            </a:r>
            <a:endParaRPr lang="en-US" sz="6600" dirty="0">
              <a:solidFill>
                <a:srgbClr val="647D33"/>
              </a:solidFill>
            </a:endParaRPr>
          </a:p>
        </p:txBody>
      </p:sp>
    </p:spTree>
    <p:extLst>
      <p:ext uri="{BB962C8B-B14F-4D97-AF65-F5344CB8AC3E}">
        <p14:creationId xmlns:p14="http://schemas.microsoft.com/office/powerpoint/2010/main" val="291386624"/>
      </p:ext>
    </p:extLst>
  </p:cSld>
  <p:clrMapOvr>
    <a:masterClrMapping/>
  </p:clrMapOvr>
  <mc:AlternateContent xmlns:mc="http://schemas.openxmlformats.org/markup-compatibility/2006" xmlns:p14="http://schemas.microsoft.com/office/powerpoint/2010/main">
    <mc:Choice Requires="p14">
      <p:transition spd="slow" p14:dur="2000" advTm="22658"/>
    </mc:Choice>
    <mc:Fallback xmlns="">
      <p:transition spd="slow" advTm="22658"/>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37668583"/>
              </p:ext>
            </p:extLst>
          </p:nvPr>
        </p:nvGraphicFramePr>
        <p:xfrm>
          <a:off x="-21335" y="0"/>
          <a:ext cx="9165336" cy="6858000"/>
        </p:xfrm>
        <a:graphic>
          <a:graphicData uri="http://schemas.openxmlformats.org/drawingml/2006/table">
            <a:tbl>
              <a:tblPr firstRow="1" firstCol="1" bandRow="1">
                <a:tableStyleId>{F5AB1C69-6EDB-4FF4-983F-18BD219EF322}</a:tableStyleId>
              </a:tblPr>
              <a:tblGrid>
                <a:gridCol w="2698306"/>
                <a:gridCol w="3311330"/>
                <a:gridCol w="3155700"/>
              </a:tblGrid>
              <a:tr h="979714">
                <a:tc>
                  <a:txBody>
                    <a:bodyPr/>
                    <a:lstStyle/>
                    <a:p>
                      <a:pPr marL="0" marR="0">
                        <a:spcBef>
                          <a:spcPts val="0"/>
                        </a:spcBef>
                        <a:spcAft>
                          <a:spcPts val="0"/>
                        </a:spcAft>
                      </a:pPr>
                      <a:r>
                        <a:rPr lang="en-US" sz="2800" dirty="0">
                          <a:effectLst/>
                        </a:rPr>
                        <a:t>The Joint Commission </a:t>
                      </a:r>
                      <a:endParaRPr lang="en-US" sz="2800" dirty="0">
                        <a:effectLst/>
                        <a:latin typeface="+mj-lt"/>
                        <a:ea typeface="Calibri"/>
                      </a:endParaRPr>
                    </a:p>
                  </a:txBody>
                  <a:tcPr marL="68580" marR="68580" marT="0" marB="0">
                    <a:solidFill>
                      <a:srgbClr val="647D33"/>
                    </a:solidFill>
                  </a:tcPr>
                </a:tc>
                <a:tc>
                  <a:txBody>
                    <a:bodyPr/>
                    <a:lstStyle/>
                    <a:p>
                      <a:pPr marL="0" marR="0">
                        <a:spcBef>
                          <a:spcPts val="0"/>
                        </a:spcBef>
                        <a:spcAft>
                          <a:spcPts val="0"/>
                        </a:spcAft>
                      </a:pPr>
                      <a:r>
                        <a:rPr lang="en-US" sz="2800" dirty="0">
                          <a:effectLst/>
                        </a:rPr>
                        <a:t>The VHA </a:t>
                      </a:r>
                      <a:r>
                        <a:rPr lang="en-US" sz="2800" dirty="0" err="1">
                          <a:effectLst/>
                        </a:rPr>
                        <a:t>MedRecon</a:t>
                      </a:r>
                      <a:r>
                        <a:rPr lang="en-US" sz="2800" dirty="0">
                          <a:effectLst/>
                        </a:rPr>
                        <a:t> Directive</a:t>
                      </a:r>
                      <a:endParaRPr lang="en-US" sz="2800" dirty="0">
                        <a:effectLst/>
                        <a:latin typeface="+mj-lt"/>
                        <a:ea typeface="Calibri"/>
                      </a:endParaRPr>
                    </a:p>
                  </a:txBody>
                  <a:tcPr marL="68580" marR="68580" marT="0" marB="0">
                    <a:solidFill>
                      <a:srgbClr val="647D33"/>
                    </a:solidFill>
                  </a:tcPr>
                </a:tc>
                <a:tc>
                  <a:txBody>
                    <a:bodyPr/>
                    <a:lstStyle/>
                    <a:p>
                      <a:pPr marL="0" marR="0">
                        <a:spcBef>
                          <a:spcPts val="0"/>
                        </a:spcBef>
                        <a:spcAft>
                          <a:spcPts val="0"/>
                        </a:spcAft>
                      </a:pPr>
                      <a:r>
                        <a:rPr lang="en-US" sz="2800" dirty="0" err="1">
                          <a:effectLst/>
                        </a:rPr>
                        <a:t>MedRecon</a:t>
                      </a:r>
                      <a:r>
                        <a:rPr lang="en-US" sz="2800" dirty="0">
                          <a:effectLst/>
                        </a:rPr>
                        <a:t> EPRP</a:t>
                      </a:r>
                      <a:endParaRPr lang="en-US" sz="2800" dirty="0">
                        <a:effectLst/>
                        <a:latin typeface="+mj-lt"/>
                        <a:ea typeface="Calibri"/>
                      </a:endParaRPr>
                    </a:p>
                  </a:txBody>
                  <a:tcPr marL="68580" marR="68580" marT="0" marB="0">
                    <a:solidFill>
                      <a:srgbClr val="647D33"/>
                    </a:solidFill>
                  </a:tcPr>
                </a:tc>
              </a:tr>
              <a:tr h="2449286">
                <a:tc>
                  <a:txBody>
                    <a:bodyPr/>
                    <a:lstStyle/>
                    <a:p>
                      <a:pPr marL="0" marR="0">
                        <a:spcBef>
                          <a:spcPts val="0"/>
                        </a:spcBef>
                        <a:spcAft>
                          <a:spcPts val="0"/>
                        </a:spcAft>
                      </a:pPr>
                      <a:r>
                        <a:rPr lang="en-US" sz="2800" dirty="0">
                          <a:effectLst/>
                        </a:rPr>
                        <a:t>NPSG.03.06.01 EP1</a:t>
                      </a:r>
                      <a:endParaRPr lang="en-US" sz="2800" dirty="0">
                        <a:effectLst/>
                        <a:latin typeface="+mj-lt"/>
                        <a:ea typeface="Calibri"/>
                      </a:endParaRPr>
                    </a:p>
                  </a:txBody>
                  <a:tcPr marL="68580" marR="68580" marT="0" marB="0">
                    <a:solidFill>
                      <a:srgbClr val="647D33"/>
                    </a:solidFill>
                  </a:tcPr>
                </a:tc>
                <a:tc>
                  <a:txBody>
                    <a:bodyPr/>
                    <a:lstStyle/>
                    <a:p>
                      <a:pPr marL="0" marR="0">
                        <a:spcBef>
                          <a:spcPts val="0"/>
                        </a:spcBef>
                        <a:spcAft>
                          <a:spcPts val="0"/>
                        </a:spcAft>
                      </a:pPr>
                      <a:r>
                        <a:rPr lang="en-US" sz="2800" dirty="0" smtClean="0">
                          <a:effectLst/>
                        </a:rPr>
                        <a:t>Obtain</a:t>
                      </a:r>
                      <a:r>
                        <a:rPr lang="en-US" sz="2800" baseline="0" dirty="0" smtClean="0">
                          <a:effectLst/>
                        </a:rPr>
                        <a:t> </a:t>
                      </a:r>
                      <a:r>
                        <a:rPr lang="en-US" sz="2800" dirty="0" smtClean="0">
                          <a:effectLst/>
                        </a:rPr>
                        <a:t>medication </a:t>
                      </a:r>
                      <a:r>
                        <a:rPr lang="en-US" sz="2800" dirty="0">
                          <a:effectLst/>
                        </a:rPr>
                        <a:t>information </a:t>
                      </a:r>
                      <a:r>
                        <a:rPr lang="en-US" sz="2800" dirty="0" smtClean="0">
                          <a:effectLst/>
                        </a:rPr>
                        <a:t>from </a:t>
                      </a:r>
                      <a:r>
                        <a:rPr lang="en-US" sz="2800" dirty="0">
                          <a:effectLst/>
                        </a:rPr>
                        <a:t>patient, caregiver, </a:t>
                      </a:r>
                      <a:r>
                        <a:rPr lang="en-US" sz="2800" dirty="0" smtClean="0">
                          <a:effectLst/>
                        </a:rPr>
                        <a:t>and/or family</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a:effectLst/>
                        </a:rPr>
                        <a:t>mrec42/41 </a:t>
                      </a:r>
                      <a:r>
                        <a:rPr lang="en-US" sz="2800" dirty="0" smtClean="0">
                          <a:effectLst/>
                        </a:rPr>
                        <a:t>Was</a:t>
                      </a:r>
                      <a:r>
                        <a:rPr lang="en-US" sz="2800" baseline="0" dirty="0" smtClean="0">
                          <a:effectLst/>
                        </a:rPr>
                        <a:t> the</a:t>
                      </a:r>
                      <a:r>
                        <a:rPr lang="en-US" sz="2800" dirty="0" smtClean="0">
                          <a:effectLst/>
                        </a:rPr>
                        <a:t> </a:t>
                      </a:r>
                      <a:r>
                        <a:rPr lang="en-US" sz="2800" dirty="0">
                          <a:effectLst/>
                        </a:rPr>
                        <a:t>patient’s list of </a:t>
                      </a:r>
                      <a:r>
                        <a:rPr lang="en-US" sz="2800" dirty="0" smtClean="0">
                          <a:effectLst/>
                        </a:rPr>
                        <a:t>medications</a:t>
                      </a:r>
                      <a:r>
                        <a:rPr lang="en-US" sz="2800" baseline="0" dirty="0" smtClean="0">
                          <a:effectLst/>
                        </a:rPr>
                        <a:t> </a:t>
                      </a:r>
                      <a:r>
                        <a:rPr lang="en-US" sz="2800" dirty="0" smtClean="0">
                          <a:effectLst/>
                        </a:rPr>
                        <a:t>reviewed?</a:t>
                      </a:r>
                    </a:p>
                    <a:p>
                      <a:pPr marL="0" marR="0">
                        <a:spcBef>
                          <a:spcPts val="0"/>
                        </a:spcBef>
                        <a:spcAft>
                          <a:spcPts val="0"/>
                        </a:spcAft>
                      </a:pPr>
                      <a:r>
                        <a:rPr lang="en-US" sz="2800" dirty="0" smtClean="0">
                          <a:effectLst/>
                        </a:rPr>
                        <a:t> </a:t>
                      </a:r>
                      <a:endParaRPr lang="en-US" sz="2800" dirty="0">
                        <a:effectLst/>
                        <a:latin typeface="+mj-lt"/>
                        <a:ea typeface="Calibri"/>
                      </a:endParaRPr>
                    </a:p>
                  </a:txBody>
                  <a:tcPr marL="68580" marR="68580" marT="0" marB="0"/>
                </a:tc>
              </a:tr>
              <a:tr h="3429000">
                <a:tc>
                  <a:txBody>
                    <a:bodyPr/>
                    <a:lstStyle/>
                    <a:p>
                      <a:pPr marL="0" marR="0">
                        <a:spcBef>
                          <a:spcPts val="0"/>
                        </a:spcBef>
                        <a:spcAft>
                          <a:spcPts val="0"/>
                        </a:spcAft>
                      </a:pPr>
                      <a:r>
                        <a:rPr lang="en-US" sz="2800" dirty="0">
                          <a:effectLst/>
                        </a:rPr>
                        <a:t>NPSG.03.06.01</a:t>
                      </a:r>
                    </a:p>
                    <a:p>
                      <a:pPr marL="0" marR="0">
                        <a:spcBef>
                          <a:spcPts val="0"/>
                        </a:spcBef>
                        <a:spcAft>
                          <a:spcPts val="0"/>
                        </a:spcAft>
                      </a:pPr>
                      <a:r>
                        <a:rPr lang="en-US" sz="2800" dirty="0" smtClean="0">
                          <a:effectLst/>
                        </a:rPr>
                        <a:t>EP3</a:t>
                      </a:r>
                    </a:p>
                    <a:p>
                      <a:pPr marL="0" marR="0">
                        <a:spcBef>
                          <a:spcPts val="0"/>
                        </a:spcBef>
                        <a:spcAft>
                          <a:spcPts val="0"/>
                        </a:spcAft>
                      </a:pPr>
                      <a:endParaRPr lang="en-US" sz="2800" dirty="0" smtClean="0">
                        <a:effectLst/>
                        <a:latin typeface="+mj-lt"/>
                        <a:ea typeface="Calibri"/>
                      </a:endParaRPr>
                    </a:p>
                  </a:txBody>
                  <a:tcPr marL="68580" marR="68580" marT="0" marB="0">
                    <a:solidFill>
                      <a:srgbClr val="647D33"/>
                    </a:solidFill>
                  </a:tcPr>
                </a:tc>
                <a:tc>
                  <a:txBody>
                    <a:bodyPr/>
                    <a:lstStyle/>
                    <a:p>
                      <a:pPr marL="0" marR="0">
                        <a:spcBef>
                          <a:spcPts val="0"/>
                        </a:spcBef>
                        <a:spcAft>
                          <a:spcPts val="0"/>
                        </a:spcAft>
                      </a:pPr>
                      <a:r>
                        <a:rPr lang="en-US" sz="2800" dirty="0" smtClean="0">
                          <a:effectLst/>
                        </a:rPr>
                        <a:t>Compare </a:t>
                      </a:r>
                      <a:r>
                        <a:rPr lang="en-US" sz="2800" dirty="0">
                          <a:effectLst/>
                        </a:rPr>
                        <a:t>this to the medication information available</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Were the medication </a:t>
                      </a:r>
                      <a:r>
                        <a:rPr lang="en-US" sz="2800" dirty="0">
                          <a:effectLst/>
                        </a:rPr>
                        <a:t>discrepancies with CPRS/</a:t>
                      </a:r>
                      <a:r>
                        <a:rPr lang="en-US" sz="2800" dirty="0" err="1">
                          <a:effectLst/>
                        </a:rPr>
                        <a:t>VistA</a:t>
                      </a:r>
                      <a:r>
                        <a:rPr lang="en-US" sz="2800" dirty="0">
                          <a:effectLst/>
                        </a:rPr>
                        <a:t> </a:t>
                      </a:r>
                      <a:r>
                        <a:rPr lang="en-US" sz="2800" dirty="0" smtClean="0">
                          <a:effectLst/>
                        </a:rPr>
                        <a:t>identified?</a:t>
                      </a:r>
                    </a:p>
                    <a:p>
                      <a:pPr marL="0" marR="0">
                        <a:spcBef>
                          <a:spcPts val="0"/>
                        </a:spcBef>
                        <a:spcAft>
                          <a:spcPts val="0"/>
                        </a:spcAft>
                      </a:pPr>
                      <a:r>
                        <a:rPr lang="en-US" sz="2800" dirty="0" smtClean="0">
                          <a:effectLst/>
                        </a:rPr>
                        <a:t>ON HOLD FOR  2014</a:t>
                      </a:r>
                    </a:p>
                    <a:p>
                      <a:pPr marL="0" marR="0">
                        <a:spcBef>
                          <a:spcPts val="0"/>
                        </a:spcBef>
                        <a:spcAft>
                          <a:spcPts val="0"/>
                        </a:spcAft>
                      </a:pPr>
                      <a:endParaRPr lang="en-US" sz="2800" dirty="0">
                        <a:effectLst/>
                        <a:latin typeface="+mj-lt"/>
                        <a:ea typeface="Calibri"/>
                      </a:endParaRPr>
                    </a:p>
                  </a:txBody>
                  <a:tcPr marL="68580" marR="68580" marT="0" marB="0"/>
                </a:tc>
              </a:tr>
            </a:tbl>
          </a:graphicData>
        </a:graphic>
      </p:graphicFrame>
    </p:spTree>
    <p:extLst>
      <p:ext uri="{BB962C8B-B14F-4D97-AF65-F5344CB8AC3E}">
        <p14:creationId xmlns:p14="http://schemas.microsoft.com/office/powerpoint/2010/main" val="773847776"/>
      </p:ext>
    </p:extLst>
  </p:cSld>
  <p:clrMapOvr>
    <a:masterClrMapping/>
  </p:clrMapOvr>
  <mc:AlternateContent xmlns:mc="http://schemas.openxmlformats.org/markup-compatibility/2006" xmlns:p14="http://schemas.microsoft.com/office/powerpoint/2010/main">
    <mc:Choice Requires="p14">
      <p:transition spd="slow" p14:dur="2000" advTm="45940"/>
    </mc:Choice>
    <mc:Fallback xmlns="">
      <p:transition spd="slow" advTm="4594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732352119"/>
              </p:ext>
            </p:extLst>
          </p:nvPr>
        </p:nvGraphicFramePr>
        <p:xfrm>
          <a:off x="-21335" y="0"/>
          <a:ext cx="9165335" cy="6858000"/>
        </p:xfrm>
        <a:graphic>
          <a:graphicData uri="http://schemas.openxmlformats.org/drawingml/2006/table">
            <a:tbl>
              <a:tblPr firstRow="1" firstCol="1" bandRow="1">
                <a:tableStyleId>{5C22544A-7EE6-4342-B048-85BDC9FD1C3A}</a:tableStyleId>
              </a:tblPr>
              <a:tblGrid>
                <a:gridCol w="2791666"/>
                <a:gridCol w="3425900"/>
                <a:gridCol w="2947769"/>
              </a:tblGrid>
              <a:tr h="979714">
                <a:tc>
                  <a:txBody>
                    <a:bodyPr/>
                    <a:lstStyle/>
                    <a:p>
                      <a:pPr marL="0" marR="0">
                        <a:spcBef>
                          <a:spcPts val="0"/>
                        </a:spcBef>
                        <a:spcAft>
                          <a:spcPts val="0"/>
                        </a:spcAft>
                      </a:pPr>
                      <a:r>
                        <a:rPr lang="en-US" sz="2800" dirty="0">
                          <a:effectLst/>
                        </a:rPr>
                        <a:t>The Joint Commission </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a:effectLst/>
                        </a:rPr>
                        <a:t>The VHA </a:t>
                      </a:r>
                      <a:r>
                        <a:rPr lang="en-US" sz="2800" dirty="0" err="1">
                          <a:effectLst/>
                        </a:rPr>
                        <a:t>MedRecon</a:t>
                      </a:r>
                      <a:r>
                        <a:rPr lang="en-US" sz="2800" dirty="0">
                          <a:effectLst/>
                        </a:rPr>
                        <a:t> Directive</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err="1">
                          <a:effectLst/>
                        </a:rPr>
                        <a:t>MedRecon</a:t>
                      </a:r>
                      <a:r>
                        <a:rPr lang="en-US" sz="2800" dirty="0">
                          <a:effectLst/>
                        </a:rPr>
                        <a:t> EPRP</a:t>
                      </a:r>
                      <a:endParaRPr lang="en-US" sz="2800" dirty="0">
                        <a:effectLst/>
                        <a:latin typeface="+mj-lt"/>
                        <a:ea typeface="Calibri"/>
                      </a:endParaRPr>
                    </a:p>
                  </a:txBody>
                  <a:tcPr marL="68580" marR="68580" marT="0" marB="0"/>
                </a:tc>
              </a:tr>
              <a:tr h="3429000">
                <a:tc>
                  <a:txBody>
                    <a:bodyPr/>
                    <a:lstStyle/>
                    <a:p>
                      <a:pPr marL="0" marR="0">
                        <a:spcBef>
                          <a:spcPts val="0"/>
                        </a:spcBef>
                        <a:spcAft>
                          <a:spcPts val="0"/>
                        </a:spcAft>
                      </a:pPr>
                      <a:r>
                        <a:rPr lang="en-US" sz="2800" dirty="0">
                          <a:effectLst/>
                        </a:rPr>
                        <a:t>NPSG.03.06.01</a:t>
                      </a:r>
                    </a:p>
                    <a:p>
                      <a:pPr marL="0" marR="0">
                        <a:spcBef>
                          <a:spcPts val="0"/>
                        </a:spcBef>
                        <a:spcAft>
                          <a:spcPts val="0"/>
                        </a:spcAft>
                      </a:pPr>
                      <a:r>
                        <a:rPr lang="en-US" sz="2800" dirty="0" smtClean="0">
                          <a:effectLst/>
                        </a:rPr>
                        <a:t>EP4</a:t>
                      </a:r>
                    </a:p>
                    <a:p>
                      <a:pPr marL="0" marR="0">
                        <a:spcBef>
                          <a:spcPts val="0"/>
                        </a:spcBef>
                        <a:spcAft>
                          <a:spcPts val="0"/>
                        </a:spcAft>
                      </a:pPr>
                      <a:endParaRPr lang="en-US" sz="2800" dirty="0">
                        <a:effectLst/>
                      </a:endParaRPr>
                    </a:p>
                    <a:p>
                      <a:pPr marL="0" marR="0">
                        <a:spcBef>
                          <a:spcPts val="0"/>
                        </a:spcBef>
                        <a:spcAft>
                          <a:spcPts val="0"/>
                        </a:spcAft>
                      </a:pPr>
                      <a:r>
                        <a:rPr lang="en-US" sz="2800" dirty="0" smtClean="0">
                          <a:effectLst/>
                        </a:rPr>
                        <a:t> </a:t>
                      </a:r>
                      <a:endParaRPr lang="en-US" sz="2800" dirty="0">
                        <a:effectLst/>
                      </a:endParaRPr>
                    </a:p>
                    <a:p>
                      <a:pPr marL="0" marR="0">
                        <a:spcBef>
                          <a:spcPts val="0"/>
                        </a:spcBef>
                        <a:spcAft>
                          <a:spcPts val="0"/>
                        </a:spcAft>
                      </a:pPr>
                      <a:r>
                        <a:rPr lang="en-US" sz="2800" dirty="0" smtClean="0">
                          <a:effectLst/>
                        </a:rPr>
                        <a:t> </a:t>
                      </a:r>
                      <a:endParaRPr lang="en-US" sz="2800" dirty="0">
                        <a:solidFill>
                          <a:srgbClr val="FF0000"/>
                        </a:solidFill>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Communicate </a:t>
                      </a:r>
                      <a:r>
                        <a:rPr lang="en-US" sz="2800" dirty="0">
                          <a:effectLst/>
                        </a:rPr>
                        <a:t>with and </a:t>
                      </a:r>
                      <a:r>
                        <a:rPr lang="en-US" sz="2800" dirty="0" smtClean="0">
                          <a:effectLst/>
                        </a:rPr>
                        <a:t>provide</a:t>
                      </a:r>
                      <a:r>
                        <a:rPr lang="en-US" sz="2800" baseline="0" dirty="0" smtClean="0">
                          <a:effectLst/>
                        </a:rPr>
                        <a:t> </a:t>
                      </a:r>
                      <a:r>
                        <a:rPr lang="en-US" sz="2800" dirty="0" smtClean="0">
                          <a:effectLst/>
                        </a:rPr>
                        <a:t>education </a:t>
                      </a:r>
                      <a:r>
                        <a:rPr lang="en-US" sz="2800" dirty="0">
                          <a:effectLst/>
                        </a:rPr>
                        <a:t>to patient, caregiver, and/or family regarding this </a:t>
                      </a:r>
                      <a:r>
                        <a:rPr lang="en-US" sz="2800" dirty="0" smtClean="0">
                          <a:effectLst/>
                        </a:rPr>
                        <a:t>information</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Were medication </a:t>
                      </a:r>
                      <a:r>
                        <a:rPr lang="en-US" sz="2800" dirty="0">
                          <a:effectLst/>
                        </a:rPr>
                        <a:t>discrepancies </a:t>
                      </a:r>
                      <a:r>
                        <a:rPr lang="en-US" sz="2800" dirty="0" smtClean="0">
                          <a:effectLst/>
                        </a:rPr>
                        <a:t>addressed </a:t>
                      </a:r>
                      <a:r>
                        <a:rPr lang="en-US" sz="2800" dirty="0">
                          <a:effectLst/>
                        </a:rPr>
                        <a:t>in some way</a:t>
                      </a:r>
                      <a:r>
                        <a:rPr lang="en-US" sz="2800" dirty="0" smtClean="0">
                          <a:effectLst/>
                        </a:rPr>
                        <a:t>?</a:t>
                      </a:r>
                    </a:p>
                    <a:p>
                      <a:pPr marL="0" marR="0">
                        <a:spcBef>
                          <a:spcPts val="0"/>
                        </a:spcBef>
                        <a:spcAft>
                          <a:spcPts val="0"/>
                        </a:spcAft>
                      </a:pPr>
                      <a:r>
                        <a:rPr lang="en-US" sz="2800" dirty="0" smtClean="0">
                          <a:effectLst/>
                        </a:rPr>
                        <a:t>ON HOLD FOR  2014</a:t>
                      </a:r>
                    </a:p>
                    <a:p>
                      <a:pPr marL="0" marR="0">
                        <a:spcBef>
                          <a:spcPts val="0"/>
                        </a:spcBef>
                        <a:spcAft>
                          <a:spcPts val="0"/>
                        </a:spcAft>
                      </a:pPr>
                      <a:endParaRPr lang="en-US" sz="2800" dirty="0">
                        <a:effectLst/>
                        <a:latin typeface="+mj-lt"/>
                        <a:ea typeface="Calibri"/>
                      </a:endParaRPr>
                    </a:p>
                  </a:txBody>
                  <a:tcPr marL="68580" marR="68580" marT="0" marB="0"/>
                </a:tc>
              </a:tr>
              <a:tr h="2449286">
                <a:tc>
                  <a:txBody>
                    <a:bodyPr/>
                    <a:lstStyle/>
                    <a:p>
                      <a:pPr marL="0" marR="0">
                        <a:spcBef>
                          <a:spcPts val="0"/>
                        </a:spcBef>
                        <a:spcAft>
                          <a:spcPts val="0"/>
                        </a:spcAft>
                      </a:pPr>
                      <a:r>
                        <a:rPr lang="en-US" sz="2800" dirty="0" smtClean="0">
                          <a:effectLst/>
                        </a:rPr>
                        <a:t>NPSG.03.06.01</a:t>
                      </a:r>
                      <a:endParaRPr lang="en-US" sz="2800" dirty="0">
                        <a:effectLst/>
                      </a:endParaRPr>
                    </a:p>
                    <a:p>
                      <a:pPr marL="0" marR="0">
                        <a:spcBef>
                          <a:spcPts val="0"/>
                        </a:spcBef>
                        <a:spcAft>
                          <a:spcPts val="0"/>
                        </a:spcAft>
                      </a:pPr>
                      <a:r>
                        <a:rPr lang="en-US" sz="2800" dirty="0" smtClean="0">
                          <a:effectLst/>
                        </a:rPr>
                        <a:t>EP4</a:t>
                      </a:r>
                    </a:p>
                    <a:p>
                      <a:pPr marL="0" marR="0">
                        <a:spcBef>
                          <a:spcPts val="0"/>
                        </a:spcBef>
                        <a:spcAft>
                          <a:spcPts val="0"/>
                        </a:spcAft>
                      </a:pPr>
                      <a:endParaRPr lang="en-US" sz="2800" dirty="0">
                        <a:effectLst/>
                      </a:endParaRPr>
                    </a:p>
                    <a:p>
                      <a:pPr marL="0" marR="0">
                        <a:spcBef>
                          <a:spcPts val="0"/>
                        </a:spcBef>
                        <a:spcAft>
                          <a:spcPts val="0"/>
                        </a:spcAft>
                      </a:pPr>
                      <a:r>
                        <a:rPr lang="en-US" sz="2800" dirty="0" smtClean="0">
                          <a:effectLst/>
                        </a:rPr>
                        <a:t> </a:t>
                      </a:r>
                      <a:endParaRPr lang="en-US" sz="2800" dirty="0">
                        <a:effectLst/>
                      </a:endParaRPr>
                    </a:p>
                    <a:p>
                      <a:pPr marL="0" marR="0">
                        <a:spcBef>
                          <a:spcPts val="0"/>
                        </a:spcBef>
                        <a:spcAft>
                          <a:spcPts val="0"/>
                        </a:spcAft>
                      </a:pPr>
                      <a:r>
                        <a:rPr lang="en-US" sz="2800" dirty="0" smtClean="0">
                          <a:effectLst/>
                        </a:rPr>
                        <a:t> </a:t>
                      </a:r>
                      <a:endParaRPr lang="en-US" sz="2800" dirty="0">
                        <a:solidFill>
                          <a:srgbClr val="FF0000"/>
                        </a:solidFill>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Communicate </a:t>
                      </a:r>
                      <a:r>
                        <a:rPr lang="en-US" sz="2800" dirty="0">
                          <a:effectLst/>
                        </a:rPr>
                        <a:t>this </a:t>
                      </a:r>
                      <a:r>
                        <a:rPr lang="en-US" sz="2800" dirty="0" smtClean="0">
                          <a:effectLst/>
                        </a:rPr>
                        <a:t>information with </a:t>
                      </a:r>
                      <a:r>
                        <a:rPr lang="en-US" sz="2800" dirty="0">
                          <a:effectLst/>
                        </a:rPr>
                        <a:t>the healthcare team(s)</a:t>
                      </a:r>
                    </a:p>
                    <a:p>
                      <a:pPr marL="0" marR="0">
                        <a:spcBef>
                          <a:spcPts val="0"/>
                        </a:spcBef>
                        <a:spcAft>
                          <a:spcPts val="0"/>
                        </a:spcAft>
                      </a:pPr>
                      <a:r>
                        <a:rPr lang="en-US" sz="2800" dirty="0">
                          <a:effectLst/>
                        </a:rPr>
                        <a:t> </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mrec21/27 Was</a:t>
                      </a:r>
                      <a:r>
                        <a:rPr lang="en-US" sz="2800" baseline="0" dirty="0" smtClean="0">
                          <a:effectLst/>
                        </a:rPr>
                        <a:t> the</a:t>
                      </a:r>
                      <a:r>
                        <a:rPr lang="en-US" sz="2800" dirty="0" smtClean="0">
                          <a:effectLst/>
                        </a:rPr>
                        <a:t> patient </a:t>
                      </a:r>
                      <a:r>
                        <a:rPr lang="en-US" sz="2800" dirty="0">
                          <a:effectLst/>
                        </a:rPr>
                        <a:t>provided an updated </a:t>
                      </a:r>
                      <a:r>
                        <a:rPr lang="en-US" sz="2800" dirty="0" smtClean="0">
                          <a:effectLst/>
                        </a:rPr>
                        <a:t> medication list</a:t>
                      </a:r>
                      <a:r>
                        <a:rPr lang="en-US" sz="2800" dirty="0">
                          <a:effectLst/>
                        </a:rPr>
                        <a:t>?</a:t>
                      </a:r>
                      <a:endParaRPr lang="en-US" sz="2800" dirty="0">
                        <a:effectLst/>
                        <a:latin typeface="+mj-lt"/>
                        <a:ea typeface="Calibri"/>
                      </a:endParaRPr>
                    </a:p>
                  </a:txBody>
                  <a:tcPr marL="68580" marR="68580" marT="0" marB="0"/>
                </a:tc>
              </a:tr>
            </a:tbl>
          </a:graphicData>
        </a:graphic>
      </p:graphicFrame>
    </p:spTree>
    <p:extLst>
      <p:ext uri="{BB962C8B-B14F-4D97-AF65-F5344CB8AC3E}">
        <p14:creationId xmlns:p14="http://schemas.microsoft.com/office/powerpoint/2010/main" val="4289393070"/>
      </p:ext>
    </p:extLst>
  </p:cSld>
  <p:clrMapOvr>
    <a:masterClrMapping/>
  </p:clrMapOvr>
  <mc:AlternateContent xmlns:mc="http://schemas.openxmlformats.org/markup-compatibility/2006" xmlns:p14="http://schemas.microsoft.com/office/powerpoint/2010/main">
    <mc:Choice Requires="p14">
      <p:transition spd="slow" p14:dur="2000" advTm="41829"/>
    </mc:Choice>
    <mc:Fallback xmlns="">
      <p:transition spd="slow" advTm="41829"/>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55557159"/>
              </p:ext>
            </p:extLst>
          </p:nvPr>
        </p:nvGraphicFramePr>
        <p:xfrm>
          <a:off x="-21335" y="0"/>
          <a:ext cx="9143999" cy="6858000"/>
        </p:xfrm>
        <a:graphic>
          <a:graphicData uri="http://schemas.openxmlformats.org/drawingml/2006/table">
            <a:tbl>
              <a:tblPr firstRow="1" firstCol="1" bandRow="1">
                <a:tableStyleId>{93296810-A885-4BE3-A3E7-6D5BEEA58F35}</a:tableStyleId>
              </a:tblPr>
              <a:tblGrid>
                <a:gridCol w="2383535"/>
                <a:gridCol w="2209800"/>
                <a:gridCol w="2362200"/>
                <a:gridCol w="2188464"/>
              </a:tblGrid>
              <a:tr h="2637692">
                <a:tc>
                  <a:txBody>
                    <a:bodyPr/>
                    <a:lstStyle/>
                    <a:p>
                      <a:pPr marL="0" marR="0">
                        <a:spcBef>
                          <a:spcPts val="0"/>
                        </a:spcBef>
                        <a:spcAft>
                          <a:spcPts val="0"/>
                        </a:spcAft>
                      </a:pPr>
                      <a:r>
                        <a:rPr lang="en-US" sz="2800" dirty="0">
                          <a:solidFill>
                            <a:schemeClr val="accent1">
                              <a:lumMod val="50000"/>
                            </a:schemeClr>
                          </a:solidFill>
                          <a:effectLst/>
                        </a:rPr>
                        <a:t>The Joint Commission </a:t>
                      </a:r>
                      <a:endParaRPr lang="en-US" sz="2800" dirty="0">
                        <a:solidFill>
                          <a:schemeClr val="accent1">
                            <a:lumMod val="50000"/>
                          </a:schemeClr>
                        </a:solidFill>
                        <a:effectLst/>
                        <a:latin typeface="+mj-lt"/>
                        <a:ea typeface="Calibri"/>
                      </a:endParaRPr>
                    </a:p>
                  </a:txBody>
                  <a:tcPr marL="68580" marR="68580" marT="0" marB="0"/>
                </a:tc>
                <a:tc>
                  <a:txBody>
                    <a:bodyPr/>
                    <a:lstStyle/>
                    <a:p>
                      <a:pPr marL="0" marR="0">
                        <a:spcBef>
                          <a:spcPts val="0"/>
                        </a:spcBef>
                        <a:spcAft>
                          <a:spcPts val="0"/>
                        </a:spcAft>
                      </a:pPr>
                      <a:r>
                        <a:rPr lang="en-US" sz="2800" dirty="0">
                          <a:solidFill>
                            <a:schemeClr val="accent1">
                              <a:lumMod val="50000"/>
                            </a:schemeClr>
                          </a:solidFill>
                          <a:effectLst/>
                        </a:rPr>
                        <a:t>The VHA </a:t>
                      </a:r>
                      <a:r>
                        <a:rPr lang="en-US" sz="2800" dirty="0" err="1">
                          <a:solidFill>
                            <a:schemeClr val="accent1">
                              <a:lumMod val="50000"/>
                            </a:schemeClr>
                          </a:solidFill>
                          <a:effectLst/>
                        </a:rPr>
                        <a:t>MedRecon</a:t>
                      </a:r>
                      <a:r>
                        <a:rPr lang="en-US" sz="2800" dirty="0">
                          <a:solidFill>
                            <a:schemeClr val="accent1">
                              <a:lumMod val="50000"/>
                            </a:schemeClr>
                          </a:solidFill>
                          <a:effectLst/>
                        </a:rPr>
                        <a:t> Directive</a:t>
                      </a:r>
                      <a:endParaRPr lang="en-US" sz="2800" dirty="0">
                        <a:solidFill>
                          <a:schemeClr val="accent1">
                            <a:lumMod val="50000"/>
                          </a:schemeClr>
                        </a:solidFill>
                        <a:effectLst/>
                        <a:latin typeface="+mj-lt"/>
                        <a:ea typeface="Calibri"/>
                      </a:endParaRPr>
                    </a:p>
                  </a:txBody>
                  <a:tcPr marL="68580" marR="68580" marT="0" marB="0"/>
                </a:tc>
                <a:tc>
                  <a:txBody>
                    <a:bodyPr/>
                    <a:lstStyle/>
                    <a:p>
                      <a:pPr marL="0" marR="0">
                        <a:spcBef>
                          <a:spcPts val="0"/>
                        </a:spcBef>
                        <a:spcAft>
                          <a:spcPts val="0"/>
                        </a:spcAft>
                      </a:pPr>
                      <a:r>
                        <a:rPr lang="en-US" sz="2800" dirty="0" err="1">
                          <a:solidFill>
                            <a:schemeClr val="accent1">
                              <a:lumMod val="50000"/>
                            </a:schemeClr>
                          </a:solidFill>
                          <a:effectLst/>
                        </a:rPr>
                        <a:t>MedRecon</a:t>
                      </a:r>
                      <a:r>
                        <a:rPr lang="en-US" sz="2800" dirty="0">
                          <a:solidFill>
                            <a:schemeClr val="accent1">
                              <a:lumMod val="50000"/>
                            </a:schemeClr>
                          </a:solidFill>
                          <a:effectLst/>
                        </a:rPr>
                        <a:t> EPRP</a:t>
                      </a:r>
                      <a:endParaRPr lang="en-US" sz="2800" dirty="0">
                        <a:solidFill>
                          <a:schemeClr val="accent1">
                            <a:lumMod val="50000"/>
                          </a:schemeClr>
                        </a:solidFill>
                        <a:effectLst/>
                        <a:latin typeface="+mj-lt"/>
                        <a:ea typeface="Calibri"/>
                      </a:endParaRPr>
                    </a:p>
                  </a:txBody>
                  <a:tcPr marL="68580" marR="68580" marT="0" marB="0"/>
                </a:tc>
                <a:tc>
                  <a:txBody>
                    <a:bodyPr/>
                    <a:lstStyle/>
                    <a:p>
                      <a:pPr marL="0" marR="0">
                        <a:spcBef>
                          <a:spcPts val="0"/>
                        </a:spcBef>
                        <a:spcAft>
                          <a:spcPts val="0"/>
                        </a:spcAft>
                      </a:pPr>
                      <a:r>
                        <a:rPr lang="en-US" sz="2800" dirty="0">
                          <a:solidFill>
                            <a:schemeClr val="accent1">
                              <a:lumMod val="50000"/>
                            </a:schemeClr>
                          </a:solidFill>
                          <a:effectLst/>
                        </a:rPr>
                        <a:t>Mean Facilities for </a:t>
                      </a:r>
                      <a:r>
                        <a:rPr lang="en-US" sz="2800" dirty="0" smtClean="0">
                          <a:solidFill>
                            <a:schemeClr val="accent1">
                              <a:lumMod val="50000"/>
                            </a:schemeClr>
                          </a:solidFill>
                          <a:effectLst/>
                        </a:rPr>
                        <a:t>FY2013Q3</a:t>
                      </a:r>
                      <a:endParaRPr lang="en-US" sz="2800" dirty="0">
                        <a:solidFill>
                          <a:schemeClr val="accent1">
                            <a:lumMod val="50000"/>
                          </a:schemeClr>
                        </a:solidFill>
                        <a:effectLst/>
                        <a:latin typeface="+mj-lt"/>
                        <a:ea typeface="Calibri"/>
                      </a:endParaRPr>
                    </a:p>
                  </a:txBody>
                  <a:tcPr marL="68580" marR="68580" marT="0" marB="0"/>
                </a:tc>
              </a:tr>
              <a:tr h="4220308">
                <a:tc>
                  <a:txBody>
                    <a:bodyPr/>
                    <a:lstStyle/>
                    <a:p>
                      <a:pPr marL="0" marR="0">
                        <a:spcBef>
                          <a:spcPts val="0"/>
                        </a:spcBef>
                        <a:spcAft>
                          <a:spcPts val="0"/>
                        </a:spcAft>
                      </a:pPr>
                      <a:r>
                        <a:rPr lang="en-US" sz="2800" dirty="0">
                          <a:solidFill>
                            <a:schemeClr val="accent1">
                              <a:lumMod val="50000"/>
                            </a:schemeClr>
                          </a:solidFill>
                          <a:effectLst/>
                        </a:rPr>
                        <a:t>NPSG.03.06.01</a:t>
                      </a:r>
                    </a:p>
                    <a:p>
                      <a:pPr marL="0" marR="0">
                        <a:spcBef>
                          <a:spcPts val="0"/>
                        </a:spcBef>
                        <a:spcAft>
                          <a:spcPts val="0"/>
                        </a:spcAft>
                      </a:pPr>
                      <a:r>
                        <a:rPr lang="en-US" sz="2800" dirty="0" smtClean="0">
                          <a:solidFill>
                            <a:schemeClr val="accent1">
                              <a:lumMod val="50000"/>
                            </a:schemeClr>
                          </a:solidFill>
                          <a:effectLst/>
                        </a:rPr>
                        <a:t>EP4</a:t>
                      </a:r>
                    </a:p>
                    <a:p>
                      <a:pPr marL="0" marR="0">
                        <a:spcBef>
                          <a:spcPts val="0"/>
                        </a:spcBef>
                        <a:spcAft>
                          <a:spcPts val="0"/>
                        </a:spcAft>
                      </a:pPr>
                      <a:endParaRPr lang="en-US" sz="2800" dirty="0">
                        <a:effectLst/>
                      </a:endParaRPr>
                    </a:p>
                    <a:p>
                      <a:pPr marL="0" marR="0">
                        <a:spcBef>
                          <a:spcPts val="0"/>
                        </a:spcBef>
                        <a:spcAft>
                          <a:spcPts val="0"/>
                        </a:spcAft>
                      </a:pPr>
                      <a:r>
                        <a:rPr lang="en-US" sz="2800" dirty="0" smtClean="0">
                          <a:effectLst/>
                        </a:rPr>
                        <a:t> </a:t>
                      </a:r>
                      <a:endParaRPr lang="en-US" sz="2800" dirty="0">
                        <a:effectLst/>
                      </a:endParaRPr>
                    </a:p>
                    <a:p>
                      <a:pPr marL="0" marR="0">
                        <a:spcBef>
                          <a:spcPts val="0"/>
                        </a:spcBef>
                        <a:spcAft>
                          <a:spcPts val="0"/>
                        </a:spcAft>
                      </a:pPr>
                      <a:r>
                        <a:rPr lang="en-US" sz="2800" dirty="0" smtClean="0">
                          <a:effectLst/>
                        </a:rPr>
                        <a:t> </a:t>
                      </a:r>
                      <a:endParaRPr lang="en-US" sz="2800" dirty="0">
                        <a:solidFill>
                          <a:srgbClr val="FF0000"/>
                        </a:solidFill>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Communicate information with </a:t>
                      </a:r>
                      <a:r>
                        <a:rPr lang="en-US" sz="2800" dirty="0">
                          <a:effectLst/>
                        </a:rPr>
                        <a:t>the healthcare team(s)</a:t>
                      </a:r>
                    </a:p>
                    <a:p>
                      <a:pPr marL="0" marR="0">
                        <a:spcBef>
                          <a:spcPts val="0"/>
                        </a:spcBef>
                        <a:spcAft>
                          <a:spcPts val="0"/>
                        </a:spcAft>
                      </a:pPr>
                      <a:r>
                        <a:rPr lang="en-US" sz="2800" dirty="0">
                          <a:effectLst/>
                        </a:rPr>
                        <a:t> </a:t>
                      </a: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Mrec</a:t>
                      </a:r>
                      <a:r>
                        <a:rPr lang="en-US" sz="2800" baseline="0" dirty="0" smtClean="0">
                          <a:effectLst/>
                        </a:rPr>
                        <a:t>22 Is the m</a:t>
                      </a:r>
                      <a:r>
                        <a:rPr lang="en-US" sz="2800" dirty="0" smtClean="0">
                          <a:effectLst/>
                        </a:rPr>
                        <a:t>ed list in the Discharge Summary </a:t>
                      </a:r>
                      <a:r>
                        <a:rPr lang="en-US" sz="2800" baseline="0" dirty="0" smtClean="0">
                          <a:effectLst/>
                        </a:rPr>
                        <a:t> the same as in the m</a:t>
                      </a:r>
                      <a:r>
                        <a:rPr lang="en-US" sz="2800" dirty="0" smtClean="0">
                          <a:effectLst/>
                        </a:rPr>
                        <a:t>ed list given to Patient?</a:t>
                      </a:r>
                    </a:p>
                    <a:p>
                      <a:pPr marL="0" marR="0">
                        <a:spcBef>
                          <a:spcPts val="0"/>
                        </a:spcBef>
                        <a:spcAft>
                          <a:spcPts val="0"/>
                        </a:spcAft>
                      </a:pPr>
                      <a:endParaRPr lang="en-US" sz="2800" dirty="0">
                        <a:effectLst/>
                        <a:latin typeface="+mj-lt"/>
                        <a:ea typeface="Calibri"/>
                      </a:endParaRPr>
                    </a:p>
                  </a:txBody>
                  <a:tcPr marL="68580" marR="68580" marT="0" marB="0"/>
                </a:tc>
                <a:tc>
                  <a:txBody>
                    <a:bodyPr/>
                    <a:lstStyle/>
                    <a:p>
                      <a:pPr marL="0" marR="0">
                        <a:spcBef>
                          <a:spcPts val="0"/>
                        </a:spcBef>
                        <a:spcAft>
                          <a:spcPts val="0"/>
                        </a:spcAft>
                      </a:pPr>
                      <a:r>
                        <a:rPr lang="en-US" sz="2800" dirty="0" smtClean="0">
                          <a:effectLst/>
                        </a:rPr>
                        <a:t> DISCH</a:t>
                      </a:r>
                      <a:r>
                        <a:rPr lang="en-US" sz="2800" baseline="0" dirty="0" smtClean="0">
                          <a:effectLst/>
                        </a:rPr>
                        <a:t> mrec22 ---63%</a:t>
                      </a:r>
                    </a:p>
                    <a:p>
                      <a:pPr marL="0" marR="0">
                        <a:spcBef>
                          <a:spcPts val="0"/>
                        </a:spcBef>
                        <a:spcAft>
                          <a:spcPts val="0"/>
                        </a:spcAft>
                      </a:pPr>
                      <a:r>
                        <a:rPr lang="en-US" sz="2800" baseline="0" dirty="0" smtClean="0">
                          <a:effectLst/>
                        </a:rPr>
                        <a:t>  </a:t>
                      </a:r>
                      <a:endParaRPr lang="en-US" sz="2800" dirty="0">
                        <a:effectLst/>
                        <a:latin typeface="+mj-lt"/>
                        <a:ea typeface="Calibri"/>
                      </a:endParaRPr>
                    </a:p>
                  </a:txBody>
                  <a:tcPr marL="68580" marR="68580" marT="0" marB="0"/>
                </a:tc>
              </a:tr>
            </a:tbl>
          </a:graphicData>
        </a:graphic>
      </p:graphicFrame>
    </p:spTree>
    <p:extLst>
      <p:ext uri="{BB962C8B-B14F-4D97-AF65-F5344CB8AC3E}">
        <p14:creationId xmlns:p14="http://schemas.microsoft.com/office/powerpoint/2010/main" val="1639663325"/>
      </p:ext>
    </p:extLst>
  </p:cSld>
  <p:clrMapOvr>
    <a:masterClrMapping/>
  </p:clrMapOvr>
  <mc:AlternateContent xmlns:mc="http://schemas.openxmlformats.org/markup-compatibility/2006" xmlns:p14="http://schemas.microsoft.com/office/powerpoint/2010/main">
    <mc:Choice Requires="p14">
      <p:transition spd="slow" p14:dur="2000" advTm="74599"/>
    </mc:Choice>
    <mc:Fallback xmlns="">
      <p:transition spd="slow" advTm="74599"/>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4861118"/>
              </p:ext>
            </p:extLst>
          </p:nvPr>
        </p:nvGraphicFramePr>
        <p:xfrm>
          <a:off x="35312" y="76200"/>
          <a:ext cx="3317488" cy="6659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965273655"/>
              </p:ext>
            </p:extLst>
          </p:nvPr>
        </p:nvGraphicFramePr>
        <p:xfrm>
          <a:off x="3352800" y="76200"/>
          <a:ext cx="8229600" cy="66595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3352800" y="1036638"/>
            <a:ext cx="2438400" cy="4602162"/>
          </a:xfrm>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t>2014 </a:t>
            </a:r>
            <a:r>
              <a:rPr lang="en-US" dirty="0"/>
              <a:t>Inpatient</a:t>
            </a:r>
            <a:br>
              <a:rPr lang="en-US" dirty="0"/>
            </a:br>
            <a:r>
              <a:rPr lang="en-US" dirty="0"/>
              <a:t>Med </a:t>
            </a:r>
            <a:r>
              <a:rPr lang="en-US" dirty="0" smtClean="0"/>
              <a:t>Recon Quality Indicators</a:t>
            </a:r>
            <a:br>
              <a:rPr lang="en-US" dirty="0" smtClean="0"/>
            </a:br>
            <a:endParaRPr lang="en-US" dirty="0"/>
          </a:p>
        </p:txBody>
      </p:sp>
    </p:spTree>
    <p:extLst>
      <p:ext uri="{BB962C8B-B14F-4D97-AF65-F5344CB8AC3E}">
        <p14:creationId xmlns:p14="http://schemas.microsoft.com/office/powerpoint/2010/main" val="3134963939"/>
      </p:ext>
    </p:extLst>
  </p:cSld>
  <p:clrMapOvr>
    <a:masterClrMapping/>
  </p:clrMapOvr>
  <mc:AlternateContent xmlns:mc="http://schemas.openxmlformats.org/markup-compatibility/2006" xmlns:p14="http://schemas.microsoft.com/office/powerpoint/2010/main">
    <mc:Choice Requires="p14">
      <p:transition spd="slow" p14:dur="2000" advTm="3787"/>
    </mc:Choice>
    <mc:Fallback xmlns="">
      <p:transition spd="slow" advTm="3787"/>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4000" dirty="0" smtClean="0">
                <a:solidFill>
                  <a:schemeClr val="accent3"/>
                </a:solidFill>
              </a:rPr>
              <a:t/>
            </a:r>
            <a:br>
              <a:rPr lang="en-US" sz="4000" dirty="0" smtClean="0">
                <a:solidFill>
                  <a:schemeClr val="accent3"/>
                </a:solidFill>
              </a:rPr>
            </a:br>
            <a:r>
              <a:rPr lang="en-US" sz="4000" dirty="0" smtClean="0">
                <a:solidFill>
                  <a:srgbClr val="647D33"/>
                </a:solidFill>
              </a:rPr>
              <a:t>2014 Outpatient Med Recon </a:t>
            </a:r>
            <a:br>
              <a:rPr lang="en-US" sz="4000" dirty="0" smtClean="0">
                <a:solidFill>
                  <a:srgbClr val="647D33"/>
                </a:solidFill>
              </a:rPr>
            </a:br>
            <a:r>
              <a:rPr lang="en-US" sz="4000" dirty="0" smtClean="0">
                <a:solidFill>
                  <a:srgbClr val="647D33"/>
                </a:solidFill>
              </a:rPr>
              <a:t>Quality </a:t>
            </a:r>
            <a:r>
              <a:rPr lang="en-US" sz="4000" dirty="0">
                <a:solidFill>
                  <a:srgbClr val="647D33"/>
                </a:solidFill>
              </a:rPr>
              <a:t>Indicators</a:t>
            </a:r>
            <a:br>
              <a:rPr lang="en-US" sz="4000" dirty="0">
                <a:solidFill>
                  <a:srgbClr val="647D33"/>
                </a:solidFill>
              </a:rPr>
            </a:br>
            <a:endParaRPr lang="en-US" sz="4000" dirty="0">
              <a:solidFill>
                <a:srgbClr val="647D33"/>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882976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711401"/>
      </p:ext>
    </p:extLst>
  </p:cSld>
  <p:clrMapOvr>
    <a:masterClrMapping/>
  </p:clrMapOvr>
  <mc:AlternateContent xmlns:mc="http://schemas.openxmlformats.org/markup-compatibility/2006" xmlns:p14="http://schemas.microsoft.com/office/powerpoint/2010/main">
    <mc:Choice Requires="p14">
      <p:transition spd="slow" p14:dur="2000" advTm="49276"/>
    </mc:Choice>
    <mc:Fallback xmlns="">
      <p:transition spd="slow" advTm="4927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3238500" y="2857500"/>
            <a:ext cx="8229600" cy="1143000"/>
          </a:xfrm>
        </p:spPr>
        <p:txBody>
          <a:bodyPr>
            <a:noAutofit/>
          </a:bodyPr>
          <a:lstStyle/>
          <a:p>
            <a:r>
              <a:rPr lang="en-US" sz="9600" dirty="0" smtClean="0">
                <a:solidFill>
                  <a:schemeClr val="accent3">
                    <a:lumMod val="50000"/>
                  </a:schemeClr>
                </a:solidFill>
              </a:rPr>
              <a:t>What we do</a:t>
            </a:r>
            <a:endParaRPr lang="en-US" sz="9600" dirty="0">
              <a:solidFill>
                <a:schemeClr val="accent3">
                  <a:lumMod val="5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4126321"/>
              </p:ext>
            </p:extLst>
          </p:nvPr>
        </p:nvGraphicFramePr>
        <p:xfrm>
          <a:off x="1295400" y="228600"/>
          <a:ext cx="82296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528375"/>
      </p:ext>
    </p:extLst>
  </p:cSld>
  <p:clrMapOvr>
    <a:masterClrMapping/>
  </p:clrMapOvr>
  <mc:AlternateContent xmlns:mc="http://schemas.openxmlformats.org/markup-compatibility/2006" xmlns:p14="http://schemas.microsoft.com/office/powerpoint/2010/main">
    <mc:Choice Requires="p14">
      <p:transition spd="slow" p14:dur="2000" advTm="78528"/>
    </mc:Choice>
    <mc:Fallback xmlns="">
      <p:transition spd="slow" advTm="78528"/>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Background image: cement stepping stones set into grass.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5331" y="-76200"/>
            <a:ext cx="10501312" cy="7004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2586037"/>
          </a:xfrm>
          <a:ln w="76200"/>
        </p:spPr>
        <p:style>
          <a:lnRef idx="2">
            <a:schemeClr val="accent5"/>
          </a:lnRef>
          <a:fillRef idx="1">
            <a:schemeClr val="lt1"/>
          </a:fillRef>
          <a:effectRef idx="0">
            <a:schemeClr val="accent5"/>
          </a:effectRef>
          <a:fontRef idx="minor">
            <a:schemeClr val="dk1"/>
          </a:fontRef>
        </p:style>
        <p:txBody>
          <a:bodyPr>
            <a:noAutofit/>
          </a:bodyPr>
          <a:lstStyle/>
          <a:p>
            <a:r>
              <a:rPr lang="en-US" sz="5400" dirty="0" smtClean="0"/>
              <a:t>Medication Reconciliation</a:t>
            </a:r>
            <a:br>
              <a:rPr lang="en-US" sz="5400" dirty="0" smtClean="0"/>
            </a:br>
            <a:r>
              <a:rPr lang="en-US" sz="5400" dirty="0" smtClean="0"/>
              <a:t>stepping </a:t>
            </a:r>
            <a:r>
              <a:rPr lang="en-US" sz="5400" dirty="0"/>
              <a:t>stone to clinical </a:t>
            </a:r>
            <a:r>
              <a:rPr lang="en-US" sz="5400" dirty="0" smtClean="0"/>
              <a:t>reconciliation</a:t>
            </a:r>
            <a:endParaRPr lang="en-US" sz="6000" dirty="0"/>
          </a:p>
        </p:txBody>
      </p:sp>
      <p:sp>
        <p:nvSpPr>
          <p:cNvPr id="3" name="Content Placeholder 2"/>
          <p:cNvSpPr>
            <a:spLocks noGrp="1"/>
          </p:cNvSpPr>
          <p:nvPr>
            <p:ph idx="1"/>
          </p:nvPr>
        </p:nvSpPr>
        <p:spPr>
          <a:xfrm>
            <a:off x="2286000" y="3733800"/>
            <a:ext cx="3886200" cy="1828800"/>
          </a:xfrm>
        </p:spPr>
        <p:style>
          <a:lnRef idx="2">
            <a:schemeClr val="accent3"/>
          </a:lnRef>
          <a:fillRef idx="1">
            <a:schemeClr val="lt1"/>
          </a:fillRef>
          <a:effectRef idx="0">
            <a:schemeClr val="accent3"/>
          </a:effectRef>
          <a:fontRef idx="minor">
            <a:schemeClr val="dk1"/>
          </a:fontRef>
        </p:style>
        <p:txBody>
          <a:bodyPr>
            <a:normAutofit/>
          </a:bodyPr>
          <a:lstStyle/>
          <a:p>
            <a:pPr marL="0" indent="0" algn="ctr">
              <a:buNone/>
            </a:pPr>
            <a:r>
              <a:rPr lang="en-US" sz="3600" b="1" dirty="0" smtClean="0"/>
              <a:t>Certification </a:t>
            </a:r>
            <a:r>
              <a:rPr lang="en-US" sz="3600" b="1" dirty="0"/>
              <a:t>Criteria </a:t>
            </a:r>
            <a:r>
              <a:rPr lang="en-US" sz="3600" b="1" dirty="0" smtClean="0"/>
              <a:t>Meaningful Use Stage 2</a:t>
            </a:r>
            <a:endParaRPr lang="en-US" sz="3600" dirty="0"/>
          </a:p>
          <a:p>
            <a:pPr marL="0" indent="0">
              <a:buNone/>
            </a:pPr>
            <a:endParaRPr lang="en-US" sz="2000" dirty="0"/>
          </a:p>
        </p:txBody>
      </p:sp>
    </p:spTree>
    <p:extLst>
      <p:ext uri="{BB962C8B-B14F-4D97-AF65-F5344CB8AC3E}">
        <p14:creationId xmlns:p14="http://schemas.microsoft.com/office/powerpoint/2010/main" val="420566309"/>
      </p:ext>
    </p:extLst>
  </p:cSld>
  <p:clrMapOvr>
    <a:masterClrMapping/>
  </p:clrMapOvr>
  <mc:AlternateContent xmlns:mc="http://schemas.openxmlformats.org/markup-compatibility/2006" xmlns:p14="http://schemas.microsoft.com/office/powerpoint/2010/main">
    <mc:Choice Requires="p14">
      <p:transition spd="slow" p14:dur="2000" advTm="62126"/>
    </mc:Choice>
    <mc:Fallback xmlns="">
      <p:transition spd="slow" advTm="62126"/>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Question</a:t>
            </a:r>
            <a:endParaRPr lang="en-US" dirty="0"/>
          </a:p>
        </p:txBody>
      </p:sp>
      <p:sp>
        <p:nvSpPr>
          <p:cNvPr id="5" name="Content Placeholder 4"/>
          <p:cNvSpPr>
            <a:spLocks noGrp="1"/>
          </p:cNvSpPr>
          <p:nvPr>
            <p:ph idx="1"/>
          </p:nvPr>
        </p:nvSpPr>
        <p:spPr>
          <a:xfrm>
            <a:off x="304800" y="1600200"/>
            <a:ext cx="8534400" cy="4876800"/>
          </a:xfrm>
        </p:spPr>
        <p:txBody>
          <a:bodyPr>
            <a:normAutofit/>
          </a:bodyPr>
          <a:lstStyle/>
          <a:p>
            <a:pPr marL="0" indent="0">
              <a:buNone/>
            </a:pPr>
            <a:r>
              <a:rPr lang="en-US" sz="4000" dirty="0"/>
              <a:t>“Non VA Medications” are </a:t>
            </a:r>
            <a:r>
              <a:rPr lang="en-US" sz="4000" u="sng" dirty="0"/>
              <a:t>only</a:t>
            </a:r>
            <a:r>
              <a:rPr lang="en-US" sz="4000" dirty="0"/>
              <a:t> non VA provider prescribed medications filled at non VA pharmacies </a:t>
            </a:r>
          </a:p>
          <a:p>
            <a:pPr marL="1314450" lvl="2" indent="-514350">
              <a:buFont typeface="+mj-lt"/>
              <a:buAutoNum type="alphaUcPeriod"/>
            </a:pPr>
            <a:r>
              <a:rPr lang="en-US" sz="3600" dirty="0" smtClean="0"/>
              <a:t>True</a:t>
            </a:r>
          </a:p>
          <a:p>
            <a:pPr marL="1314450" lvl="2" indent="-514350">
              <a:buFont typeface="+mj-lt"/>
              <a:buAutoNum type="alphaUcPeriod"/>
            </a:pPr>
            <a:r>
              <a:rPr lang="en-US" sz="3600" dirty="0" smtClean="0"/>
              <a:t>False</a:t>
            </a:r>
            <a:endParaRPr lang="en-US" sz="3600" dirty="0"/>
          </a:p>
        </p:txBody>
      </p:sp>
    </p:spTree>
    <p:extLst>
      <p:ext uri="{BB962C8B-B14F-4D97-AF65-F5344CB8AC3E}">
        <p14:creationId xmlns:p14="http://schemas.microsoft.com/office/powerpoint/2010/main" val="4212857723"/>
      </p:ext>
    </p:extLst>
  </p:cSld>
  <p:clrMapOvr>
    <a:masterClrMapping/>
  </p:clrMapOvr>
  <mc:AlternateContent xmlns:mc="http://schemas.openxmlformats.org/markup-compatibility/2006" xmlns:p14="http://schemas.microsoft.com/office/powerpoint/2010/main">
    <mc:Choice Requires="p14">
      <p:transition spd="slow" p14:dur="2000" advTm="42362"/>
    </mc:Choice>
    <mc:Fallback xmlns="">
      <p:transition spd="slow" advTm="42362"/>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12960359"/>
              </p:ext>
            </p:extLst>
          </p:nvPr>
        </p:nvGraphicFramePr>
        <p:xfrm>
          <a:off x="0" y="76200"/>
          <a:ext cx="9144000" cy="6354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895600" y="2362200"/>
            <a:ext cx="3733800" cy="1905000"/>
          </a:xfrm>
          <a:solidFill>
            <a:srgbClr val="647D33"/>
          </a:solidFill>
        </p:spPr>
        <p:txBody>
          <a:bodyPr>
            <a:noAutofit/>
          </a:bodyPr>
          <a:lstStyle/>
          <a:p>
            <a:r>
              <a:rPr lang="en-US" sz="5400" b="1" dirty="0" smtClean="0">
                <a:solidFill>
                  <a:schemeClr val="bg1"/>
                </a:solidFill>
              </a:rPr>
              <a:t>Finding Success</a:t>
            </a:r>
            <a:endParaRPr lang="en-US" sz="5400" b="1" dirty="0">
              <a:solidFill>
                <a:schemeClr val="bg1"/>
              </a:solidFill>
            </a:endParaRPr>
          </a:p>
        </p:txBody>
      </p:sp>
    </p:spTree>
    <p:extLst>
      <p:ext uri="{BB962C8B-B14F-4D97-AF65-F5344CB8AC3E}">
        <p14:creationId xmlns:p14="http://schemas.microsoft.com/office/powerpoint/2010/main" val="2586756696"/>
      </p:ext>
    </p:extLst>
  </p:cSld>
  <p:clrMapOvr>
    <a:masterClrMapping/>
  </p:clrMapOvr>
  <mc:AlternateContent xmlns:mc="http://schemas.openxmlformats.org/markup-compatibility/2006" xmlns:p14="http://schemas.microsoft.com/office/powerpoint/2010/main">
    <mc:Choice Requires="p14">
      <p:transition spd="slow" p14:dur="2000" advTm="73377"/>
    </mc:Choice>
    <mc:Fallback xmlns="">
      <p:transition spd="slow" advTm="73377"/>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2" name="Rectangle 1"/>
          <p:cNvSpPr/>
          <p:nvPr/>
        </p:nvSpPr>
        <p:spPr>
          <a:xfrm>
            <a:off x="609600" y="1219200"/>
            <a:ext cx="7543800" cy="1754326"/>
          </a:xfrm>
          <a:prstGeom prst="rect">
            <a:avLst/>
          </a:prstGeom>
        </p:spPr>
        <p:txBody>
          <a:bodyPr wrap="square">
            <a:spAutoFit/>
          </a:bodyPr>
          <a:lstStyle/>
          <a:p>
            <a:r>
              <a:rPr lang="en-US" sz="3600" dirty="0"/>
              <a:t>“Non VA Medications” are </a:t>
            </a:r>
            <a:r>
              <a:rPr lang="en-US" sz="3600" u="sng" dirty="0"/>
              <a:t>only</a:t>
            </a:r>
            <a:r>
              <a:rPr lang="en-US" sz="3600" dirty="0"/>
              <a:t> non VA provider prescribed medications filled at non VA pharmacies </a:t>
            </a:r>
          </a:p>
        </p:txBody>
      </p:sp>
      <p:sp>
        <p:nvSpPr>
          <p:cNvPr id="7" name="Content Placeholder 4"/>
          <p:cNvSpPr txBox="1">
            <a:spLocks/>
          </p:cNvSpPr>
          <p:nvPr/>
        </p:nvSpPr>
        <p:spPr>
          <a:xfrm>
            <a:off x="228600" y="3124200"/>
            <a:ext cx="48006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514350">
              <a:buFont typeface="+mj-lt"/>
              <a:buAutoNum type="alphaUcPeriod"/>
            </a:pPr>
            <a:r>
              <a:rPr lang="en-US" sz="3300" dirty="0" smtClean="0"/>
              <a:t>True</a:t>
            </a:r>
          </a:p>
          <a:p>
            <a:pPr marL="857250" lvl="2" indent="-514350">
              <a:buFont typeface="+mj-lt"/>
              <a:buAutoNum type="alphaUcPeriod"/>
            </a:pPr>
            <a:r>
              <a:rPr lang="en-US" sz="3300" dirty="0" smtClean="0"/>
              <a:t>False</a:t>
            </a:r>
            <a:endParaRPr lang="en-US" sz="3300" dirty="0"/>
          </a:p>
        </p:txBody>
      </p:sp>
    </p:spTree>
    <p:extLst>
      <p:ext uri="{BB962C8B-B14F-4D97-AF65-F5344CB8AC3E}">
        <p14:creationId xmlns:p14="http://schemas.microsoft.com/office/powerpoint/2010/main" val="838273181"/>
      </p:ext>
    </p:extLst>
  </p:cSld>
  <p:clrMapOvr>
    <a:masterClrMapping/>
  </p:clrMapOvr>
  <mc:AlternateContent xmlns:mc="http://schemas.openxmlformats.org/markup-compatibility/2006" xmlns:p14="http://schemas.microsoft.com/office/powerpoint/2010/main">
    <mc:Choice Requires="p14">
      <p:transition spd="slow" p14:dur="2000" advTm="18188"/>
    </mc:Choice>
    <mc:Fallback xmlns="">
      <p:transition spd="slow" advTm="18188"/>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image of My VeHU Campus blue polling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342900"/>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914400" y="228600"/>
            <a:ext cx="8229600" cy="1143000"/>
          </a:xfrm>
        </p:spPr>
        <p:txBody>
          <a:bodyPr/>
          <a:lstStyle/>
          <a:p>
            <a:r>
              <a:rPr lang="en-US" dirty="0" smtClean="0"/>
              <a:t>Poll Results</a:t>
            </a:r>
            <a:endParaRPr lang="en-US" dirty="0"/>
          </a:p>
        </p:txBody>
      </p:sp>
      <p:sp>
        <p:nvSpPr>
          <p:cNvPr id="7" name="Content Placeholder 4"/>
          <p:cNvSpPr txBox="1">
            <a:spLocks/>
          </p:cNvSpPr>
          <p:nvPr/>
        </p:nvSpPr>
        <p:spPr>
          <a:xfrm>
            <a:off x="228600" y="3124200"/>
            <a:ext cx="48006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514350">
              <a:buFont typeface="+mj-lt"/>
              <a:buAutoNum type="alphaUcPeriod"/>
            </a:pPr>
            <a:r>
              <a:rPr lang="en-US" sz="3300" dirty="0" smtClean="0"/>
              <a:t>True</a:t>
            </a:r>
          </a:p>
          <a:p>
            <a:pPr marL="857250" lvl="2" indent="-514350">
              <a:buFont typeface="+mj-lt"/>
              <a:buAutoNum type="alphaUcPeriod"/>
            </a:pPr>
            <a:r>
              <a:rPr lang="en-US" sz="3300" dirty="0" smtClean="0"/>
              <a:t>False</a:t>
            </a:r>
            <a:endParaRPr lang="en-US" sz="3300" dirty="0"/>
          </a:p>
        </p:txBody>
      </p:sp>
    </p:spTree>
    <p:extLst>
      <p:ext uri="{BB962C8B-B14F-4D97-AF65-F5344CB8AC3E}">
        <p14:creationId xmlns:p14="http://schemas.microsoft.com/office/powerpoint/2010/main" val="3359358177"/>
      </p:ext>
    </p:extLst>
  </p:cSld>
  <p:clrMapOvr>
    <a:masterClrMapping/>
  </p:clrMapOvr>
  <mc:AlternateContent xmlns:mc="http://schemas.openxmlformats.org/markup-compatibility/2006" xmlns:p14="http://schemas.microsoft.com/office/powerpoint/2010/main">
    <mc:Choice Requires="p14">
      <p:transition spd="slow" p14:dur="2000" advTm="18188"/>
    </mc:Choice>
    <mc:Fallback xmlns="">
      <p:transition spd="slow" advTm="18188"/>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image: stylized ocean waves in varying shades of blue.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824" y="-2790"/>
            <a:ext cx="9127176" cy="68607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a:ln w="76200"/>
        </p:spPr>
        <p:style>
          <a:lnRef idx="2">
            <a:schemeClr val="accent5"/>
          </a:lnRef>
          <a:fillRef idx="1">
            <a:schemeClr val="lt1"/>
          </a:fillRef>
          <a:effectRef idx="0">
            <a:schemeClr val="accent5"/>
          </a:effectRef>
          <a:fontRef idx="minor">
            <a:schemeClr val="dk1"/>
          </a:fontRef>
        </p:style>
        <p:txBody>
          <a:bodyPr>
            <a:noAutofit/>
          </a:bodyPr>
          <a:lstStyle/>
          <a:p>
            <a:r>
              <a:rPr lang="en-US" sz="4800" dirty="0" smtClean="0"/>
              <a:t>Example of Workflow</a:t>
            </a:r>
            <a:endParaRPr lang="en-US" sz="2000" dirty="0"/>
          </a:p>
        </p:txBody>
      </p:sp>
      <p:graphicFrame>
        <p:nvGraphicFramePr>
          <p:cNvPr id="3" name="Diagram 2"/>
          <p:cNvGraphicFramePr/>
          <p:nvPr>
            <p:extLst>
              <p:ext uri="{D42A27DB-BD31-4B8C-83A1-F6EECF244321}">
                <p14:modId xmlns:p14="http://schemas.microsoft.com/office/powerpoint/2010/main" val="2165393585"/>
              </p:ext>
            </p:extLst>
          </p:nvPr>
        </p:nvGraphicFramePr>
        <p:xfrm>
          <a:off x="-228600" y="1524000"/>
          <a:ext cx="9583546"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99617777"/>
      </p:ext>
    </p:extLst>
  </p:cSld>
  <p:clrMapOvr>
    <a:masterClrMapping/>
  </p:clrMapOvr>
  <mc:AlternateContent xmlns:mc="http://schemas.openxmlformats.org/markup-compatibility/2006" xmlns:p14="http://schemas.microsoft.com/office/powerpoint/2010/main">
    <mc:Choice Requires="p14">
      <p:transition spd="slow" p14:dur="2000" advTm="55103"/>
    </mc:Choice>
    <mc:Fallback xmlns="">
      <p:transition spd="slow" advTm="55103"/>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172807" y="2851639"/>
            <a:ext cx="6869723" cy="1143000"/>
          </a:xfrm>
        </p:spPr>
        <p:txBody>
          <a:bodyPr>
            <a:noAutofit/>
          </a:bodyPr>
          <a:lstStyle/>
          <a:p>
            <a:r>
              <a:rPr lang="en-US" sz="3600" dirty="0" smtClean="0"/>
              <a:t>Portland’s Ambulatory Workflow</a:t>
            </a:r>
            <a:br>
              <a:rPr lang="en-US" sz="3600" dirty="0" smtClean="0"/>
            </a:br>
            <a:r>
              <a:rPr lang="en-US" sz="2800" dirty="0" smtClean="0"/>
              <a:t> </a:t>
            </a:r>
            <a:r>
              <a:rPr lang="en-US" sz="2800" b="1" dirty="0">
                <a:solidFill>
                  <a:schemeClr val="accent1"/>
                </a:solidFill>
                <a:ea typeface="ヒラギノ角ゴ Pro W3" charset="-128"/>
                <a:cs typeface="ヒラギノ角ゴ Pro W3" charset="-128"/>
              </a:rPr>
              <a:t>with permission of Dr. Blake Lesselroth</a:t>
            </a:r>
            <a:endParaRPr lang="en-US" sz="2000" dirty="0">
              <a:solidFill>
                <a:schemeClr val="accent1"/>
              </a:solidFill>
            </a:endParaRPr>
          </a:p>
        </p:txBody>
      </p:sp>
      <p:pic>
        <p:nvPicPr>
          <p:cNvPr id="4" name="Content Placeholder 3" descr="Ambulatory Workflow.jpg"/>
          <p:cNvPicPr>
            <a:picLocks noGrp="1" noChangeAspect="1"/>
          </p:cNvPicPr>
          <p:nvPr>
            <p:ph idx="1"/>
          </p:nvPr>
        </p:nvPicPr>
        <p:blipFill>
          <a:blip r:embed="rId3" cstate="print"/>
          <a:srcRect l="4780" t="18480" r="8981" b="12645"/>
          <a:stretch>
            <a:fillRect/>
          </a:stretch>
        </p:blipFill>
        <p:spPr>
          <a:xfrm>
            <a:off x="0" y="57225"/>
            <a:ext cx="8077200" cy="6800776"/>
          </a:xfrm>
        </p:spPr>
      </p:pic>
    </p:spTree>
    <p:extLst>
      <p:ext uri="{BB962C8B-B14F-4D97-AF65-F5344CB8AC3E}">
        <p14:creationId xmlns:p14="http://schemas.microsoft.com/office/powerpoint/2010/main" val="2392270298"/>
      </p:ext>
    </p:extLst>
  </p:cSld>
  <p:clrMapOvr>
    <a:masterClrMapping/>
  </p:clrMapOvr>
  <mc:AlternateContent xmlns:mc="http://schemas.openxmlformats.org/markup-compatibility/2006" xmlns:p14="http://schemas.microsoft.com/office/powerpoint/2010/main">
    <mc:Choice Requires="p14">
      <p:transition spd="slow" p14:dur="2000" advTm="84872"/>
    </mc:Choice>
    <mc:Fallback xmlns="">
      <p:transition spd="slow" advTm="84872"/>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51129699"/>
              </p:ext>
            </p:extLst>
          </p:nvPr>
        </p:nvGraphicFramePr>
        <p:xfrm>
          <a:off x="228600" y="76200"/>
          <a:ext cx="8686800" cy="659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rot="5400000">
            <a:off x="5753100" y="2781300"/>
            <a:ext cx="5334000" cy="1143000"/>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9600" dirty="0" smtClean="0"/>
              <a:t>Value</a:t>
            </a:r>
            <a:endParaRPr lang="en-US" sz="9600" dirty="0"/>
          </a:p>
        </p:txBody>
      </p:sp>
    </p:spTree>
    <p:extLst>
      <p:ext uri="{BB962C8B-B14F-4D97-AF65-F5344CB8AC3E}">
        <p14:creationId xmlns:p14="http://schemas.microsoft.com/office/powerpoint/2010/main" val="294081507"/>
      </p:ext>
    </p:extLst>
  </p:cSld>
  <p:clrMapOvr>
    <a:masterClrMapping/>
  </p:clrMapOvr>
  <mc:AlternateContent xmlns:mc="http://schemas.openxmlformats.org/markup-compatibility/2006" xmlns:p14="http://schemas.microsoft.com/office/powerpoint/2010/main">
    <mc:Choice Requires="p14">
      <p:transition spd="slow" p14:dur="2000" advTm="132892"/>
    </mc:Choice>
    <mc:Fallback xmlns="">
      <p:transition spd="slow" advTm="132892"/>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52500"/>
            <a:ext cx="5334000" cy="4953000"/>
          </a:xfrm>
          <a:ln w="76200">
            <a:solidFill>
              <a:schemeClr val="accent6"/>
            </a:solidFill>
          </a:ln>
        </p:spPr>
        <p:txBody>
          <a:bodyPr>
            <a:noAutofit/>
          </a:bodyPr>
          <a:lstStyle/>
          <a:p>
            <a:r>
              <a:rPr lang="en-US" sz="6600" dirty="0" smtClean="0">
                <a:solidFill>
                  <a:srgbClr val="647D33"/>
                </a:solidFill>
              </a:rPr>
              <a:t>Setting Specific </a:t>
            </a:r>
            <a:r>
              <a:rPr lang="en-US" sz="6600" dirty="0">
                <a:solidFill>
                  <a:srgbClr val="647D33"/>
                </a:solidFill>
              </a:rPr>
              <a:t>C</a:t>
            </a:r>
            <a:r>
              <a:rPr lang="en-US" sz="6600" dirty="0" smtClean="0">
                <a:solidFill>
                  <a:srgbClr val="647D33"/>
                </a:solidFill>
              </a:rPr>
              <a:t>onsiderations</a:t>
            </a:r>
            <a:endParaRPr lang="en-US" sz="6600" dirty="0">
              <a:solidFill>
                <a:srgbClr val="647D33"/>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829106363"/>
              </p:ext>
            </p:extLst>
          </p:nvPr>
        </p:nvGraphicFramePr>
        <p:xfrm>
          <a:off x="3124200" y="77828"/>
          <a:ext cx="8229600" cy="6627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834270"/>
      </p:ext>
    </p:extLst>
  </p:cSld>
  <p:clrMapOvr>
    <a:masterClrMapping/>
  </p:clrMapOvr>
  <mc:AlternateContent xmlns:mc="http://schemas.openxmlformats.org/markup-compatibility/2006" xmlns:p14="http://schemas.microsoft.com/office/powerpoint/2010/main">
    <mc:Choice Requires="p14">
      <p:transition spd="slow" p14:dur="2000" advTm="103951"/>
    </mc:Choice>
    <mc:Fallback xmlns="">
      <p:transition spd="slow" advTm="103951"/>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24307753"/>
              </p:ext>
            </p:extLst>
          </p:nvPr>
        </p:nvGraphicFramePr>
        <p:xfrm>
          <a:off x="0" y="7620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819524" y="914400"/>
            <a:ext cx="4419600" cy="5029200"/>
          </a:xfrm>
          <a:prstGeom prst="rect">
            <a:avLst/>
          </a:prstGeom>
          <a:ln w="76200" cap="flat" cmpd="sng" algn="ctr">
            <a:solidFill>
              <a:schemeClr val="accent3"/>
            </a:solid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7200" b="1" dirty="0" smtClean="0">
                <a:solidFill>
                  <a:schemeClr val="accent6"/>
                </a:solidFill>
              </a:rPr>
              <a:t>Innovators</a:t>
            </a:r>
          </a:p>
          <a:p>
            <a:r>
              <a:rPr lang="en-US" sz="7200" b="1" dirty="0" smtClean="0">
                <a:solidFill>
                  <a:schemeClr val="accent6"/>
                </a:solidFill>
              </a:rPr>
              <a:t>&amp;</a:t>
            </a:r>
          </a:p>
          <a:p>
            <a:r>
              <a:rPr lang="en-US" sz="7200" b="1" dirty="0" smtClean="0">
                <a:solidFill>
                  <a:schemeClr val="accent6"/>
                </a:solidFill>
              </a:rPr>
              <a:t>Exemplars</a:t>
            </a:r>
            <a:endParaRPr lang="en-US" sz="7200" b="1" dirty="0">
              <a:solidFill>
                <a:schemeClr val="accent6"/>
              </a:solidFill>
            </a:endParaRPr>
          </a:p>
        </p:txBody>
      </p:sp>
    </p:spTree>
    <p:extLst>
      <p:ext uri="{BB962C8B-B14F-4D97-AF65-F5344CB8AC3E}">
        <p14:creationId xmlns:p14="http://schemas.microsoft.com/office/powerpoint/2010/main" val="3809717270"/>
      </p:ext>
    </p:extLst>
  </p:cSld>
  <p:clrMapOvr>
    <a:masterClrMapping/>
  </p:clrMapOvr>
  <mc:AlternateContent xmlns:mc="http://schemas.openxmlformats.org/markup-compatibility/2006" xmlns:p14="http://schemas.microsoft.com/office/powerpoint/2010/main">
    <mc:Choice Requires="p14">
      <p:transition spd="slow" p14:dur="2000" advTm="37049"/>
    </mc:Choice>
    <mc:Fallback xmlns="">
      <p:transition spd="slow" advTm="3704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Screen capture of the Documentation and Monitoning Workgroup's sharepoint site  highlighting a teleconference reminde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191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605472"/>
      </p:ext>
    </p:extLst>
  </p:cSld>
  <p:clrMapOvr>
    <a:masterClrMapping/>
  </p:clrMapOvr>
  <mc:AlternateContent xmlns:mc="http://schemas.openxmlformats.org/markup-compatibility/2006" xmlns:p14="http://schemas.microsoft.com/office/powerpoint/2010/main">
    <mc:Choice Requires="p14">
      <p:transition spd="slow" p14:dur="2000" advTm="59792"/>
    </mc:Choice>
    <mc:Fallback xmlns="">
      <p:transition spd="slow" advTm="59792"/>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t>Salt Lake City: Pharm Techs</a:t>
            </a:r>
            <a:br>
              <a:rPr lang="en-US" dirty="0" smtClean="0"/>
            </a:br>
            <a:r>
              <a:rPr lang="en-US" sz="3100" b="1" dirty="0">
                <a:solidFill>
                  <a:srgbClr val="647D33"/>
                </a:solidFill>
                <a:ea typeface="ヒラギノ角ゴ Pro W3" charset="-128"/>
                <a:cs typeface="ヒラギノ角ゴ Pro W3" charset="-128"/>
              </a:rPr>
              <a:t>with permission of Debra Macdonald, </a:t>
            </a:r>
            <a:r>
              <a:rPr lang="en-US" sz="3100" b="1" dirty="0" err="1" smtClean="0">
                <a:solidFill>
                  <a:srgbClr val="647D33"/>
                </a:solidFill>
                <a:ea typeface="ヒラギノ角ゴ Pro W3" charset="-128"/>
                <a:cs typeface="ヒラギノ角ゴ Pro W3" charset="-128"/>
              </a:rPr>
              <a:t>RPh</a:t>
            </a:r>
            <a:endParaRPr lang="en-US" sz="3100" dirty="0"/>
          </a:p>
        </p:txBody>
      </p:sp>
      <p:graphicFrame>
        <p:nvGraphicFramePr>
          <p:cNvPr id="3" name="Diagram 2"/>
          <p:cNvGraphicFramePr/>
          <p:nvPr>
            <p:extLst>
              <p:ext uri="{D42A27DB-BD31-4B8C-83A1-F6EECF244321}">
                <p14:modId xmlns:p14="http://schemas.microsoft.com/office/powerpoint/2010/main" val="2033327687"/>
              </p:ext>
            </p:extLst>
          </p:nvPr>
        </p:nvGraphicFramePr>
        <p:xfrm>
          <a:off x="76200" y="1371600"/>
          <a:ext cx="8991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0822920"/>
      </p:ext>
    </p:extLst>
  </p:cSld>
  <p:clrMapOvr>
    <a:masterClrMapping/>
  </p:clrMapOvr>
  <mc:AlternateContent xmlns:mc="http://schemas.openxmlformats.org/markup-compatibility/2006" xmlns:p14="http://schemas.microsoft.com/office/powerpoint/2010/main">
    <mc:Choice Requires="p14">
      <p:transition spd="slow" p14:dur="2000" advTm="68795"/>
    </mc:Choice>
    <mc:Fallback xmlns="">
      <p:transition spd="slow" advTm="68795"/>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88993646"/>
              </p:ext>
            </p:extLst>
          </p:nvPr>
        </p:nvGraphicFramePr>
        <p:xfrm>
          <a:off x="0" y="1371600"/>
          <a:ext cx="9067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6200"/>
            <a:ext cx="8229600" cy="1143000"/>
          </a:xfrm>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t>Salt Lake City: Pharm Techs</a:t>
            </a:r>
            <a:br>
              <a:rPr lang="en-US" dirty="0" smtClean="0"/>
            </a:br>
            <a:r>
              <a:rPr lang="en-US" sz="3100" b="1" dirty="0">
                <a:solidFill>
                  <a:srgbClr val="647D33"/>
                </a:solidFill>
                <a:ea typeface="ヒラギノ角ゴ Pro W3" charset="-128"/>
                <a:cs typeface="ヒラギノ角ゴ Pro W3" charset="-128"/>
              </a:rPr>
              <a:t>with permission of </a:t>
            </a:r>
            <a:r>
              <a:rPr lang="en-US" sz="3100" b="1" dirty="0" smtClean="0">
                <a:solidFill>
                  <a:srgbClr val="647D33"/>
                </a:solidFill>
                <a:ea typeface="ヒラギノ角ゴ Pro W3" charset="-128"/>
                <a:cs typeface="ヒラギノ角ゴ Pro W3" charset="-128"/>
              </a:rPr>
              <a:t>Debra Macdonald, </a:t>
            </a:r>
            <a:r>
              <a:rPr lang="en-US" sz="3100" b="1" dirty="0" err="1" smtClean="0">
                <a:solidFill>
                  <a:srgbClr val="647D33"/>
                </a:solidFill>
                <a:ea typeface="ヒラギノ角ゴ Pro W3" charset="-128"/>
                <a:cs typeface="ヒラギノ角ゴ Pro W3" charset="-128"/>
              </a:rPr>
              <a:t>RPh</a:t>
            </a:r>
            <a:endParaRPr lang="en-US" sz="3100" dirty="0"/>
          </a:p>
        </p:txBody>
      </p:sp>
    </p:spTree>
    <p:extLst>
      <p:ext uri="{BB962C8B-B14F-4D97-AF65-F5344CB8AC3E}">
        <p14:creationId xmlns:p14="http://schemas.microsoft.com/office/powerpoint/2010/main" val="638788679"/>
      </p:ext>
    </p:extLst>
  </p:cSld>
  <p:clrMapOvr>
    <a:masterClrMapping/>
  </p:clrMapOvr>
  <mc:AlternateContent xmlns:mc="http://schemas.openxmlformats.org/markup-compatibility/2006" xmlns:p14="http://schemas.microsoft.com/office/powerpoint/2010/main">
    <mc:Choice Requires="p14">
      <p:transition spd="slow" p14:dur="2000" advTm="68853"/>
    </mc:Choice>
    <mc:Fallback xmlns="">
      <p:transition spd="slow" advTm="68853"/>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399" y="228600"/>
            <a:ext cx="8229600" cy="1143000"/>
          </a:xfrm>
          <a:ln w="76200">
            <a:solidFill>
              <a:schemeClr val="accent6"/>
            </a:solidFill>
          </a:ln>
        </p:spPr>
        <p:txBody>
          <a:bodyPr>
            <a:normAutofit fontScale="90000"/>
          </a:bodyPr>
          <a:lstStyle/>
          <a:p>
            <a:r>
              <a:rPr lang="en-US" dirty="0" smtClean="0"/>
              <a:t>Sample</a:t>
            </a:r>
            <a:r>
              <a:rPr lang="en-US" dirty="0" smtClean="0">
                <a:solidFill>
                  <a:schemeClr val="tx1"/>
                </a:solidFill>
              </a:rPr>
              <a:t> Competency Assessment</a:t>
            </a:r>
            <a:br>
              <a:rPr lang="en-US" dirty="0" smtClean="0">
                <a:solidFill>
                  <a:schemeClr val="tx1"/>
                </a:solidFill>
              </a:rPr>
            </a:br>
            <a:r>
              <a:rPr lang="en-US" sz="3100" b="1" dirty="0">
                <a:solidFill>
                  <a:srgbClr val="647D33"/>
                </a:solidFill>
                <a:ea typeface="ヒラギノ角ゴ Pro W3" charset="-128"/>
                <a:cs typeface="ヒラギノ角ゴ Pro W3" charset="-128"/>
              </a:rPr>
              <a:t>with permission of Debra Macdonald, </a:t>
            </a:r>
            <a:r>
              <a:rPr lang="en-US" sz="3100" b="1" dirty="0" err="1">
                <a:solidFill>
                  <a:srgbClr val="647D33"/>
                </a:solidFill>
                <a:ea typeface="ヒラギノ角ゴ Pro W3" charset="-128"/>
                <a:cs typeface="ヒラギノ角ゴ Pro W3" charset="-128"/>
              </a:rPr>
              <a:t>RPh</a:t>
            </a:r>
            <a:r>
              <a:rPr lang="en-US" sz="3100" dirty="0" smtClean="0">
                <a:solidFill>
                  <a:schemeClr val="tx1"/>
                </a:solidFill>
              </a:rPr>
              <a:t> </a:t>
            </a:r>
            <a:endParaRPr lang="en-US" sz="310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184798" y="1676401"/>
            <a:ext cx="8806802" cy="4724400"/>
          </a:xfrm>
          <a:prstGeom prst="rect">
            <a:avLst/>
          </a:prstGeom>
          <a:noFill/>
          <a:ln w="76200">
            <a:solidFill>
              <a:schemeClr val="accent3"/>
            </a:solidFill>
            <a:miter lim="800000"/>
            <a:headEnd/>
            <a:tailEnd/>
          </a:ln>
        </p:spPr>
      </p:pic>
    </p:spTree>
    <p:extLst>
      <p:ext uri="{BB962C8B-B14F-4D97-AF65-F5344CB8AC3E}">
        <p14:creationId xmlns:p14="http://schemas.microsoft.com/office/powerpoint/2010/main" val="2769067361"/>
      </p:ext>
    </p:extLst>
  </p:cSld>
  <p:clrMapOvr>
    <a:masterClrMapping/>
  </p:clrMapOvr>
  <mc:AlternateContent xmlns:mc="http://schemas.openxmlformats.org/markup-compatibility/2006" xmlns:p14="http://schemas.microsoft.com/office/powerpoint/2010/main">
    <mc:Choice Requires="p14">
      <p:transition spd="slow" p14:dur="2000" advTm="14905"/>
    </mc:Choice>
    <mc:Fallback xmlns="">
      <p:transition spd="slow" advTm="14905"/>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ln w="76200"/>
        </p:spPr>
        <p:style>
          <a:lnRef idx="2">
            <a:schemeClr val="accent6"/>
          </a:lnRef>
          <a:fillRef idx="1">
            <a:schemeClr val="lt1"/>
          </a:fillRef>
          <a:effectRef idx="0">
            <a:schemeClr val="accent6"/>
          </a:effectRef>
          <a:fontRef idx="minor">
            <a:schemeClr val="dk1"/>
          </a:fontRef>
        </p:style>
        <p:txBody>
          <a:bodyPr>
            <a:normAutofit fontScale="90000"/>
          </a:bodyPr>
          <a:lstStyle/>
          <a:p>
            <a:r>
              <a:rPr lang="en-US" dirty="0" smtClean="0"/>
              <a:t>The PILL Clinic</a:t>
            </a:r>
            <a:br>
              <a:rPr lang="en-US" dirty="0" smtClean="0"/>
            </a:br>
            <a:r>
              <a:rPr lang="en-US" sz="3100" b="1" dirty="0">
                <a:solidFill>
                  <a:srgbClr val="647D33"/>
                </a:solidFill>
                <a:ea typeface="ヒラギノ角ゴ Pro W3" charset="-128"/>
                <a:cs typeface="ヒラギノ角ゴ Pro W3" charset="-128"/>
              </a:rPr>
              <a:t>with permission of </a:t>
            </a:r>
            <a:r>
              <a:rPr lang="en-US" sz="3100" b="1" dirty="0" smtClean="0">
                <a:solidFill>
                  <a:srgbClr val="647D33"/>
                </a:solidFill>
                <a:ea typeface="ヒラギノ角ゴ Pro W3" charset="-128"/>
                <a:cs typeface="ヒラギノ角ゴ Pro W3" charset="-128"/>
              </a:rPr>
              <a:t>Dr</a:t>
            </a:r>
            <a:r>
              <a:rPr lang="en-US" sz="3100" b="1" dirty="0">
                <a:solidFill>
                  <a:srgbClr val="647D33"/>
                </a:solidFill>
                <a:ea typeface="ヒラギノ角ゴ Pro W3" charset="-128"/>
                <a:cs typeface="ヒラギノ角ゴ Pro W3" charset="-128"/>
              </a:rPr>
              <a:t>. James Rudolph</a:t>
            </a:r>
            <a:endParaRPr lang="en-US" sz="3100" dirty="0"/>
          </a:p>
        </p:txBody>
      </p:sp>
      <p:sp>
        <p:nvSpPr>
          <p:cNvPr id="3" name="TextBox 2"/>
          <p:cNvSpPr txBox="1"/>
          <p:nvPr/>
        </p:nvSpPr>
        <p:spPr>
          <a:xfrm>
            <a:off x="589808" y="1752600"/>
            <a:ext cx="7936524" cy="4524315"/>
          </a:xfrm>
          <a:prstGeom prst="rect">
            <a:avLst/>
          </a:prstGeom>
          <a:noFill/>
          <a:ln w="76200">
            <a:solidFill>
              <a:schemeClr val="accent3"/>
            </a:solidFill>
          </a:ln>
        </p:spPr>
        <p:txBody>
          <a:bodyPr wrap="square" rtlCol="0">
            <a:spAutoFit/>
          </a:bodyPr>
          <a:lstStyle/>
          <a:p>
            <a:pPr algn="ctr"/>
            <a:endParaRPr lang="en-US" sz="3200" dirty="0" smtClean="0"/>
          </a:p>
          <a:p>
            <a:pPr algn="ctr"/>
            <a:r>
              <a:rPr lang="en-US" sz="3200" b="1" u="sng" dirty="0" smtClean="0"/>
              <a:t>The </a:t>
            </a:r>
            <a:r>
              <a:rPr lang="en-US" sz="3200" b="1" u="sng" dirty="0"/>
              <a:t>PILL Service</a:t>
            </a:r>
            <a:r>
              <a:rPr lang="en-US" sz="3200" dirty="0"/>
              <a:t>: Enhancing Medication Safety after Hospital </a:t>
            </a:r>
            <a:r>
              <a:rPr lang="en-US" sz="3200" dirty="0" smtClean="0"/>
              <a:t>Discharge</a:t>
            </a:r>
          </a:p>
          <a:p>
            <a:pPr algn="ctr"/>
            <a:r>
              <a:rPr lang="en-US" sz="3200" dirty="0"/>
              <a:t>R</a:t>
            </a:r>
            <a:r>
              <a:rPr lang="en-US" sz="3200" dirty="0" smtClean="0"/>
              <a:t>educed </a:t>
            </a:r>
            <a:r>
              <a:rPr lang="en-US" sz="3200" dirty="0"/>
              <a:t>ED visits, readmission, and death</a:t>
            </a:r>
          </a:p>
          <a:p>
            <a:pPr algn="ctr"/>
            <a:endParaRPr lang="en-US" sz="3200" dirty="0" smtClean="0"/>
          </a:p>
          <a:p>
            <a:pPr algn="ctr"/>
            <a:r>
              <a:rPr lang="en-US" sz="3200" b="1" dirty="0" smtClean="0"/>
              <a:t>2012 </a:t>
            </a:r>
            <a:r>
              <a:rPr lang="en-US" sz="3200" b="1" dirty="0"/>
              <a:t>The American Society of Health-System Pharmacists </a:t>
            </a:r>
            <a:r>
              <a:rPr lang="en-US" sz="3200" dirty="0"/>
              <a:t>(ASHP) Research and Education Foundation created the Award for Excellence in Medication-Use Safety </a:t>
            </a:r>
            <a:r>
              <a:rPr lang="en-US" sz="3200" dirty="0" smtClean="0"/>
              <a:t> Award Winners!</a:t>
            </a:r>
          </a:p>
        </p:txBody>
      </p:sp>
      <p:cxnSp>
        <p:nvCxnSpPr>
          <p:cNvPr id="5" name="Straight Connector 4"/>
          <p:cNvCxnSpPr/>
          <p:nvPr/>
        </p:nvCxnSpPr>
        <p:spPr>
          <a:xfrm>
            <a:off x="609600" y="3962400"/>
            <a:ext cx="7936524" cy="0"/>
          </a:xfrm>
          <a:prstGeom prst="line">
            <a:avLst/>
          </a:prstGeom>
          <a:ln w="76200">
            <a:solidFill>
              <a:schemeClr val="accent1"/>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023947"/>
      </p:ext>
    </p:extLst>
  </p:cSld>
  <p:clrMapOvr>
    <a:masterClrMapping/>
  </p:clrMapOvr>
  <mc:AlternateContent xmlns:mc="http://schemas.openxmlformats.org/markup-compatibility/2006" xmlns:p14="http://schemas.microsoft.com/office/powerpoint/2010/main">
    <mc:Choice Requires="p14">
      <p:transition spd="slow" p14:dur="2000" advTm="62780"/>
    </mc:Choice>
    <mc:Fallback xmlns="">
      <p:transition spd="slow" advTm="6278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720" y="304800"/>
            <a:ext cx="4265680" cy="2438400"/>
          </a:xfrm>
          <a:ln w="76200"/>
        </p:spPr>
        <p:style>
          <a:lnRef idx="2">
            <a:schemeClr val="accent6"/>
          </a:lnRef>
          <a:fillRef idx="1">
            <a:schemeClr val="lt1"/>
          </a:fillRef>
          <a:effectRef idx="0">
            <a:schemeClr val="accent6"/>
          </a:effectRef>
          <a:fontRef idx="minor">
            <a:schemeClr val="dk1"/>
          </a:fontRef>
        </p:style>
        <p:txBody>
          <a:bodyPr>
            <a:noAutofit/>
          </a:bodyPr>
          <a:lstStyle/>
          <a:p>
            <a:r>
              <a:rPr lang="en-US" sz="5400" dirty="0" smtClean="0"/>
              <a:t>The PILL Clinic</a:t>
            </a:r>
            <a:br>
              <a:rPr lang="en-US" sz="5400" dirty="0" smtClean="0"/>
            </a:br>
            <a:r>
              <a:rPr lang="en-US" sz="2800" b="1" dirty="0">
                <a:solidFill>
                  <a:srgbClr val="647D33"/>
                </a:solidFill>
                <a:ea typeface="ヒラギノ角ゴ Pro W3" charset="-128"/>
                <a:cs typeface="ヒラギノ角ゴ Pro W3" charset="-128"/>
              </a:rPr>
              <a:t>with permission of </a:t>
            </a:r>
            <a:r>
              <a:rPr lang="en-US" sz="2800" b="1" dirty="0" smtClean="0">
                <a:solidFill>
                  <a:srgbClr val="647D33"/>
                </a:solidFill>
                <a:ea typeface="ヒラギノ角ゴ Pro W3" charset="-128"/>
                <a:cs typeface="ヒラギノ角ゴ Pro W3" charset="-128"/>
              </a:rPr>
              <a:t/>
            </a:r>
            <a:br>
              <a:rPr lang="en-US" sz="2800" b="1" dirty="0" smtClean="0">
                <a:solidFill>
                  <a:srgbClr val="647D33"/>
                </a:solidFill>
                <a:ea typeface="ヒラギノ角ゴ Pro W3" charset="-128"/>
                <a:cs typeface="ヒラギノ角ゴ Pro W3" charset="-128"/>
              </a:rPr>
            </a:br>
            <a:r>
              <a:rPr lang="en-US" sz="2800" b="1" dirty="0" smtClean="0">
                <a:solidFill>
                  <a:srgbClr val="647D33"/>
                </a:solidFill>
                <a:ea typeface="ヒラギノ角ゴ Pro W3" charset="-128"/>
                <a:cs typeface="ヒラギノ角ゴ Pro W3" charset="-128"/>
              </a:rPr>
              <a:t>Dr. James Rudolph</a:t>
            </a:r>
            <a:endParaRPr lang="en-US" sz="2800" dirty="0"/>
          </a:p>
        </p:txBody>
      </p:sp>
      <p:graphicFrame>
        <p:nvGraphicFramePr>
          <p:cNvPr id="4" name="Diagram 3"/>
          <p:cNvGraphicFramePr/>
          <p:nvPr>
            <p:extLst>
              <p:ext uri="{D42A27DB-BD31-4B8C-83A1-F6EECF244321}">
                <p14:modId xmlns:p14="http://schemas.microsoft.com/office/powerpoint/2010/main" val="626201360"/>
              </p:ext>
            </p:extLst>
          </p:nvPr>
        </p:nvGraphicFramePr>
        <p:xfrm>
          <a:off x="23446" y="0"/>
          <a:ext cx="4243754" cy="678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1" name="Picture 3" descr="Elderly man sitting with a woman who is counseling him on how to manage his medication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1000" y="3250142"/>
            <a:ext cx="4876800" cy="3315758"/>
          </a:xfrm>
          <a:prstGeom prst="rect">
            <a:avLst/>
          </a:prstGeom>
          <a:ln w="38100">
            <a:solidFill>
              <a:schemeClr val="accent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7089390"/>
      </p:ext>
    </p:extLst>
  </p:cSld>
  <p:clrMapOvr>
    <a:masterClrMapping/>
  </p:clrMapOvr>
  <mc:AlternateContent xmlns:mc="http://schemas.openxmlformats.org/markup-compatibility/2006" xmlns:p14="http://schemas.microsoft.com/office/powerpoint/2010/main">
    <mc:Choice Requires="p14">
      <p:transition spd="slow" p14:dur="2000" advTm="62569"/>
    </mc:Choice>
    <mc:Fallback xmlns="">
      <p:transition spd="slow" advTm="62569"/>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6" y="80963"/>
            <a:ext cx="8718688" cy="1290637"/>
          </a:xfrm>
          <a:ln w="76200"/>
        </p:spPr>
        <p:style>
          <a:lnRef idx="2">
            <a:schemeClr val="accent3"/>
          </a:lnRef>
          <a:fillRef idx="1">
            <a:schemeClr val="lt1"/>
          </a:fillRef>
          <a:effectRef idx="0">
            <a:schemeClr val="accent3"/>
          </a:effectRef>
          <a:fontRef idx="minor">
            <a:schemeClr val="dk1"/>
          </a:fontRef>
        </p:style>
        <p:txBody>
          <a:bodyPr>
            <a:noAutofit/>
          </a:bodyPr>
          <a:lstStyle/>
          <a:p>
            <a:r>
              <a:rPr lang="en-US" b="1" dirty="0" smtClean="0"/>
              <a:t>May is Medication Reconciliation Awareness Month!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125342"/>
              </p:ext>
            </p:extLst>
          </p:nvPr>
        </p:nvGraphicFramePr>
        <p:xfrm>
          <a:off x="76200" y="1615586"/>
          <a:ext cx="9006112" cy="51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540139"/>
      </p:ext>
    </p:extLst>
  </p:cSld>
  <p:clrMapOvr>
    <a:masterClrMapping/>
  </p:clrMapOvr>
  <mc:AlternateContent xmlns:mc="http://schemas.openxmlformats.org/markup-compatibility/2006" xmlns:p14="http://schemas.microsoft.com/office/powerpoint/2010/main">
    <mc:Choice Requires="p14">
      <p:transition spd="slow" p14:dur="2000" advTm="30786"/>
    </mc:Choice>
    <mc:Fallback xmlns="">
      <p:transition spd="slow" advTm="30786"/>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6" y="80963"/>
            <a:ext cx="8718688" cy="1290637"/>
          </a:xfrm>
          <a:ln w="76200"/>
        </p:spPr>
        <p:style>
          <a:lnRef idx="2">
            <a:schemeClr val="accent3"/>
          </a:lnRef>
          <a:fillRef idx="1">
            <a:schemeClr val="lt1"/>
          </a:fillRef>
          <a:effectRef idx="0">
            <a:schemeClr val="accent3"/>
          </a:effectRef>
          <a:fontRef idx="minor">
            <a:schemeClr val="dk1"/>
          </a:fontRef>
        </p:style>
        <p:txBody>
          <a:bodyPr>
            <a:noAutofit/>
          </a:bodyPr>
          <a:lstStyle/>
          <a:p>
            <a:r>
              <a:rPr lang="en-US" b="1" dirty="0" smtClean="0"/>
              <a:t>May is Medication Reconciliation Awareness Month!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98846"/>
              </p:ext>
            </p:extLst>
          </p:nvPr>
        </p:nvGraphicFramePr>
        <p:xfrm>
          <a:off x="76200" y="1615586"/>
          <a:ext cx="9006112" cy="51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52800" y="1829407"/>
            <a:ext cx="566928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Documentation </a:t>
            </a:r>
            <a:r>
              <a:rPr lang="en-US" sz="2800" dirty="0">
                <a:solidFill>
                  <a:schemeClr val="bg1"/>
                </a:solidFill>
              </a:rPr>
              <a:t>&amp; Monitoring: </a:t>
            </a:r>
            <a:endParaRPr lang="en-US" sz="2800" dirty="0" smtClean="0">
              <a:solidFill>
                <a:schemeClr val="bg1"/>
              </a:solidFill>
            </a:endParaRPr>
          </a:p>
          <a:p>
            <a:pPr algn="ctr"/>
            <a:r>
              <a:rPr lang="en-US" sz="2800" dirty="0" smtClean="0">
                <a:solidFill>
                  <a:schemeClr val="bg1"/>
                </a:solidFill>
              </a:rPr>
              <a:t>San </a:t>
            </a:r>
            <a:r>
              <a:rPr lang="en-US" sz="2800" dirty="0">
                <a:solidFill>
                  <a:schemeClr val="bg1"/>
                </a:solidFill>
              </a:rPr>
              <a:t>Francisco VAMC</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4168629688"/>
      </p:ext>
    </p:extLst>
  </p:cSld>
  <p:clrMapOvr>
    <a:masterClrMapping/>
  </p:clrMapOvr>
  <mc:AlternateContent xmlns:mc="http://schemas.openxmlformats.org/markup-compatibility/2006" xmlns:p14="http://schemas.microsoft.com/office/powerpoint/2010/main">
    <mc:Choice Requires="p14">
      <p:transition spd="slow" p14:dur="2000" advTm="34122"/>
    </mc:Choice>
    <mc:Fallback xmlns="">
      <p:transition spd="slow" advTm="34122"/>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6" y="80963"/>
            <a:ext cx="8718688" cy="1290637"/>
          </a:xfrm>
          <a:ln w="76200"/>
        </p:spPr>
        <p:style>
          <a:lnRef idx="2">
            <a:schemeClr val="accent3"/>
          </a:lnRef>
          <a:fillRef idx="1">
            <a:schemeClr val="lt1"/>
          </a:fillRef>
          <a:effectRef idx="0">
            <a:schemeClr val="accent3"/>
          </a:effectRef>
          <a:fontRef idx="minor">
            <a:schemeClr val="dk1"/>
          </a:fontRef>
        </p:style>
        <p:txBody>
          <a:bodyPr>
            <a:noAutofit/>
          </a:bodyPr>
          <a:lstStyle/>
          <a:p>
            <a:r>
              <a:rPr lang="en-US" b="1" dirty="0" smtClean="0"/>
              <a:t>May is Medication Reconciliation Awareness Month!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6896104"/>
              </p:ext>
            </p:extLst>
          </p:nvPr>
        </p:nvGraphicFramePr>
        <p:xfrm>
          <a:off x="76200" y="1615586"/>
          <a:ext cx="9006112" cy="51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52800" y="1829407"/>
            <a:ext cx="566928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Documentation </a:t>
            </a:r>
            <a:r>
              <a:rPr lang="en-US" sz="2800" dirty="0">
                <a:solidFill>
                  <a:schemeClr val="bg1"/>
                </a:solidFill>
              </a:rPr>
              <a:t>&amp; Monitoring: </a:t>
            </a:r>
            <a:endParaRPr lang="en-US" sz="2800" dirty="0" smtClean="0">
              <a:solidFill>
                <a:schemeClr val="bg1"/>
              </a:solidFill>
            </a:endParaRPr>
          </a:p>
          <a:p>
            <a:pPr algn="ctr"/>
            <a:r>
              <a:rPr lang="en-US" sz="2800" dirty="0" smtClean="0">
                <a:solidFill>
                  <a:schemeClr val="bg1"/>
                </a:solidFill>
              </a:rPr>
              <a:t>San </a:t>
            </a:r>
            <a:r>
              <a:rPr lang="en-US" sz="2800" dirty="0">
                <a:solidFill>
                  <a:schemeClr val="bg1"/>
                </a:solidFill>
              </a:rPr>
              <a:t>Francisco VAMC</a:t>
            </a:r>
            <a:r>
              <a:rPr lang="en-US" sz="2800" dirty="0" smtClean="0">
                <a:solidFill>
                  <a:schemeClr val="bg1"/>
                </a:solidFill>
              </a:rPr>
              <a:t>!</a:t>
            </a:r>
            <a:endParaRPr lang="en-US" sz="2800" dirty="0">
              <a:solidFill>
                <a:schemeClr val="bg1"/>
              </a:solidFill>
            </a:endParaRPr>
          </a:p>
        </p:txBody>
      </p:sp>
      <p:sp>
        <p:nvSpPr>
          <p:cNvPr id="9" name="Rectangle 8"/>
          <p:cNvSpPr/>
          <p:nvPr/>
        </p:nvSpPr>
        <p:spPr>
          <a:xfrm>
            <a:off x="3352800" y="2727766"/>
            <a:ext cx="5669280" cy="10822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Improvement </a:t>
            </a:r>
            <a:r>
              <a:rPr lang="en-US" sz="2800" dirty="0">
                <a:solidFill>
                  <a:schemeClr val="bg1"/>
                </a:solidFill>
              </a:rPr>
              <a:t>Story: </a:t>
            </a:r>
            <a:endParaRPr lang="en-US" sz="2800" dirty="0" smtClean="0">
              <a:solidFill>
                <a:schemeClr val="bg1"/>
              </a:solidFill>
            </a:endParaRPr>
          </a:p>
          <a:p>
            <a:pPr algn="ctr"/>
            <a:r>
              <a:rPr lang="en-US" sz="2800" dirty="0" smtClean="0">
                <a:solidFill>
                  <a:schemeClr val="bg1"/>
                </a:solidFill>
              </a:rPr>
              <a:t>Denver </a:t>
            </a:r>
            <a:r>
              <a:rPr lang="en-US" sz="2800" dirty="0">
                <a:solidFill>
                  <a:schemeClr val="bg1"/>
                </a:solidFill>
              </a:rPr>
              <a:t>Eastern Colorado HS</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1658370496"/>
      </p:ext>
    </p:extLst>
  </p:cSld>
  <p:clrMapOvr>
    <a:masterClrMapping/>
  </p:clrMapOvr>
  <mc:AlternateContent xmlns:mc="http://schemas.openxmlformats.org/markup-compatibility/2006" xmlns:p14="http://schemas.microsoft.com/office/powerpoint/2010/main">
    <mc:Choice Requires="p14">
      <p:transition spd="slow" p14:dur="2000" advTm="34122"/>
    </mc:Choice>
    <mc:Fallback xmlns="">
      <p:transition spd="slow" advTm="34122"/>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6" y="80963"/>
            <a:ext cx="8718688" cy="1290637"/>
          </a:xfrm>
          <a:ln w="76200"/>
        </p:spPr>
        <p:style>
          <a:lnRef idx="2">
            <a:schemeClr val="accent3"/>
          </a:lnRef>
          <a:fillRef idx="1">
            <a:schemeClr val="lt1"/>
          </a:fillRef>
          <a:effectRef idx="0">
            <a:schemeClr val="accent3"/>
          </a:effectRef>
          <a:fontRef idx="minor">
            <a:schemeClr val="dk1"/>
          </a:fontRef>
        </p:style>
        <p:txBody>
          <a:bodyPr>
            <a:noAutofit/>
          </a:bodyPr>
          <a:lstStyle/>
          <a:p>
            <a:r>
              <a:rPr lang="en-US" b="1" dirty="0" smtClean="0"/>
              <a:t>May is Medication Reconciliation Awareness Month!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9276983"/>
              </p:ext>
            </p:extLst>
          </p:nvPr>
        </p:nvGraphicFramePr>
        <p:xfrm>
          <a:off x="76200" y="1615586"/>
          <a:ext cx="9006112" cy="51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52800" y="1829407"/>
            <a:ext cx="566928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Documentation </a:t>
            </a:r>
            <a:r>
              <a:rPr lang="en-US" sz="2800" dirty="0">
                <a:solidFill>
                  <a:schemeClr val="bg1"/>
                </a:solidFill>
              </a:rPr>
              <a:t>&amp; Monitoring: </a:t>
            </a:r>
            <a:endParaRPr lang="en-US" sz="2800" dirty="0" smtClean="0">
              <a:solidFill>
                <a:schemeClr val="bg1"/>
              </a:solidFill>
            </a:endParaRPr>
          </a:p>
          <a:p>
            <a:pPr algn="ctr"/>
            <a:r>
              <a:rPr lang="en-US" sz="2800" dirty="0" smtClean="0">
                <a:solidFill>
                  <a:schemeClr val="bg1"/>
                </a:solidFill>
              </a:rPr>
              <a:t>San </a:t>
            </a:r>
            <a:r>
              <a:rPr lang="en-US" sz="2800" dirty="0">
                <a:solidFill>
                  <a:schemeClr val="bg1"/>
                </a:solidFill>
              </a:rPr>
              <a:t>Francisco VAMC</a:t>
            </a:r>
            <a:r>
              <a:rPr lang="en-US" sz="2800" dirty="0" smtClean="0">
                <a:solidFill>
                  <a:schemeClr val="bg1"/>
                </a:solidFill>
              </a:rPr>
              <a:t>!</a:t>
            </a:r>
            <a:endParaRPr lang="en-US" sz="2800" dirty="0">
              <a:solidFill>
                <a:schemeClr val="bg1"/>
              </a:solidFill>
            </a:endParaRPr>
          </a:p>
        </p:txBody>
      </p:sp>
      <p:sp>
        <p:nvSpPr>
          <p:cNvPr id="9" name="Rectangle 8"/>
          <p:cNvSpPr/>
          <p:nvPr/>
        </p:nvSpPr>
        <p:spPr>
          <a:xfrm>
            <a:off x="3352800" y="2727766"/>
            <a:ext cx="5669280" cy="10822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Improvement </a:t>
            </a:r>
            <a:r>
              <a:rPr lang="en-US" sz="2800" dirty="0">
                <a:solidFill>
                  <a:schemeClr val="bg1"/>
                </a:solidFill>
              </a:rPr>
              <a:t>Story: </a:t>
            </a:r>
            <a:endParaRPr lang="en-US" sz="2800" dirty="0" smtClean="0">
              <a:solidFill>
                <a:schemeClr val="bg1"/>
              </a:solidFill>
            </a:endParaRPr>
          </a:p>
          <a:p>
            <a:pPr algn="ctr"/>
            <a:r>
              <a:rPr lang="en-US" sz="2800" dirty="0" smtClean="0">
                <a:solidFill>
                  <a:schemeClr val="bg1"/>
                </a:solidFill>
              </a:rPr>
              <a:t>Denver </a:t>
            </a:r>
            <a:r>
              <a:rPr lang="en-US" sz="2800" dirty="0">
                <a:solidFill>
                  <a:schemeClr val="bg1"/>
                </a:solidFill>
              </a:rPr>
              <a:t>Eastern Colorado HS</a:t>
            </a:r>
            <a:r>
              <a:rPr lang="en-US" sz="2800" dirty="0" smtClean="0">
                <a:solidFill>
                  <a:schemeClr val="bg1"/>
                </a:solidFill>
              </a:rPr>
              <a:t>!</a:t>
            </a:r>
            <a:endParaRPr lang="en-US" sz="2800" dirty="0">
              <a:solidFill>
                <a:schemeClr val="bg1"/>
              </a:solidFill>
            </a:endParaRPr>
          </a:p>
        </p:txBody>
      </p:sp>
      <p:sp>
        <p:nvSpPr>
          <p:cNvPr id="6" name="Rectangle 5"/>
          <p:cNvSpPr/>
          <p:nvPr/>
        </p:nvSpPr>
        <p:spPr>
          <a:xfrm>
            <a:off x="3352800" y="3810000"/>
            <a:ext cx="5669280" cy="1757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Education</a:t>
            </a:r>
            <a:r>
              <a:rPr lang="en-US" sz="2800" dirty="0">
                <a:solidFill>
                  <a:schemeClr val="bg1"/>
                </a:solidFill>
              </a:rPr>
              <a:t>: VA Boston GRECC Team! “Providers, Patients, and Pills: A Prescription for Partnership</a:t>
            </a:r>
            <a:r>
              <a:rPr lang="en-US"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3248898593"/>
      </p:ext>
    </p:extLst>
  </p:cSld>
  <p:clrMapOvr>
    <a:masterClrMapping/>
  </p:clrMapOvr>
  <mc:AlternateContent xmlns:mc="http://schemas.openxmlformats.org/markup-compatibility/2006" xmlns:p14="http://schemas.microsoft.com/office/powerpoint/2010/main">
    <mc:Choice Requires="p14">
      <p:transition spd="slow" p14:dur="2000" advTm="34122"/>
    </mc:Choice>
    <mc:Fallback xmlns="">
      <p:transition spd="slow" advTm="34122"/>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656" y="80963"/>
            <a:ext cx="8718688" cy="1290637"/>
          </a:xfrm>
          <a:ln w="76200"/>
        </p:spPr>
        <p:style>
          <a:lnRef idx="2">
            <a:schemeClr val="accent3"/>
          </a:lnRef>
          <a:fillRef idx="1">
            <a:schemeClr val="lt1"/>
          </a:fillRef>
          <a:effectRef idx="0">
            <a:schemeClr val="accent3"/>
          </a:effectRef>
          <a:fontRef idx="minor">
            <a:schemeClr val="dk1"/>
          </a:fontRef>
        </p:style>
        <p:txBody>
          <a:bodyPr>
            <a:noAutofit/>
          </a:bodyPr>
          <a:lstStyle/>
          <a:p>
            <a:r>
              <a:rPr lang="en-US" b="1" dirty="0" smtClean="0"/>
              <a:t>May is Medication Reconciliation Awareness Month!</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2631415"/>
              </p:ext>
            </p:extLst>
          </p:nvPr>
        </p:nvGraphicFramePr>
        <p:xfrm>
          <a:off x="76200" y="1615586"/>
          <a:ext cx="9006112" cy="51662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3352800" y="1829407"/>
            <a:ext cx="5669280" cy="9144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Documentation </a:t>
            </a:r>
            <a:r>
              <a:rPr lang="en-US" sz="2800" dirty="0">
                <a:solidFill>
                  <a:schemeClr val="bg1"/>
                </a:solidFill>
              </a:rPr>
              <a:t>&amp; Monitoring: </a:t>
            </a:r>
            <a:endParaRPr lang="en-US" sz="2800" dirty="0" smtClean="0">
              <a:solidFill>
                <a:schemeClr val="bg1"/>
              </a:solidFill>
            </a:endParaRPr>
          </a:p>
          <a:p>
            <a:pPr algn="ctr"/>
            <a:r>
              <a:rPr lang="en-US" sz="2800" dirty="0" smtClean="0">
                <a:solidFill>
                  <a:schemeClr val="bg1"/>
                </a:solidFill>
              </a:rPr>
              <a:t>San </a:t>
            </a:r>
            <a:r>
              <a:rPr lang="en-US" sz="2800" dirty="0">
                <a:solidFill>
                  <a:schemeClr val="bg1"/>
                </a:solidFill>
              </a:rPr>
              <a:t>Francisco VAMC</a:t>
            </a:r>
            <a:r>
              <a:rPr lang="en-US" sz="2800" dirty="0" smtClean="0">
                <a:solidFill>
                  <a:schemeClr val="bg1"/>
                </a:solidFill>
              </a:rPr>
              <a:t>!</a:t>
            </a:r>
            <a:endParaRPr lang="en-US" sz="2800" dirty="0">
              <a:solidFill>
                <a:schemeClr val="bg1"/>
              </a:solidFill>
            </a:endParaRPr>
          </a:p>
        </p:txBody>
      </p:sp>
      <p:sp>
        <p:nvSpPr>
          <p:cNvPr id="9" name="Rectangle 8"/>
          <p:cNvSpPr/>
          <p:nvPr/>
        </p:nvSpPr>
        <p:spPr>
          <a:xfrm>
            <a:off x="3352800" y="2727766"/>
            <a:ext cx="5669280" cy="108223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Improvement </a:t>
            </a:r>
            <a:r>
              <a:rPr lang="en-US" sz="2800" dirty="0">
                <a:solidFill>
                  <a:schemeClr val="bg1"/>
                </a:solidFill>
              </a:rPr>
              <a:t>Story: </a:t>
            </a:r>
            <a:endParaRPr lang="en-US" sz="2800" dirty="0" smtClean="0">
              <a:solidFill>
                <a:schemeClr val="bg1"/>
              </a:solidFill>
            </a:endParaRPr>
          </a:p>
          <a:p>
            <a:pPr algn="ctr"/>
            <a:r>
              <a:rPr lang="en-US" sz="2800" dirty="0" smtClean="0">
                <a:solidFill>
                  <a:schemeClr val="bg1"/>
                </a:solidFill>
              </a:rPr>
              <a:t>Denver </a:t>
            </a:r>
            <a:r>
              <a:rPr lang="en-US" sz="2800" dirty="0">
                <a:solidFill>
                  <a:schemeClr val="bg1"/>
                </a:solidFill>
              </a:rPr>
              <a:t>Eastern Colorado HS</a:t>
            </a:r>
            <a:r>
              <a:rPr lang="en-US" sz="2800" dirty="0" smtClean="0">
                <a:solidFill>
                  <a:schemeClr val="bg1"/>
                </a:solidFill>
              </a:rPr>
              <a:t>!</a:t>
            </a:r>
            <a:endParaRPr lang="en-US" sz="2800" dirty="0">
              <a:solidFill>
                <a:schemeClr val="bg1"/>
              </a:solidFill>
            </a:endParaRPr>
          </a:p>
        </p:txBody>
      </p:sp>
      <p:sp>
        <p:nvSpPr>
          <p:cNvPr id="6" name="Rectangle 5"/>
          <p:cNvSpPr/>
          <p:nvPr/>
        </p:nvSpPr>
        <p:spPr>
          <a:xfrm>
            <a:off x="3352800" y="3810000"/>
            <a:ext cx="5669280" cy="175776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Education</a:t>
            </a:r>
            <a:r>
              <a:rPr lang="en-US" sz="2800" dirty="0">
                <a:solidFill>
                  <a:schemeClr val="bg1"/>
                </a:solidFill>
              </a:rPr>
              <a:t>: VA Boston GRECC Team! “Providers, Patients, and Pills: A Prescription for Partnership</a:t>
            </a:r>
            <a:r>
              <a:rPr lang="en-US" sz="2800" dirty="0" smtClean="0">
                <a:solidFill>
                  <a:schemeClr val="bg1"/>
                </a:solidFill>
              </a:rPr>
              <a:t>”</a:t>
            </a:r>
            <a:endParaRPr lang="en-US" sz="2800" dirty="0">
              <a:solidFill>
                <a:schemeClr val="bg1"/>
              </a:solidFill>
            </a:endParaRPr>
          </a:p>
        </p:txBody>
      </p:sp>
      <p:sp>
        <p:nvSpPr>
          <p:cNvPr id="7" name="Rectangle 6"/>
          <p:cNvSpPr/>
          <p:nvPr/>
        </p:nvSpPr>
        <p:spPr>
          <a:xfrm>
            <a:off x="3352800" y="5470967"/>
            <a:ext cx="5669280" cy="1371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MedRecon</a:t>
            </a:r>
            <a:r>
              <a:rPr lang="en-US" sz="2800" dirty="0" smtClean="0">
                <a:solidFill>
                  <a:schemeClr val="bg1"/>
                </a:solidFill>
              </a:rPr>
              <a:t> </a:t>
            </a:r>
            <a:r>
              <a:rPr lang="en-US" sz="2800" dirty="0">
                <a:solidFill>
                  <a:schemeClr val="bg1"/>
                </a:solidFill>
              </a:rPr>
              <a:t>Champions: </a:t>
            </a:r>
            <a:endParaRPr lang="en-US" sz="2800" dirty="0" smtClean="0">
              <a:solidFill>
                <a:schemeClr val="bg1"/>
              </a:solidFill>
            </a:endParaRPr>
          </a:p>
          <a:p>
            <a:pPr algn="ctr"/>
            <a:r>
              <a:rPr lang="en-US" sz="2800" dirty="0" smtClean="0">
                <a:solidFill>
                  <a:schemeClr val="bg1"/>
                </a:solidFill>
              </a:rPr>
              <a:t>MaryBeth </a:t>
            </a:r>
            <a:r>
              <a:rPr lang="en-US" sz="2800" dirty="0">
                <a:solidFill>
                  <a:schemeClr val="bg1"/>
                </a:solidFill>
              </a:rPr>
              <a:t>Harrington, NP; Boston </a:t>
            </a:r>
            <a:r>
              <a:rPr lang="en-US" sz="2800" dirty="0" smtClean="0">
                <a:solidFill>
                  <a:schemeClr val="bg1"/>
                </a:solidFill>
              </a:rPr>
              <a:t>VAMC</a:t>
            </a:r>
            <a:endParaRPr lang="en-US" sz="2800" dirty="0">
              <a:solidFill>
                <a:schemeClr val="bg1"/>
              </a:solidFill>
            </a:endParaRPr>
          </a:p>
        </p:txBody>
      </p:sp>
    </p:spTree>
    <p:extLst>
      <p:ext uri="{BB962C8B-B14F-4D97-AF65-F5344CB8AC3E}">
        <p14:creationId xmlns:p14="http://schemas.microsoft.com/office/powerpoint/2010/main" val="154663060"/>
      </p:ext>
    </p:extLst>
  </p:cSld>
  <p:clrMapOvr>
    <a:masterClrMapping/>
  </p:clrMapOvr>
  <mc:AlternateContent xmlns:mc="http://schemas.openxmlformats.org/markup-compatibility/2006" xmlns:p14="http://schemas.microsoft.com/office/powerpoint/2010/main">
    <mc:Choice Requires="p14">
      <p:transition spd="slow" p14:dur="2000" advTm="34122"/>
    </mc:Choice>
    <mc:Fallback xmlns="">
      <p:transition spd="slow" advTm="3412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47460975"/>
              </p:ext>
            </p:extLst>
          </p:nvPr>
        </p:nvGraphicFramePr>
        <p:xfrm>
          <a:off x="228600" y="0"/>
          <a:ext cx="70866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492236575"/>
              </p:ext>
            </p:extLst>
          </p:nvPr>
        </p:nvGraphicFramePr>
        <p:xfrm>
          <a:off x="228600" y="2895600"/>
          <a:ext cx="8229600" cy="3276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p:cNvSpPr>
            <a:spLocks noGrp="1"/>
          </p:cNvSpPr>
          <p:nvPr>
            <p:ph type="title"/>
          </p:nvPr>
        </p:nvSpPr>
        <p:spPr>
          <a:xfrm>
            <a:off x="5334000" y="1493838"/>
            <a:ext cx="3581400" cy="1173162"/>
          </a:xfrm>
          <a:solidFill>
            <a:srgbClr val="647D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6600" b="1" dirty="0" smtClean="0">
                <a:solidFill>
                  <a:schemeClr val="bg1"/>
                </a:solidFill>
              </a:rPr>
              <a:t>Join Us!</a:t>
            </a:r>
            <a:endParaRPr lang="en-US" sz="6600" b="1" dirty="0">
              <a:solidFill>
                <a:schemeClr val="bg1"/>
              </a:solidFill>
            </a:endParaRPr>
          </a:p>
        </p:txBody>
      </p:sp>
      <p:pic>
        <p:nvPicPr>
          <p:cNvPr id="5" name="Picture 2" descr="Graphic that reads &quot;your meds, your life, play it safe, talk to me! over a background of various pills in dose cup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35625" y="2438400"/>
            <a:ext cx="3508375" cy="345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357316"/>
      </p:ext>
    </p:extLst>
  </p:cSld>
  <p:clrMapOvr>
    <a:masterClrMapping/>
  </p:clrMapOvr>
  <mc:AlternateContent xmlns:mc="http://schemas.openxmlformats.org/markup-compatibility/2006" xmlns:p14="http://schemas.microsoft.com/office/powerpoint/2010/main">
    <mc:Choice Requires="p14">
      <p:transition spd="slow" p14:dur="2000" advTm="56317"/>
    </mc:Choice>
    <mc:Fallback xmlns="">
      <p:transition spd="slow" advTm="56317"/>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image: the word impossible on a gray background, with the IM in impossible fading out to indicate that things are possibl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27272" y="0"/>
            <a:ext cx="9116728"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143000"/>
          </a:xfrm>
          <a:ln w="76200"/>
        </p:spPr>
        <p:style>
          <a:lnRef idx="2">
            <a:schemeClr val="accent6"/>
          </a:lnRef>
          <a:fillRef idx="1">
            <a:schemeClr val="lt1"/>
          </a:fillRef>
          <a:effectRef idx="0">
            <a:schemeClr val="accent6"/>
          </a:effectRef>
          <a:fontRef idx="minor">
            <a:schemeClr val="dk1"/>
          </a:fontRef>
        </p:style>
        <p:txBody>
          <a:bodyPr>
            <a:normAutofit/>
          </a:bodyPr>
          <a:lstStyle/>
          <a:p>
            <a:r>
              <a:rPr lang="en-US" sz="6600" dirty="0" smtClean="0">
                <a:solidFill>
                  <a:srgbClr val="596E34"/>
                </a:solidFill>
              </a:rPr>
              <a:t>The Challenge for 2014</a:t>
            </a:r>
            <a:endParaRPr lang="en-US" sz="6600" dirty="0">
              <a:solidFill>
                <a:srgbClr val="596E34"/>
              </a:solidFill>
            </a:endParaRPr>
          </a:p>
        </p:txBody>
      </p:sp>
    </p:spTree>
    <p:extLst>
      <p:ext uri="{BB962C8B-B14F-4D97-AF65-F5344CB8AC3E}">
        <p14:creationId xmlns:p14="http://schemas.microsoft.com/office/powerpoint/2010/main" val="3727943532"/>
      </p:ext>
    </p:extLst>
  </p:cSld>
  <p:clrMapOvr>
    <a:masterClrMapping/>
  </p:clrMapOvr>
  <mc:AlternateContent xmlns:mc="http://schemas.openxmlformats.org/markup-compatibility/2006" xmlns:p14="http://schemas.microsoft.com/office/powerpoint/2010/main">
    <mc:Choice Requires="p14">
      <p:transition spd="slow" p14:dur="2000" advTm="8094"/>
    </mc:Choice>
    <mc:Fallback xmlns="">
      <p:transition spd="slow" advTm="8094"/>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ackground image: the word impossible on a gray background, with the IM in impossible fading out to indicate that things are possibl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09600"/>
            <a:ext cx="8229600" cy="1143000"/>
          </a:xfrm>
          <a:ln w="76200"/>
        </p:spPr>
        <p:style>
          <a:lnRef idx="2">
            <a:schemeClr val="accent6"/>
          </a:lnRef>
          <a:fillRef idx="1">
            <a:schemeClr val="lt1"/>
          </a:fillRef>
          <a:effectRef idx="0">
            <a:schemeClr val="accent6"/>
          </a:effectRef>
          <a:fontRef idx="minor">
            <a:schemeClr val="dk1"/>
          </a:fontRef>
        </p:style>
        <p:txBody>
          <a:bodyPr>
            <a:normAutofit/>
          </a:bodyPr>
          <a:lstStyle/>
          <a:p>
            <a:r>
              <a:rPr lang="en-US" sz="6600" dirty="0" smtClean="0">
                <a:solidFill>
                  <a:srgbClr val="596E34"/>
                </a:solidFill>
              </a:rPr>
              <a:t>The Challenge for 2014</a:t>
            </a:r>
            <a:endParaRPr lang="en-US" sz="6600" dirty="0">
              <a:solidFill>
                <a:srgbClr val="596E34"/>
              </a:solidFill>
            </a:endParaRPr>
          </a:p>
        </p:txBody>
      </p:sp>
      <p:sp>
        <p:nvSpPr>
          <p:cNvPr id="3" name="Rectangle 2"/>
          <p:cNvSpPr/>
          <p:nvPr/>
        </p:nvSpPr>
        <p:spPr>
          <a:xfrm>
            <a:off x="245480" y="4533900"/>
            <a:ext cx="8610600" cy="21717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Improving Medication </a:t>
            </a:r>
            <a:r>
              <a:rPr lang="en-US" sz="4400" dirty="0" smtClean="0"/>
              <a:t>Management at </a:t>
            </a:r>
            <a:r>
              <a:rPr lang="en-US" sz="4400" dirty="0"/>
              <a:t>Discharge: </a:t>
            </a:r>
            <a:r>
              <a:rPr lang="en-US" sz="4400" dirty="0" smtClean="0"/>
              <a:t>Join </a:t>
            </a:r>
            <a:r>
              <a:rPr lang="en-US" sz="4400" dirty="0"/>
              <a:t>Us</a:t>
            </a:r>
            <a:r>
              <a:rPr lang="en-US" sz="4400" dirty="0" smtClean="0"/>
              <a:t>!!!</a:t>
            </a:r>
          </a:p>
          <a:p>
            <a:pPr algn="ctr"/>
            <a:r>
              <a:rPr lang="en-US" sz="4400" dirty="0" smtClean="0"/>
              <a:t>MedUseCrisis Conference 1.28.2014</a:t>
            </a:r>
            <a:endParaRPr lang="en-US" sz="4400" dirty="0"/>
          </a:p>
        </p:txBody>
      </p:sp>
    </p:spTree>
    <p:extLst>
      <p:ext uri="{BB962C8B-B14F-4D97-AF65-F5344CB8AC3E}">
        <p14:creationId xmlns:p14="http://schemas.microsoft.com/office/powerpoint/2010/main" val="3892677987"/>
      </p:ext>
    </p:extLst>
  </p:cSld>
  <p:clrMapOvr>
    <a:masterClrMapping/>
  </p:clrMapOvr>
  <mc:AlternateContent xmlns:mc="http://schemas.openxmlformats.org/markup-compatibility/2006" xmlns:p14="http://schemas.microsoft.com/office/powerpoint/2010/main">
    <mc:Choice Requires="p14">
      <p:transition spd="slow" p14:dur="2000" advTm="26013"/>
    </mc:Choice>
    <mc:Fallback xmlns="">
      <p:transition spd="slow" advTm="26013"/>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4" descr="Picture of four women in an office conference room - the OEF/OIF/OND Team of the VA Pittsburgh Healthcare Syst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7851373" cy="624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15270" y="0"/>
            <a:ext cx="4528730" cy="1384995"/>
          </a:xfrm>
          <a:prstGeom prst="rect">
            <a:avLst/>
          </a:prstGeom>
          <a:solidFill>
            <a:schemeClr val="accent1">
              <a:lumMod val="75000"/>
            </a:schemeClr>
          </a:solidFill>
        </p:spPr>
        <p:txBody>
          <a:bodyPr wrap="square">
            <a:spAutoFit/>
          </a:bodyPr>
          <a:lstStyle/>
          <a:p>
            <a:pPr algn="ctr"/>
            <a:r>
              <a:rPr lang="en-US" sz="2800" dirty="0" smtClean="0">
                <a:solidFill>
                  <a:schemeClr val="bg1"/>
                </a:solidFill>
              </a:rPr>
              <a:t>OEF/OIF/OND Team</a:t>
            </a:r>
            <a:endParaRPr lang="en-US" sz="2800" dirty="0">
              <a:solidFill>
                <a:schemeClr val="bg1"/>
              </a:solidFill>
            </a:endParaRPr>
          </a:p>
          <a:p>
            <a:pPr algn="ctr"/>
            <a:r>
              <a:rPr lang="en-US" sz="2800" dirty="0">
                <a:solidFill>
                  <a:schemeClr val="bg1"/>
                </a:solidFill>
              </a:rPr>
              <a:t>VA Pittsburgh Healthcare System </a:t>
            </a:r>
          </a:p>
        </p:txBody>
      </p:sp>
      <p:sp>
        <p:nvSpPr>
          <p:cNvPr id="2" name="Title 1"/>
          <p:cNvSpPr>
            <a:spLocks noGrp="1"/>
          </p:cNvSpPr>
          <p:nvPr>
            <p:ph type="title"/>
          </p:nvPr>
        </p:nvSpPr>
        <p:spPr>
          <a:xfrm>
            <a:off x="152400" y="152400"/>
            <a:ext cx="4114800" cy="1143000"/>
          </a:xfrm>
          <a:ln w="76200"/>
        </p:spPr>
        <p:style>
          <a:lnRef idx="2">
            <a:schemeClr val="accent6"/>
          </a:lnRef>
          <a:fillRef idx="1">
            <a:schemeClr val="lt1"/>
          </a:fillRef>
          <a:effectRef idx="0">
            <a:schemeClr val="accent6"/>
          </a:effectRef>
          <a:fontRef idx="minor">
            <a:schemeClr val="dk1"/>
          </a:fontRef>
        </p:style>
        <p:txBody>
          <a:bodyPr/>
          <a:lstStyle/>
          <a:p>
            <a:pPr>
              <a:defRPr/>
            </a:pPr>
            <a:r>
              <a:rPr lang="en-US" b="1" smtClean="0"/>
              <a:t>The Same Page</a:t>
            </a:r>
            <a:endParaRPr lang="en-US" b="1" dirty="0"/>
          </a:p>
        </p:txBody>
      </p:sp>
      <p:pic>
        <p:nvPicPr>
          <p:cNvPr id="43012" name="Picture 3" descr="Sergeant First Class William Fraas, retired, and his wife Mrs. Marie Fraas. "/>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685" t="4904" r="1289" b="4560"/>
          <a:stretch/>
        </p:blipFill>
        <p:spPr>
          <a:xfrm>
            <a:off x="3409950" y="4286814"/>
            <a:ext cx="5734050" cy="2647385"/>
          </a:xfrm>
          <a:prstGeom prst="rect">
            <a:avLst/>
          </a:prstGeom>
          <a:noFill/>
          <a:ln>
            <a:noFill/>
          </a:ln>
          <a:effectLst>
            <a:outerShdw blurRad="50800" dist="38100" dir="10800000" algn="r" rotWithShape="0">
              <a:prstClr val="black">
                <a:alpha val="40000"/>
              </a:prstClr>
            </a:outerShdw>
          </a:effectLst>
        </p:spPr>
      </p:pic>
      <p:sp>
        <p:nvSpPr>
          <p:cNvPr id="3" name="Flowchart: Process 2"/>
          <p:cNvSpPr/>
          <p:nvPr/>
        </p:nvSpPr>
        <p:spPr>
          <a:xfrm>
            <a:off x="-55764" y="5486400"/>
            <a:ext cx="4528730" cy="1384995"/>
          </a:xfrm>
          <a:prstGeom prst="flowChartProcess">
            <a:avLst/>
          </a:prstGeom>
          <a:solidFill>
            <a:schemeClr val="accent1">
              <a:lumMod val="75000"/>
            </a:schemeClr>
          </a:solidFill>
        </p:spPr>
        <p:txBody>
          <a:bodyPr wrap="square">
            <a:spAutoFit/>
          </a:bodyPr>
          <a:lstStyle/>
          <a:p>
            <a:pPr algn="ctr"/>
            <a:r>
              <a:rPr lang="en-US" sz="2800" dirty="0">
                <a:solidFill>
                  <a:schemeClr val="bg1"/>
                </a:solidFill>
              </a:rPr>
              <a:t>Sergeant First Class William Fraas, retired </a:t>
            </a:r>
            <a:r>
              <a:rPr lang="en-US" sz="2800" dirty="0" smtClean="0">
                <a:solidFill>
                  <a:schemeClr val="bg1"/>
                </a:solidFill>
              </a:rPr>
              <a:t>and his wife Mrs</a:t>
            </a:r>
            <a:r>
              <a:rPr lang="en-US" sz="2800" dirty="0">
                <a:solidFill>
                  <a:schemeClr val="bg1"/>
                </a:solidFill>
              </a:rPr>
              <a:t>. Marie Fraas </a:t>
            </a:r>
          </a:p>
        </p:txBody>
      </p:sp>
    </p:spTree>
    <p:extLst>
      <p:ext uri="{BB962C8B-B14F-4D97-AF65-F5344CB8AC3E}">
        <p14:creationId xmlns:p14="http://schemas.microsoft.com/office/powerpoint/2010/main" val="377124100"/>
      </p:ext>
    </p:extLst>
  </p:cSld>
  <p:clrMapOvr>
    <a:masterClrMapping/>
  </p:clrMapOvr>
  <p:transition spd="slow" advTm="38242"/>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148010"/>
            <a:ext cx="7086600" cy="1143000"/>
          </a:xfrm>
        </p:spPr>
        <p:txBody>
          <a:bodyPr/>
          <a:lstStyle/>
          <a:p>
            <a:r>
              <a:rPr lang="en-US" dirty="0" smtClean="0"/>
              <a:t>Ask the Presenter</a:t>
            </a:r>
            <a:endParaRPr lang="en-US" dirty="0"/>
          </a:p>
        </p:txBody>
      </p:sp>
      <p:pic>
        <p:nvPicPr>
          <p:cNvPr id="4" name="Picture 4" descr="Image of the My VeHU Campus &quot;Ask The Presenter&quot; Ico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130425"/>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quot; &quot;"/>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136994"/>
      </p:ext>
    </p:extLst>
  </p:cSld>
  <p:clrMapOvr>
    <a:masterClrMapping/>
  </p:clrMapOvr>
  <mc:AlternateContent xmlns:mc="http://schemas.openxmlformats.org/markup-compatibility/2006" xmlns:p14="http://schemas.microsoft.com/office/powerpoint/2010/main">
    <mc:Choice Requires="p14">
      <p:transition spd="slow" p14:dur="2000" advTm="37901"/>
    </mc:Choice>
    <mc:Fallback xmlns="">
      <p:transition spd="slow" advTm="37901"/>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1066800"/>
            <a:ext cx="8686800" cy="1470025"/>
          </a:xfrm>
        </p:spPr>
        <p:txBody>
          <a:bodyPr>
            <a:noAutofit/>
          </a:bodyPr>
          <a:lstStyle/>
          <a:p>
            <a:r>
              <a:rPr lang="en-US" sz="6600" b="1" i="1" dirty="0" err="1" smtClean="0"/>
              <a:t>MedRecon</a:t>
            </a:r>
            <a:r>
              <a:rPr lang="en-US" sz="6600" b="1" i="1" dirty="0" smtClean="0"/>
              <a:t> </a:t>
            </a:r>
            <a:br>
              <a:rPr lang="en-US" sz="6600" b="1" i="1" dirty="0" smtClean="0"/>
            </a:br>
            <a:r>
              <a:rPr lang="en-US" sz="6600" b="1" i="1" dirty="0" smtClean="0"/>
              <a:t>SharePoint Site</a:t>
            </a:r>
            <a:endParaRPr lang="en-US" sz="6600" b="1" i="1" dirty="0"/>
          </a:p>
        </p:txBody>
      </p:sp>
      <p:sp>
        <p:nvSpPr>
          <p:cNvPr id="4" name="Subtitle 3"/>
          <p:cNvSpPr>
            <a:spLocks noGrp="1"/>
          </p:cNvSpPr>
          <p:nvPr>
            <p:ph type="subTitle" idx="1"/>
          </p:nvPr>
        </p:nvSpPr>
        <p:spPr>
          <a:xfrm>
            <a:off x="457200" y="3694112"/>
            <a:ext cx="8229600" cy="1752600"/>
          </a:xfrm>
        </p:spPr>
        <p:txBody>
          <a:bodyPr>
            <a:normAutofit/>
          </a:bodyPr>
          <a:lstStyle/>
          <a:p>
            <a:r>
              <a:rPr lang="en-US" sz="3600" b="1" dirty="0">
                <a:solidFill>
                  <a:schemeClr val="tx1"/>
                </a:solidFill>
              </a:rPr>
              <a:t>http://vaww.infoshare.va.gov/sites/MedRecon/default.aspx</a:t>
            </a:r>
            <a:endParaRPr lang="en-US" sz="3600" b="1" dirty="0">
              <a:solidFill>
                <a:schemeClr val="tx1"/>
              </a:solidFill>
            </a:endParaRPr>
          </a:p>
        </p:txBody>
      </p:sp>
      <p:pic>
        <p:nvPicPr>
          <p:cNvPr id="5" name="Picture 5" descr="&quot; &quot;"/>
          <p:cNvPicPr>
            <a:picLocks noChangeAspect="1"/>
          </p:cNvPicPr>
          <p:nvPr/>
        </p:nvPicPr>
        <p:blipFill>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371600" y="3124200"/>
            <a:ext cx="77612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4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w="76200"/>
        </p:spPr>
        <p:style>
          <a:lnRef idx="2">
            <a:schemeClr val="accent6"/>
          </a:lnRef>
          <a:fillRef idx="1">
            <a:schemeClr val="lt1"/>
          </a:fillRef>
          <a:effectRef idx="0">
            <a:schemeClr val="accent6"/>
          </a:effectRef>
          <a:fontRef idx="minor">
            <a:schemeClr val="dk1"/>
          </a:fontRef>
        </p:style>
        <p:txBody>
          <a:bodyPr>
            <a:normAutofit/>
          </a:bodyPr>
          <a:lstStyle/>
          <a:p>
            <a:r>
              <a:rPr lang="en-US" dirty="0" smtClean="0"/>
              <a:t>MedRecon Education Resources</a:t>
            </a:r>
            <a:endParaRPr lang="en-US" dirty="0"/>
          </a:p>
        </p:txBody>
      </p:sp>
      <p:graphicFrame>
        <p:nvGraphicFramePr>
          <p:cNvPr id="4" name="Diagram 3"/>
          <p:cNvGraphicFramePr/>
          <p:nvPr>
            <p:extLst>
              <p:ext uri="{D42A27DB-BD31-4B8C-83A1-F6EECF244321}">
                <p14:modId xmlns:p14="http://schemas.microsoft.com/office/powerpoint/2010/main" val="3131090358"/>
              </p:ext>
            </p:extLst>
          </p:nvPr>
        </p:nvGraphicFramePr>
        <p:xfrm>
          <a:off x="381000" y="1524000"/>
          <a:ext cx="8458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25740"/>
      </p:ext>
    </p:extLst>
  </p:cSld>
  <p:clrMapOvr>
    <a:masterClrMapping/>
  </p:clrMapOvr>
  <mc:AlternateContent xmlns:mc="http://schemas.openxmlformats.org/markup-compatibility/2006" xmlns:p14="http://schemas.microsoft.com/office/powerpoint/2010/main">
    <mc:Choice Requires="p14">
      <p:transition spd="slow" p14:dur="2000" advTm="109996"/>
    </mc:Choice>
    <mc:Fallback xmlns="">
      <p:transition spd="slow" advTm="10999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937422072"/>
              </p:ext>
            </p:extLst>
          </p:nvPr>
        </p:nvGraphicFramePr>
        <p:xfrm>
          <a:off x="0" y="0"/>
          <a:ext cx="91440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a:spLocks noGrp="1"/>
          </p:cNvSpPr>
          <p:nvPr>
            <p:ph type="title"/>
          </p:nvPr>
        </p:nvSpPr>
        <p:spPr>
          <a:xfrm>
            <a:off x="5486400" y="1066800"/>
            <a:ext cx="3581400" cy="1173162"/>
          </a:xfr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6600" b="1" dirty="0" smtClean="0">
                <a:solidFill>
                  <a:schemeClr val="accent1">
                    <a:lumMod val="50000"/>
                  </a:schemeClr>
                </a:solidFill>
              </a:rPr>
              <a:t>Join Us!</a:t>
            </a:r>
            <a:endParaRPr lang="en-US" sz="6600" b="1" dirty="0">
              <a:solidFill>
                <a:schemeClr val="accent1">
                  <a:lumMod val="50000"/>
                </a:schemeClr>
              </a:solidFill>
            </a:endParaRPr>
          </a:p>
        </p:txBody>
      </p:sp>
    </p:spTree>
    <p:extLst>
      <p:ext uri="{BB962C8B-B14F-4D97-AF65-F5344CB8AC3E}">
        <p14:creationId xmlns:p14="http://schemas.microsoft.com/office/powerpoint/2010/main" val="3957810686"/>
      </p:ext>
    </p:extLst>
  </p:cSld>
  <p:clrMapOvr>
    <a:masterClrMapping/>
  </p:clrMapOvr>
  <mc:AlternateContent xmlns:mc="http://schemas.openxmlformats.org/markup-compatibility/2006" xmlns:p14="http://schemas.microsoft.com/office/powerpoint/2010/main">
    <mc:Choice Requires="p14">
      <p:transition spd="slow" p14:dur="2000" advTm="97573"/>
    </mc:Choice>
    <mc:Fallback xmlns="">
      <p:transition spd="slow" advTm="9757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0.1|0.2|0.1|0.1|0.2|0.2|0.2"/>
</p:tagLst>
</file>

<file path=ppt/theme/theme1.xml><?xml version="1.0" encoding="utf-8"?>
<a:theme xmlns:a="http://schemas.openxmlformats.org/drawingml/2006/main" name="1_MedRecon Office Hours 3.2012">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C4AC843BB2C341AAE087BEC6972632" ma:contentTypeVersion="0" ma:contentTypeDescription="Create a new document." ma:contentTypeScope="" ma:versionID="0989783071d5d18258023327228d7e8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B1DDDAD-6B00-4D18-829C-0402FF793798}">
  <ds:schemaRefs>
    <ds:schemaRef ds:uri="http://schemas.microsoft.com/sharepoint/v3/contenttype/forms"/>
  </ds:schemaRefs>
</ds:datastoreItem>
</file>

<file path=customXml/itemProps2.xml><?xml version="1.0" encoding="utf-8"?>
<ds:datastoreItem xmlns:ds="http://schemas.openxmlformats.org/officeDocument/2006/customXml" ds:itemID="{5B84E093-CF9B-44FE-AFF5-416BF93E5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9AF077D-5FDD-4B78-9016-F1603D07D6DD}">
  <ds:schemaRefs>
    <ds:schemaRef ds:uri="http://schemas.microsoft.com/office/2006/documentManagement/types"/>
    <ds:schemaRef ds:uri="http://schemas.microsoft.com/office/infopath/2007/PartnerControl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5451</TotalTime>
  <Words>5443</Words>
  <Application>Microsoft Office PowerPoint</Application>
  <PresentationFormat>On-screen Show (4:3)</PresentationFormat>
  <Paragraphs>1002</Paragraphs>
  <Slides>74</Slides>
  <Notes>73</Notes>
  <HiddenSlides>0</HiddenSlides>
  <MMClips>0</MMClips>
  <ScaleCrop>false</ScaleCrop>
  <HeadingPairs>
    <vt:vector size="4" baseType="variant">
      <vt:variant>
        <vt:lpstr>Theme</vt:lpstr>
      </vt:variant>
      <vt:variant>
        <vt:i4>2</vt:i4>
      </vt:variant>
      <vt:variant>
        <vt:lpstr>Slide Titles</vt:lpstr>
      </vt:variant>
      <vt:variant>
        <vt:i4>74</vt:i4>
      </vt:variant>
    </vt:vector>
  </HeadingPairs>
  <TitlesOfParts>
    <vt:vector size="76" baseType="lpstr">
      <vt:lpstr>1_MedRecon Office Hours 3.2012</vt:lpstr>
      <vt:lpstr>template</vt:lpstr>
      <vt:lpstr>Partnering with our Veterans and their Medications</vt:lpstr>
      <vt:lpstr>Who we are</vt:lpstr>
      <vt:lpstr>Objectives</vt:lpstr>
      <vt:lpstr>PowerPoint Presentation</vt:lpstr>
      <vt:lpstr>What we do</vt:lpstr>
      <vt:lpstr>PowerPoint Presentation</vt:lpstr>
      <vt:lpstr>Join Us!</vt:lpstr>
      <vt:lpstr>MedRecon Education Resources</vt:lpstr>
      <vt:lpstr>Join Us!</vt:lpstr>
      <vt:lpstr>Interprofessional  Med Info &amp; MedRecon Module</vt:lpstr>
      <vt:lpstr>MedRecon 101</vt:lpstr>
      <vt:lpstr>Med Use Crisis Virtual Conference: VA + Federal Partners</vt:lpstr>
      <vt:lpstr>Med Use Crisis Virtual Conference: VA + Federal Partners</vt:lpstr>
      <vt:lpstr>Med Use Crisis Virtual Conference: VA + Federal Partners</vt:lpstr>
      <vt:lpstr>Med Use Crisis Virtual Conference: VA + Federal Partners</vt:lpstr>
      <vt:lpstr>Evolution</vt:lpstr>
      <vt:lpstr>Med Recon History</vt:lpstr>
      <vt:lpstr>Good News from Joint Commission</vt:lpstr>
      <vt:lpstr>Lessons from VA MedRecon Survey 2008 </vt:lpstr>
      <vt:lpstr>Rationale</vt:lpstr>
      <vt:lpstr>Scope of the Problem</vt:lpstr>
      <vt:lpstr>PowerPoint Presentation</vt:lpstr>
      <vt:lpstr>PowerPoint Presentation</vt:lpstr>
      <vt:lpstr>PowerPoint Presentation</vt:lpstr>
      <vt:lpstr>CASE</vt:lpstr>
      <vt:lpstr>PowerPoint Presentation</vt:lpstr>
      <vt:lpstr>PowerPoint Presentation</vt:lpstr>
      <vt:lpstr>  </vt:lpstr>
      <vt:lpstr>PowerPoint Presentation</vt:lpstr>
      <vt:lpstr>Highlights from the VA MedRecon Directive</vt:lpstr>
      <vt:lpstr>At your VA Facility ensure MedRecon:</vt:lpstr>
      <vt:lpstr>Poll Question</vt:lpstr>
      <vt:lpstr>PowerPoint Presentation</vt:lpstr>
      <vt:lpstr>Poll Results</vt:lpstr>
      <vt:lpstr>Poll Results</vt:lpstr>
      <vt:lpstr>Take as Directed:   </vt:lpstr>
      <vt:lpstr>Medication Reconciliation:  The Steps</vt:lpstr>
      <vt:lpstr>Medication Reconciliation:  The Steps</vt:lpstr>
      <vt:lpstr>PowerPoint Presentation</vt:lpstr>
      <vt:lpstr>Local Including chart notes Remote  non VA Fugitives</vt:lpstr>
      <vt:lpstr>Local Including chart notes Remote  non VA Fugitives</vt:lpstr>
      <vt:lpstr>Med Recon EPRP</vt:lpstr>
      <vt:lpstr>The External Peer Review Program</vt:lpstr>
      <vt:lpstr>The Med Recon EPRP Quality Indicators</vt:lpstr>
      <vt:lpstr>PowerPoint Presentation</vt:lpstr>
      <vt:lpstr>PowerPoint Presentation</vt:lpstr>
      <vt:lpstr>PowerPoint Presentation</vt:lpstr>
      <vt:lpstr>2014 Inpatient Med Recon Quality Indicators </vt:lpstr>
      <vt:lpstr> 2014 Outpatient Med Recon  Quality Indicators </vt:lpstr>
      <vt:lpstr>Medication Reconciliation stepping stone to clinical reconciliation</vt:lpstr>
      <vt:lpstr>Poll Question</vt:lpstr>
      <vt:lpstr>Finding Success</vt:lpstr>
      <vt:lpstr>Poll Results</vt:lpstr>
      <vt:lpstr>Poll Results</vt:lpstr>
      <vt:lpstr>Example of Workflow</vt:lpstr>
      <vt:lpstr>Portland’s Ambulatory Workflow  with permission of Dr. Blake Lesselroth</vt:lpstr>
      <vt:lpstr>Value</vt:lpstr>
      <vt:lpstr>Setting Specific Considerations</vt:lpstr>
      <vt:lpstr>PowerPoint Presentation</vt:lpstr>
      <vt:lpstr>Salt Lake City: Pharm Techs with permission of Debra Macdonald, RPh</vt:lpstr>
      <vt:lpstr>Salt Lake City: Pharm Techs with permission of Debra Macdonald, RPh</vt:lpstr>
      <vt:lpstr>Sample Competency Assessment with permission of Debra Macdonald, RPh </vt:lpstr>
      <vt:lpstr>The PILL Clinic with permission of Dr. James Rudolph</vt:lpstr>
      <vt:lpstr>The PILL Clinic with permission of  Dr. James Rudolph</vt:lpstr>
      <vt:lpstr>May is Medication Reconciliation Awareness Month!</vt:lpstr>
      <vt:lpstr>May is Medication Reconciliation Awareness Month!</vt:lpstr>
      <vt:lpstr>May is Medication Reconciliation Awareness Month!</vt:lpstr>
      <vt:lpstr>May is Medication Reconciliation Awareness Month!</vt:lpstr>
      <vt:lpstr>May is Medication Reconciliation Awareness Month!</vt:lpstr>
      <vt:lpstr>The Challenge for 2014</vt:lpstr>
      <vt:lpstr>The Challenge for 2014</vt:lpstr>
      <vt:lpstr>The Same Page</vt:lpstr>
      <vt:lpstr>Ask the Presenter</vt:lpstr>
      <vt:lpstr>MedRecon  SharePoint Site</vt:lpstr>
    </vt:vector>
  </TitlesOfParts>
  <Company>Dept. of Veterans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with Veterans and their Medications</dc:title>
  <dc:creator>Layden, Maureen Q.</dc:creator>
  <cp:lastModifiedBy>Isabel Barillas</cp:lastModifiedBy>
  <cp:revision>357</cp:revision>
  <dcterms:created xsi:type="dcterms:W3CDTF">2013-09-04T13:36:33Z</dcterms:created>
  <dcterms:modified xsi:type="dcterms:W3CDTF">2014-01-17T19:23:49Z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0x0101005AC4AC843BB2C341AAE087BEC6972632</vt:lpwstr>
  </property>
</Properties>
</file>