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2"/>
  </p:notesMasterIdLst>
  <p:sldIdLst>
    <p:sldId id="377" r:id="rId5"/>
    <p:sldId id="668" r:id="rId6"/>
    <p:sldId id="378" r:id="rId7"/>
    <p:sldId id="666" r:id="rId8"/>
    <p:sldId id="383" r:id="rId9"/>
    <p:sldId id="558" r:id="rId10"/>
    <p:sldId id="554" r:id="rId11"/>
    <p:sldId id="559" r:id="rId12"/>
    <p:sldId id="614" r:id="rId13"/>
    <p:sldId id="610" r:id="rId14"/>
    <p:sldId id="611" r:id="rId15"/>
    <p:sldId id="612" r:id="rId16"/>
    <p:sldId id="613" r:id="rId17"/>
    <p:sldId id="555" r:id="rId18"/>
    <p:sldId id="636" r:id="rId19"/>
    <p:sldId id="608" r:id="rId20"/>
    <p:sldId id="391" r:id="rId21"/>
    <p:sldId id="561" r:id="rId22"/>
    <p:sldId id="389" r:id="rId23"/>
    <p:sldId id="562" r:id="rId24"/>
    <p:sldId id="563" r:id="rId25"/>
    <p:sldId id="618" r:id="rId26"/>
    <p:sldId id="667" r:id="rId27"/>
    <p:sldId id="568" r:id="rId28"/>
    <p:sldId id="632" r:id="rId29"/>
    <p:sldId id="570" r:id="rId30"/>
    <p:sldId id="572" r:id="rId31"/>
    <p:sldId id="573" r:id="rId32"/>
    <p:sldId id="574" r:id="rId33"/>
    <p:sldId id="575" r:id="rId34"/>
    <p:sldId id="576" r:id="rId35"/>
    <p:sldId id="577" r:id="rId36"/>
    <p:sldId id="578" r:id="rId37"/>
    <p:sldId id="579" r:id="rId38"/>
    <p:sldId id="580" r:id="rId39"/>
    <p:sldId id="738" r:id="rId40"/>
    <p:sldId id="581" r:id="rId41"/>
    <p:sldId id="582" r:id="rId42"/>
    <p:sldId id="739" r:id="rId43"/>
    <p:sldId id="583" r:id="rId44"/>
    <p:sldId id="670" r:id="rId45"/>
    <p:sldId id="740" r:id="rId46"/>
    <p:sldId id="586" r:id="rId47"/>
    <p:sldId id="587" r:id="rId48"/>
    <p:sldId id="741" r:id="rId49"/>
    <p:sldId id="588" r:id="rId50"/>
    <p:sldId id="589" r:id="rId51"/>
    <p:sldId id="590" r:id="rId52"/>
    <p:sldId id="591" r:id="rId53"/>
    <p:sldId id="592" r:id="rId54"/>
    <p:sldId id="593" r:id="rId55"/>
    <p:sldId id="635" r:id="rId56"/>
    <p:sldId id="634" r:id="rId57"/>
    <p:sldId id="595" r:id="rId58"/>
    <p:sldId id="637" r:id="rId59"/>
    <p:sldId id="742" r:id="rId60"/>
    <p:sldId id="598" r:id="rId61"/>
    <p:sldId id="638" r:id="rId62"/>
    <p:sldId id="639" r:id="rId63"/>
    <p:sldId id="640" r:id="rId64"/>
    <p:sldId id="641" r:id="rId65"/>
    <p:sldId id="642" r:id="rId66"/>
    <p:sldId id="644" r:id="rId67"/>
    <p:sldId id="645" r:id="rId68"/>
    <p:sldId id="629" r:id="rId69"/>
    <p:sldId id="630" r:id="rId70"/>
    <p:sldId id="651" r:id="rId71"/>
    <p:sldId id="652" r:id="rId72"/>
    <p:sldId id="653" r:id="rId73"/>
    <p:sldId id="654" r:id="rId74"/>
    <p:sldId id="655" r:id="rId75"/>
    <p:sldId id="646" r:id="rId76"/>
    <p:sldId id="743" r:id="rId77"/>
    <p:sldId id="744" r:id="rId78"/>
    <p:sldId id="745" r:id="rId79"/>
    <p:sldId id="746" r:id="rId80"/>
    <p:sldId id="747" r:id="rId81"/>
    <p:sldId id="748" r:id="rId82"/>
    <p:sldId id="749" r:id="rId83"/>
    <p:sldId id="750" r:id="rId84"/>
    <p:sldId id="751" r:id="rId85"/>
    <p:sldId id="752" r:id="rId86"/>
    <p:sldId id="753" r:id="rId87"/>
    <p:sldId id="754" r:id="rId88"/>
    <p:sldId id="755" r:id="rId89"/>
    <p:sldId id="756" r:id="rId90"/>
    <p:sldId id="757" r:id="rId91"/>
    <p:sldId id="758" r:id="rId92"/>
    <p:sldId id="759" r:id="rId93"/>
    <p:sldId id="760" r:id="rId94"/>
    <p:sldId id="761" r:id="rId95"/>
    <p:sldId id="762" r:id="rId96"/>
    <p:sldId id="763" r:id="rId97"/>
    <p:sldId id="764" r:id="rId98"/>
    <p:sldId id="765" r:id="rId99"/>
    <p:sldId id="766" r:id="rId100"/>
    <p:sldId id="767" r:id="rId101"/>
    <p:sldId id="768" r:id="rId102"/>
    <p:sldId id="769" r:id="rId103"/>
    <p:sldId id="770" r:id="rId104"/>
    <p:sldId id="771" r:id="rId105"/>
    <p:sldId id="772" r:id="rId106"/>
    <p:sldId id="773" r:id="rId107"/>
    <p:sldId id="775" r:id="rId108"/>
    <p:sldId id="776" r:id="rId109"/>
    <p:sldId id="777" r:id="rId110"/>
    <p:sldId id="778" r:id="rId111"/>
    <p:sldId id="779" r:id="rId112"/>
    <p:sldId id="780" r:id="rId113"/>
    <p:sldId id="781" r:id="rId114"/>
    <p:sldId id="782" r:id="rId115"/>
    <p:sldId id="783" r:id="rId116"/>
    <p:sldId id="784" r:id="rId117"/>
    <p:sldId id="889" r:id="rId118"/>
    <p:sldId id="785" r:id="rId119"/>
    <p:sldId id="786" r:id="rId120"/>
    <p:sldId id="787" r:id="rId121"/>
    <p:sldId id="788" r:id="rId122"/>
    <p:sldId id="789" r:id="rId123"/>
    <p:sldId id="790" r:id="rId124"/>
    <p:sldId id="791" r:id="rId125"/>
    <p:sldId id="792" r:id="rId126"/>
    <p:sldId id="793" r:id="rId127"/>
    <p:sldId id="794" r:id="rId128"/>
    <p:sldId id="795" r:id="rId129"/>
    <p:sldId id="796" r:id="rId130"/>
    <p:sldId id="797" r:id="rId131"/>
    <p:sldId id="798" r:id="rId132"/>
    <p:sldId id="799" r:id="rId133"/>
    <p:sldId id="800" r:id="rId134"/>
    <p:sldId id="801" r:id="rId135"/>
    <p:sldId id="802" r:id="rId136"/>
    <p:sldId id="803" r:id="rId137"/>
    <p:sldId id="804" r:id="rId138"/>
    <p:sldId id="805" r:id="rId139"/>
    <p:sldId id="806" r:id="rId140"/>
    <p:sldId id="807" r:id="rId141"/>
    <p:sldId id="808" r:id="rId142"/>
    <p:sldId id="809" r:id="rId143"/>
    <p:sldId id="810" r:id="rId144"/>
    <p:sldId id="811" r:id="rId145"/>
    <p:sldId id="812" r:id="rId146"/>
    <p:sldId id="813" r:id="rId147"/>
    <p:sldId id="814" r:id="rId148"/>
    <p:sldId id="815" r:id="rId149"/>
    <p:sldId id="816" r:id="rId150"/>
    <p:sldId id="817" r:id="rId151"/>
    <p:sldId id="818" r:id="rId152"/>
    <p:sldId id="819" r:id="rId153"/>
    <p:sldId id="820" r:id="rId154"/>
    <p:sldId id="821" r:id="rId155"/>
    <p:sldId id="822" r:id="rId156"/>
    <p:sldId id="823" r:id="rId157"/>
    <p:sldId id="824" r:id="rId158"/>
    <p:sldId id="825" r:id="rId159"/>
    <p:sldId id="826" r:id="rId160"/>
    <p:sldId id="827" r:id="rId161"/>
    <p:sldId id="828" r:id="rId162"/>
    <p:sldId id="829" r:id="rId163"/>
    <p:sldId id="890" r:id="rId164"/>
    <p:sldId id="891" r:id="rId165"/>
    <p:sldId id="832" r:id="rId166"/>
    <p:sldId id="834" r:id="rId167"/>
    <p:sldId id="835" r:id="rId168"/>
    <p:sldId id="836" r:id="rId169"/>
    <p:sldId id="837" r:id="rId170"/>
    <p:sldId id="838" r:id="rId171"/>
    <p:sldId id="839" r:id="rId172"/>
    <p:sldId id="840" r:id="rId173"/>
    <p:sldId id="841" r:id="rId174"/>
    <p:sldId id="842" r:id="rId175"/>
    <p:sldId id="843" r:id="rId176"/>
    <p:sldId id="844" r:id="rId177"/>
    <p:sldId id="845" r:id="rId178"/>
    <p:sldId id="846" r:id="rId179"/>
    <p:sldId id="847" r:id="rId180"/>
    <p:sldId id="848" r:id="rId181"/>
    <p:sldId id="849" r:id="rId182"/>
    <p:sldId id="850" r:id="rId183"/>
    <p:sldId id="851" r:id="rId184"/>
    <p:sldId id="852" r:id="rId185"/>
    <p:sldId id="853" r:id="rId186"/>
    <p:sldId id="854" r:id="rId187"/>
    <p:sldId id="855" r:id="rId188"/>
    <p:sldId id="856" r:id="rId189"/>
    <p:sldId id="857" r:id="rId190"/>
    <p:sldId id="858" r:id="rId191"/>
    <p:sldId id="859" r:id="rId192"/>
    <p:sldId id="860" r:id="rId193"/>
    <p:sldId id="861" r:id="rId194"/>
    <p:sldId id="862" r:id="rId195"/>
    <p:sldId id="863" r:id="rId196"/>
    <p:sldId id="864" r:id="rId197"/>
    <p:sldId id="865" r:id="rId198"/>
    <p:sldId id="866" r:id="rId199"/>
    <p:sldId id="867" r:id="rId200"/>
    <p:sldId id="868" r:id="rId201"/>
    <p:sldId id="869" r:id="rId202"/>
    <p:sldId id="870" r:id="rId203"/>
    <p:sldId id="871" r:id="rId204"/>
    <p:sldId id="872" r:id="rId205"/>
    <p:sldId id="873" r:id="rId206"/>
    <p:sldId id="874" r:id="rId207"/>
    <p:sldId id="875" r:id="rId208"/>
    <p:sldId id="876" r:id="rId209"/>
    <p:sldId id="877" r:id="rId210"/>
    <p:sldId id="878" r:id="rId211"/>
    <p:sldId id="879" r:id="rId212"/>
    <p:sldId id="880" r:id="rId213"/>
    <p:sldId id="881" r:id="rId214"/>
    <p:sldId id="882" r:id="rId215"/>
    <p:sldId id="883" r:id="rId216"/>
    <p:sldId id="884" r:id="rId217"/>
    <p:sldId id="885" r:id="rId218"/>
    <p:sldId id="886" r:id="rId219"/>
    <p:sldId id="887" r:id="rId220"/>
    <p:sldId id="888" r:id="rId2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117569"/>
    <a:srgbClr val="185D66"/>
    <a:srgbClr val="EBEB43"/>
    <a:srgbClr val="CC66FF"/>
    <a:srgbClr val="99359B"/>
    <a:srgbClr val="FEB80A"/>
    <a:srgbClr val="3366CC"/>
    <a:srgbClr val="6666FF"/>
    <a:srgbClr val="EDE7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4558" autoAdjust="0"/>
    <p:restoredTop sz="67496" autoAdjust="0"/>
  </p:normalViewPr>
  <p:slideViewPr>
    <p:cSldViewPr>
      <p:cViewPr>
        <p:scale>
          <a:sx n="50" d="100"/>
          <a:sy n="50" d="100"/>
        </p:scale>
        <p:origin x="-58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11" Type="http://schemas.openxmlformats.org/officeDocument/2006/relationships/slide" Target="slides/slide207.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01" Type="http://schemas.openxmlformats.org/officeDocument/2006/relationships/slide" Target="slides/slide197.xml"/><Relationship Id="rId222"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customXml" Target="../customXml/item1.xml"/><Relationship Id="rId6" Type="http://schemas.openxmlformats.org/officeDocument/2006/relationships/slide" Target="slides/slide2.xml"/><Relationship Id="rId212" Type="http://schemas.openxmlformats.org/officeDocument/2006/relationships/slide" Target="slides/slide208.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19" Type="http://schemas.openxmlformats.org/officeDocument/2006/relationships/slide" Target="slides/slide15.xml"/><Relationship Id="rId224" Type="http://schemas.openxmlformats.org/officeDocument/2006/relationships/viewProps" Target="viewProps.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D54011-0595-4E84-8B34-9E4CD0BCFA9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934B442C-5862-4439-9149-D71BAB011724}">
      <dgm:prSet phldrT="[Text]"/>
      <dgm:spPr>
        <a:solidFill>
          <a:schemeClr val="accent6">
            <a:lumMod val="75000"/>
          </a:schemeClr>
        </a:solidFill>
        <a:ln w="63500" cap="rnd">
          <a:solidFill>
            <a:srgbClr val="002060"/>
          </a:solidFill>
        </a:ln>
      </dgm:spPr>
      <dgm:t>
        <a:bodyPr/>
        <a:lstStyle/>
        <a:p>
          <a:r>
            <a:rPr lang="en-US" dirty="0" smtClean="0"/>
            <a:t>Saving Time with CPRS</a:t>
          </a:r>
          <a:endParaRPr lang="en-US" dirty="0"/>
        </a:p>
      </dgm:t>
      <dgm:extLst>
        <a:ext uri="{E40237B7-FDA0-4F09-8148-C483321AD2D9}">
          <dgm14:cNvPr xmlns:dgm14="http://schemas.microsoft.com/office/drawing/2010/diagram" id="0" name="" descr="Saving Time with CPRS&#10;"/>
        </a:ext>
      </dgm:extLst>
    </dgm:pt>
    <dgm:pt modelId="{D416BEB8-92C0-48EF-90E9-3DC2FB9B0CEE}" type="parTrans" cxnId="{2BD3896F-5BC9-42E5-BE44-A554A7EDBDA8}">
      <dgm:prSet/>
      <dgm:spPr/>
      <dgm:t>
        <a:bodyPr/>
        <a:lstStyle/>
        <a:p>
          <a:endParaRPr lang="en-US"/>
        </a:p>
      </dgm:t>
    </dgm:pt>
    <dgm:pt modelId="{5BDE7674-D591-45AA-BCD3-D4C749FD0EED}" type="sibTrans" cxnId="{2BD3896F-5BC9-42E5-BE44-A554A7EDBDA8}">
      <dgm:prSet/>
      <dgm:spPr/>
      <dgm:t>
        <a:bodyPr/>
        <a:lstStyle/>
        <a:p>
          <a:endParaRPr lang="en-US"/>
        </a:p>
      </dgm:t>
    </dgm:pt>
    <dgm:pt modelId="{2E08AF31-EC88-44F9-9150-28264505DD67}">
      <dgm:prSet phldrT="[Text]" custT="1"/>
      <dgm:spPr>
        <a:solidFill>
          <a:schemeClr val="accent5"/>
        </a:solidFill>
        <a:ln w="63500" cap="rnd">
          <a:solidFill>
            <a:srgbClr val="002060"/>
          </a:solidFill>
        </a:ln>
      </dgm:spPr>
      <dgm:t>
        <a:bodyPr/>
        <a:lstStyle/>
        <a:p>
          <a:r>
            <a:rPr lang="en-US" sz="3600" dirty="0" smtClean="0"/>
            <a:t>Templates</a:t>
          </a:r>
          <a:endParaRPr lang="en-US" sz="3600" dirty="0"/>
        </a:p>
      </dgm:t>
      <dgm:extLst>
        <a:ext uri="{E40237B7-FDA0-4F09-8148-C483321AD2D9}">
          <dgm14:cNvPr xmlns:dgm14="http://schemas.microsoft.com/office/drawing/2010/diagram" id="0" name="" descr="Templates&#10;"/>
        </a:ext>
      </dgm:extLst>
    </dgm:pt>
    <dgm:pt modelId="{746BED24-1831-4861-A797-84C06483708C}" type="parTrans" cxnId="{83061BCD-1AEC-4E07-9E6D-67A8AE65AD8C}">
      <dgm:prSet/>
      <dgm:spPr>
        <a:ln w="63500">
          <a:solidFill>
            <a:srgbClr val="002060"/>
          </a:solidFill>
        </a:ln>
      </dgm:spPr>
      <dgm:t>
        <a:bodyPr/>
        <a:lstStyle/>
        <a:p>
          <a:endParaRPr lang="en-US" dirty="0"/>
        </a:p>
      </dgm:t>
    </dgm:pt>
    <dgm:pt modelId="{0CC6572B-2131-47FF-A60D-251A1AC3D506}" type="sibTrans" cxnId="{83061BCD-1AEC-4E07-9E6D-67A8AE65AD8C}">
      <dgm:prSet/>
      <dgm:spPr/>
      <dgm:t>
        <a:bodyPr/>
        <a:lstStyle/>
        <a:p>
          <a:endParaRPr lang="en-US"/>
        </a:p>
      </dgm:t>
    </dgm:pt>
    <dgm:pt modelId="{91B21DCA-84A0-4464-B420-1CBFA420AD0C}" type="pres">
      <dgm:prSet presAssocID="{D3D54011-0595-4E84-8B34-9E4CD0BCFA9F}" presName="Name0" presStyleCnt="0">
        <dgm:presLayoutVars>
          <dgm:chPref val="1"/>
          <dgm:dir/>
          <dgm:animOne val="branch"/>
          <dgm:animLvl val="lvl"/>
          <dgm:resizeHandles val="exact"/>
        </dgm:presLayoutVars>
      </dgm:prSet>
      <dgm:spPr/>
      <dgm:t>
        <a:bodyPr/>
        <a:lstStyle/>
        <a:p>
          <a:endParaRPr lang="en-US"/>
        </a:p>
      </dgm:t>
    </dgm:pt>
    <dgm:pt modelId="{4F8C3F64-C785-40A8-84CC-A6911815E4DB}" type="pres">
      <dgm:prSet presAssocID="{934B442C-5862-4439-9149-D71BAB011724}" presName="root1" presStyleCnt="0"/>
      <dgm:spPr/>
    </dgm:pt>
    <dgm:pt modelId="{C4CFB4ED-01FB-4BAA-A911-1D7D9A8E425A}" type="pres">
      <dgm:prSet presAssocID="{934B442C-5862-4439-9149-D71BAB011724}" presName="LevelOneTextNode" presStyleLbl="node0" presStyleIdx="0" presStyleCnt="1" custScaleX="70515" custScaleY="106114" custLinFactX="-47937" custLinFactNeighborX="-100000">
        <dgm:presLayoutVars>
          <dgm:chPref val="3"/>
        </dgm:presLayoutVars>
      </dgm:prSet>
      <dgm:spPr/>
      <dgm:t>
        <a:bodyPr/>
        <a:lstStyle/>
        <a:p>
          <a:endParaRPr lang="en-US"/>
        </a:p>
      </dgm:t>
    </dgm:pt>
    <dgm:pt modelId="{4B50DACA-9286-4F55-9B7B-9736DDCF36A0}" type="pres">
      <dgm:prSet presAssocID="{934B442C-5862-4439-9149-D71BAB011724}" presName="level2hierChild" presStyleCnt="0"/>
      <dgm:spPr/>
    </dgm:pt>
    <dgm:pt modelId="{9B7421FF-1486-4220-8706-637557134A84}" type="pres">
      <dgm:prSet presAssocID="{746BED24-1831-4861-A797-84C06483708C}" presName="conn2-1" presStyleLbl="parChTrans1D2" presStyleIdx="0" presStyleCnt="1"/>
      <dgm:spPr/>
      <dgm:t>
        <a:bodyPr/>
        <a:lstStyle/>
        <a:p>
          <a:endParaRPr lang="en-US"/>
        </a:p>
      </dgm:t>
    </dgm:pt>
    <dgm:pt modelId="{D9668AB9-47E3-4DBB-ACD1-42C7EE7D0195}" type="pres">
      <dgm:prSet presAssocID="{746BED24-1831-4861-A797-84C06483708C}" presName="connTx" presStyleLbl="parChTrans1D2" presStyleIdx="0" presStyleCnt="1"/>
      <dgm:spPr/>
      <dgm:t>
        <a:bodyPr/>
        <a:lstStyle/>
        <a:p>
          <a:endParaRPr lang="en-US"/>
        </a:p>
      </dgm:t>
    </dgm:pt>
    <dgm:pt modelId="{029EA52A-F93C-4A09-8CC2-CB256B398A9F}" type="pres">
      <dgm:prSet presAssocID="{2E08AF31-EC88-44F9-9150-28264505DD67}" presName="root2" presStyleCnt="0"/>
      <dgm:spPr/>
    </dgm:pt>
    <dgm:pt modelId="{362CF1D5-D033-4E5C-8570-7BDDFE8E09DD}" type="pres">
      <dgm:prSet presAssocID="{2E08AF31-EC88-44F9-9150-28264505DD67}" presName="LevelTwoTextNode" presStyleLbl="node2" presStyleIdx="0" presStyleCnt="1" custScaleX="141976" custScaleY="59630">
        <dgm:presLayoutVars>
          <dgm:chPref val="3"/>
        </dgm:presLayoutVars>
      </dgm:prSet>
      <dgm:spPr/>
      <dgm:t>
        <a:bodyPr/>
        <a:lstStyle/>
        <a:p>
          <a:endParaRPr lang="en-US"/>
        </a:p>
      </dgm:t>
    </dgm:pt>
    <dgm:pt modelId="{8DBDEC41-2CB1-490E-8A54-0201EA7925B4}" type="pres">
      <dgm:prSet presAssocID="{2E08AF31-EC88-44F9-9150-28264505DD67}" presName="level3hierChild" presStyleCnt="0"/>
      <dgm:spPr/>
    </dgm:pt>
  </dgm:ptLst>
  <dgm:cxnLst>
    <dgm:cxn modelId="{AA61E7E8-1FA7-4CB8-859F-C317A9475796}" type="presOf" srcId="{746BED24-1831-4861-A797-84C06483708C}" destId="{9B7421FF-1486-4220-8706-637557134A84}" srcOrd="0" destOrd="0" presId="urn:microsoft.com/office/officeart/2008/layout/HorizontalMultiLevelHierarchy"/>
    <dgm:cxn modelId="{C6206DE0-3094-4F08-9C9E-2B9A1342FC0F}" type="presOf" srcId="{934B442C-5862-4439-9149-D71BAB011724}" destId="{C4CFB4ED-01FB-4BAA-A911-1D7D9A8E425A}" srcOrd="0" destOrd="0" presId="urn:microsoft.com/office/officeart/2008/layout/HorizontalMultiLevelHierarchy"/>
    <dgm:cxn modelId="{59D73412-661C-4D7A-BF6A-9FAD330D3161}" type="presOf" srcId="{746BED24-1831-4861-A797-84C06483708C}" destId="{D9668AB9-47E3-4DBB-ACD1-42C7EE7D0195}" srcOrd="1" destOrd="0" presId="urn:microsoft.com/office/officeart/2008/layout/HorizontalMultiLevelHierarchy"/>
    <dgm:cxn modelId="{219AFE30-2996-469B-BF07-78EA0B391D65}" type="presOf" srcId="{D3D54011-0595-4E84-8B34-9E4CD0BCFA9F}" destId="{91B21DCA-84A0-4464-B420-1CBFA420AD0C}" srcOrd="0" destOrd="0" presId="urn:microsoft.com/office/officeart/2008/layout/HorizontalMultiLevelHierarchy"/>
    <dgm:cxn modelId="{6D4DD8F4-D149-4D92-86BE-6CBD2AAD496E}" type="presOf" srcId="{2E08AF31-EC88-44F9-9150-28264505DD67}" destId="{362CF1D5-D033-4E5C-8570-7BDDFE8E09DD}" srcOrd="0" destOrd="0" presId="urn:microsoft.com/office/officeart/2008/layout/HorizontalMultiLevelHierarchy"/>
    <dgm:cxn modelId="{2BD3896F-5BC9-42E5-BE44-A554A7EDBDA8}" srcId="{D3D54011-0595-4E84-8B34-9E4CD0BCFA9F}" destId="{934B442C-5862-4439-9149-D71BAB011724}" srcOrd="0" destOrd="0" parTransId="{D416BEB8-92C0-48EF-90E9-3DC2FB9B0CEE}" sibTransId="{5BDE7674-D591-45AA-BCD3-D4C749FD0EED}"/>
    <dgm:cxn modelId="{83061BCD-1AEC-4E07-9E6D-67A8AE65AD8C}" srcId="{934B442C-5862-4439-9149-D71BAB011724}" destId="{2E08AF31-EC88-44F9-9150-28264505DD67}" srcOrd="0" destOrd="0" parTransId="{746BED24-1831-4861-A797-84C06483708C}" sibTransId="{0CC6572B-2131-47FF-A60D-251A1AC3D506}"/>
    <dgm:cxn modelId="{033D98AA-C821-4C74-80C6-83B8F8428C2F}" type="presParOf" srcId="{91B21DCA-84A0-4464-B420-1CBFA420AD0C}" destId="{4F8C3F64-C785-40A8-84CC-A6911815E4DB}" srcOrd="0" destOrd="0" presId="urn:microsoft.com/office/officeart/2008/layout/HorizontalMultiLevelHierarchy"/>
    <dgm:cxn modelId="{BFB876A6-13D2-4E6C-8E67-F9E78FEB1A13}" type="presParOf" srcId="{4F8C3F64-C785-40A8-84CC-A6911815E4DB}" destId="{C4CFB4ED-01FB-4BAA-A911-1D7D9A8E425A}" srcOrd="0" destOrd="0" presId="urn:microsoft.com/office/officeart/2008/layout/HorizontalMultiLevelHierarchy"/>
    <dgm:cxn modelId="{B497A4A7-F5EE-4A00-B9E3-FF19ADFA2428}" type="presParOf" srcId="{4F8C3F64-C785-40A8-84CC-A6911815E4DB}" destId="{4B50DACA-9286-4F55-9B7B-9736DDCF36A0}" srcOrd="1" destOrd="0" presId="urn:microsoft.com/office/officeart/2008/layout/HorizontalMultiLevelHierarchy"/>
    <dgm:cxn modelId="{D3C97395-6592-4E71-B0FF-0B5A389D5C82}" type="presParOf" srcId="{4B50DACA-9286-4F55-9B7B-9736DDCF36A0}" destId="{9B7421FF-1486-4220-8706-637557134A84}" srcOrd="0" destOrd="0" presId="urn:microsoft.com/office/officeart/2008/layout/HorizontalMultiLevelHierarchy"/>
    <dgm:cxn modelId="{E0D54EE3-AB02-4EAA-84FA-75BA9A67CCCE}" type="presParOf" srcId="{9B7421FF-1486-4220-8706-637557134A84}" destId="{D9668AB9-47E3-4DBB-ACD1-42C7EE7D0195}" srcOrd="0" destOrd="0" presId="urn:microsoft.com/office/officeart/2008/layout/HorizontalMultiLevelHierarchy"/>
    <dgm:cxn modelId="{0E2C3768-36EA-4A52-9BEB-03CEEB3DD79F}" type="presParOf" srcId="{4B50DACA-9286-4F55-9B7B-9736DDCF36A0}" destId="{029EA52A-F93C-4A09-8CC2-CB256B398A9F}" srcOrd="1" destOrd="0" presId="urn:microsoft.com/office/officeart/2008/layout/HorizontalMultiLevelHierarchy"/>
    <dgm:cxn modelId="{BFA1A4C2-A615-49B8-B84C-514CED4A5CD5}" type="presParOf" srcId="{029EA52A-F93C-4A09-8CC2-CB256B398A9F}" destId="{362CF1D5-D033-4E5C-8570-7BDDFE8E09DD}" srcOrd="0" destOrd="0" presId="urn:microsoft.com/office/officeart/2008/layout/HorizontalMultiLevelHierarchy"/>
    <dgm:cxn modelId="{3AF12AAE-1C67-4F49-95A7-74AC998494C2}" type="presParOf" srcId="{029EA52A-F93C-4A09-8CC2-CB256B398A9F}" destId="{8DBDEC41-2CB1-490E-8A54-0201EA7925B4}"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D54011-0595-4E84-8B34-9E4CD0BCFA9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934B442C-5862-4439-9149-D71BAB011724}">
      <dgm:prSet phldrT="[Text]"/>
      <dgm:spPr>
        <a:solidFill>
          <a:schemeClr val="accent6">
            <a:lumMod val="75000"/>
          </a:schemeClr>
        </a:solidFill>
        <a:ln w="63500" cap="rnd">
          <a:solidFill>
            <a:srgbClr val="002060"/>
          </a:solidFill>
        </a:ln>
      </dgm:spPr>
      <dgm:t>
        <a:bodyPr/>
        <a:lstStyle/>
        <a:p>
          <a:r>
            <a:rPr lang="en-US" dirty="0" smtClean="0"/>
            <a:t>Saving Time with CPRS</a:t>
          </a:r>
          <a:endParaRPr lang="en-US" dirty="0"/>
        </a:p>
      </dgm:t>
      <dgm:extLst>
        <a:ext uri="{E40237B7-FDA0-4F09-8148-C483321AD2D9}">
          <dgm14:cNvPr xmlns:dgm14="http://schemas.microsoft.com/office/drawing/2010/diagram" id="0" name="" descr="Saving Time with CPRS&#10;"/>
        </a:ext>
      </dgm:extLst>
    </dgm:pt>
    <dgm:pt modelId="{D416BEB8-92C0-48EF-90E9-3DC2FB9B0CEE}" type="parTrans" cxnId="{2BD3896F-5BC9-42E5-BE44-A554A7EDBDA8}">
      <dgm:prSet/>
      <dgm:spPr/>
      <dgm:t>
        <a:bodyPr/>
        <a:lstStyle/>
        <a:p>
          <a:endParaRPr lang="en-US"/>
        </a:p>
      </dgm:t>
    </dgm:pt>
    <dgm:pt modelId="{5BDE7674-D591-45AA-BCD3-D4C749FD0EED}" type="sibTrans" cxnId="{2BD3896F-5BC9-42E5-BE44-A554A7EDBDA8}">
      <dgm:prSet/>
      <dgm:spPr/>
      <dgm:t>
        <a:bodyPr/>
        <a:lstStyle/>
        <a:p>
          <a:endParaRPr lang="en-US"/>
        </a:p>
      </dgm:t>
    </dgm:pt>
    <dgm:pt modelId="{2E08AF31-EC88-44F9-9150-28264505DD67}">
      <dgm:prSet phldrT="[Text]" custT="1"/>
      <dgm:spPr>
        <a:solidFill>
          <a:schemeClr val="accent5"/>
        </a:solidFill>
        <a:ln w="63500" cap="rnd">
          <a:solidFill>
            <a:srgbClr val="002060"/>
          </a:solidFill>
        </a:ln>
      </dgm:spPr>
      <dgm:t>
        <a:bodyPr/>
        <a:lstStyle/>
        <a:p>
          <a:r>
            <a:rPr lang="en-US" sz="3600" dirty="0" smtClean="0"/>
            <a:t>Templates</a:t>
          </a:r>
          <a:endParaRPr lang="en-US" sz="3600" dirty="0"/>
        </a:p>
      </dgm:t>
      <dgm:extLst>
        <a:ext uri="{E40237B7-FDA0-4F09-8148-C483321AD2D9}">
          <dgm14:cNvPr xmlns:dgm14="http://schemas.microsoft.com/office/drawing/2010/diagram" id="0" name="" descr="Templates&#10;"/>
        </a:ext>
      </dgm:extLst>
    </dgm:pt>
    <dgm:pt modelId="{746BED24-1831-4861-A797-84C06483708C}" type="parTrans" cxnId="{83061BCD-1AEC-4E07-9E6D-67A8AE65AD8C}">
      <dgm:prSet/>
      <dgm:spPr>
        <a:ln w="63500">
          <a:solidFill>
            <a:srgbClr val="002060"/>
          </a:solidFill>
        </a:ln>
      </dgm:spPr>
      <dgm:t>
        <a:bodyPr/>
        <a:lstStyle/>
        <a:p>
          <a:endParaRPr lang="en-US" dirty="0"/>
        </a:p>
      </dgm:t>
    </dgm:pt>
    <dgm:pt modelId="{0CC6572B-2131-47FF-A60D-251A1AC3D506}" type="sibTrans" cxnId="{83061BCD-1AEC-4E07-9E6D-67A8AE65AD8C}">
      <dgm:prSet/>
      <dgm:spPr/>
      <dgm:t>
        <a:bodyPr/>
        <a:lstStyle/>
        <a:p>
          <a:endParaRPr lang="en-US"/>
        </a:p>
      </dgm:t>
    </dgm:pt>
    <dgm:pt modelId="{DCAF0899-C804-4347-9768-7CADF8644DB5}">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Custom Views</a:t>
          </a:r>
          <a:endParaRPr lang="en-US" sz="3600" dirty="0">
            <a:solidFill>
              <a:srgbClr val="EBEB43"/>
            </a:solidFill>
          </a:endParaRPr>
        </a:p>
      </dgm:t>
      <dgm:extLst>
        <a:ext uri="{E40237B7-FDA0-4F09-8148-C483321AD2D9}">
          <dgm14:cNvPr xmlns:dgm14="http://schemas.microsoft.com/office/drawing/2010/diagram" id="0" name="" descr="Custom Views&#10;"/>
        </a:ext>
      </dgm:extLst>
    </dgm:pt>
    <dgm:pt modelId="{02B3408E-0F42-42CD-8303-23C3D4B832E1}" type="parTrans" cxnId="{208AA4D9-0E29-4C3B-8619-58F259F2E2FB}">
      <dgm:prSet/>
      <dgm:spPr>
        <a:ln w="63500">
          <a:solidFill>
            <a:srgbClr val="002060"/>
          </a:solidFill>
        </a:ln>
      </dgm:spPr>
      <dgm:t>
        <a:bodyPr/>
        <a:lstStyle/>
        <a:p>
          <a:endParaRPr lang="en-US" dirty="0"/>
        </a:p>
      </dgm:t>
    </dgm:pt>
    <dgm:pt modelId="{17A85368-6572-4358-BB55-9DBB021AD055}" type="sibTrans" cxnId="{208AA4D9-0E29-4C3B-8619-58F259F2E2FB}">
      <dgm:prSet/>
      <dgm:spPr/>
      <dgm:t>
        <a:bodyPr/>
        <a:lstStyle/>
        <a:p>
          <a:endParaRPr lang="en-US"/>
        </a:p>
      </dgm:t>
    </dgm:pt>
    <dgm:pt modelId="{91B21DCA-84A0-4464-B420-1CBFA420AD0C}" type="pres">
      <dgm:prSet presAssocID="{D3D54011-0595-4E84-8B34-9E4CD0BCFA9F}" presName="Name0" presStyleCnt="0">
        <dgm:presLayoutVars>
          <dgm:chPref val="1"/>
          <dgm:dir/>
          <dgm:animOne val="branch"/>
          <dgm:animLvl val="lvl"/>
          <dgm:resizeHandles val="exact"/>
        </dgm:presLayoutVars>
      </dgm:prSet>
      <dgm:spPr/>
      <dgm:t>
        <a:bodyPr/>
        <a:lstStyle/>
        <a:p>
          <a:endParaRPr lang="en-US"/>
        </a:p>
      </dgm:t>
    </dgm:pt>
    <dgm:pt modelId="{4F8C3F64-C785-40A8-84CC-A6911815E4DB}" type="pres">
      <dgm:prSet presAssocID="{934B442C-5862-4439-9149-D71BAB011724}" presName="root1" presStyleCnt="0"/>
      <dgm:spPr/>
    </dgm:pt>
    <dgm:pt modelId="{C4CFB4ED-01FB-4BAA-A911-1D7D9A8E425A}" type="pres">
      <dgm:prSet presAssocID="{934B442C-5862-4439-9149-D71BAB011724}" presName="LevelOneTextNode" presStyleLbl="node0" presStyleIdx="0" presStyleCnt="1" custScaleX="70515" custScaleY="106114" custLinFactX="-47937" custLinFactNeighborX="-100000">
        <dgm:presLayoutVars>
          <dgm:chPref val="3"/>
        </dgm:presLayoutVars>
      </dgm:prSet>
      <dgm:spPr/>
      <dgm:t>
        <a:bodyPr/>
        <a:lstStyle/>
        <a:p>
          <a:endParaRPr lang="en-US"/>
        </a:p>
      </dgm:t>
    </dgm:pt>
    <dgm:pt modelId="{4B50DACA-9286-4F55-9B7B-9736DDCF36A0}" type="pres">
      <dgm:prSet presAssocID="{934B442C-5862-4439-9149-D71BAB011724}" presName="level2hierChild" presStyleCnt="0"/>
      <dgm:spPr/>
    </dgm:pt>
    <dgm:pt modelId="{9B7421FF-1486-4220-8706-637557134A84}" type="pres">
      <dgm:prSet presAssocID="{746BED24-1831-4861-A797-84C06483708C}" presName="conn2-1" presStyleLbl="parChTrans1D2" presStyleIdx="0" presStyleCnt="2"/>
      <dgm:spPr/>
      <dgm:t>
        <a:bodyPr/>
        <a:lstStyle/>
        <a:p>
          <a:endParaRPr lang="en-US"/>
        </a:p>
      </dgm:t>
    </dgm:pt>
    <dgm:pt modelId="{D9668AB9-47E3-4DBB-ACD1-42C7EE7D0195}" type="pres">
      <dgm:prSet presAssocID="{746BED24-1831-4861-A797-84C06483708C}" presName="connTx" presStyleLbl="parChTrans1D2" presStyleIdx="0" presStyleCnt="2"/>
      <dgm:spPr/>
      <dgm:t>
        <a:bodyPr/>
        <a:lstStyle/>
        <a:p>
          <a:endParaRPr lang="en-US"/>
        </a:p>
      </dgm:t>
    </dgm:pt>
    <dgm:pt modelId="{029EA52A-F93C-4A09-8CC2-CB256B398A9F}" type="pres">
      <dgm:prSet presAssocID="{2E08AF31-EC88-44F9-9150-28264505DD67}" presName="root2" presStyleCnt="0"/>
      <dgm:spPr/>
    </dgm:pt>
    <dgm:pt modelId="{362CF1D5-D033-4E5C-8570-7BDDFE8E09DD}" type="pres">
      <dgm:prSet presAssocID="{2E08AF31-EC88-44F9-9150-28264505DD67}" presName="LevelTwoTextNode" presStyleLbl="node2" presStyleIdx="0" presStyleCnt="2" custScaleX="141976" custScaleY="59630">
        <dgm:presLayoutVars>
          <dgm:chPref val="3"/>
        </dgm:presLayoutVars>
      </dgm:prSet>
      <dgm:spPr/>
      <dgm:t>
        <a:bodyPr/>
        <a:lstStyle/>
        <a:p>
          <a:endParaRPr lang="en-US"/>
        </a:p>
      </dgm:t>
    </dgm:pt>
    <dgm:pt modelId="{8DBDEC41-2CB1-490E-8A54-0201EA7925B4}" type="pres">
      <dgm:prSet presAssocID="{2E08AF31-EC88-44F9-9150-28264505DD67}" presName="level3hierChild" presStyleCnt="0"/>
      <dgm:spPr/>
    </dgm:pt>
    <dgm:pt modelId="{A59D3DB3-4F04-4E71-BA0B-ECDBE66A8CC1}" type="pres">
      <dgm:prSet presAssocID="{02B3408E-0F42-42CD-8303-23C3D4B832E1}" presName="conn2-1" presStyleLbl="parChTrans1D2" presStyleIdx="1" presStyleCnt="2"/>
      <dgm:spPr/>
      <dgm:t>
        <a:bodyPr/>
        <a:lstStyle/>
        <a:p>
          <a:endParaRPr lang="en-US"/>
        </a:p>
      </dgm:t>
    </dgm:pt>
    <dgm:pt modelId="{F0EDBA31-7025-4A38-BB5D-FE4EDCC48D32}" type="pres">
      <dgm:prSet presAssocID="{02B3408E-0F42-42CD-8303-23C3D4B832E1}" presName="connTx" presStyleLbl="parChTrans1D2" presStyleIdx="1" presStyleCnt="2"/>
      <dgm:spPr/>
      <dgm:t>
        <a:bodyPr/>
        <a:lstStyle/>
        <a:p>
          <a:endParaRPr lang="en-US"/>
        </a:p>
      </dgm:t>
    </dgm:pt>
    <dgm:pt modelId="{39E7E40C-6AAD-4920-A961-46459711F530}" type="pres">
      <dgm:prSet presAssocID="{DCAF0899-C804-4347-9768-7CADF8644DB5}" presName="root2" presStyleCnt="0"/>
      <dgm:spPr/>
    </dgm:pt>
    <dgm:pt modelId="{393EA911-8269-4E0E-A928-60DA549E1F36}" type="pres">
      <dgm:prSet presAssocID="{DCAF0899-C804-4347-9768-7CADF8644DB5}" presName="LevelTwoTextNode" presStyleLbl="node2" presStyleIdx="1" presStyleCnt="2" custScaleX="142041" custScaleY="59635">
        <dgm:presLayoutVars>
          <dgm:chPref val="3"/>
        </dgm:presLayoutVars>
      </dgm:prSet>
      <dgm:spPr/>
      <dgm:t>
        <a:bodyPr/>
        <a:lstStyle/>
        <a:p>
          <a:endParaRPr lang="en-US"/>
        </a:p>
      </dgm:t>
    </dgm:pt>
    <dgm:pt modelId="{C5183B8E-BF79-415B-936E-779DC58FC762}" type="pres">
      <dgm:prSet presAssocID="{DCAF0899-C804-4347-9768-7CADF8644DB5}" presName="level3hierChild" presStyleCnt="0"/>
      <dgm:spPr/>
    </dgm:pt>
  </dgm:ptLst>
  <dgm:cxnLst>
    <dgm:cxn modelId="{DB594D36-EB09-4523-B163-C1D7E705239D}" type="presOf" srcId="{746BED24-1831-4861-A797-84C06483708C}" destId="{D9668AB9-47E3-4DBB-ACD1-42C7EE7D0195}" srcOrd="1" destOrd="0" presId="urn:microsoft.com/office/officeart/2008/layout/HorizontalMultiLevelHierarchy"/>
    <dgm:cxn modelId="{208AA4D9-0E29-4C3B-8619-58F259F2E2FB}" srcId="{934B442C-5862-4439-9149-D71BAB011724}" destId="{DCAF0899-C804-4347-9768-7CADF8644DB5}" srcOrd="1" destOrd="0" parTransId="{02B3408E-0F42-42CD-8303-23C3D4B832E1}" sibTransId="{17A85368-6572-4358-BB55-9DBB021AD055}"/>
    <dgm:cxn modelId="{D3BEBA47-3713-4AFD-998B-246342E8E9E9}" type="presOf" srcId="{02B3408E-0F42-42CD-8303-23C3D4B832E1}" destId="{A59D3DB3-4F04-4E71-BA0B-ECDBE66A8CC1}" srcOrd="0" destOrd="0" presId="urn:microsoft.com/office/officeart/2008/layout/HorizontalMultiLevelHierarchy"/>
    <dgm:cxn modelId="{4F085B1B-2D04-4E4F-9BCE-5D1C5D95EB4A}" type="presOf" srcId="{DCAF0899-C804-4347-9768-7CADF8644DB5}" destId="{393EA911-8269-4E0E-A928-60DA549E1F36}" srcOrd="0" destOrd="0" presId="urn:microsoft.com/office/officeart/2008/layout/HorizontalMultiLevelHierarchy"/>
    <dgm:cxn modelId="{2681C5FA-6C6E-411A-8995-8F679AC2C4E5}" type="presOf" srcId="{934B442C-5862-4439-9149-D71BAB011724}" destId="{C4CFB4ED-01FB-4BAA-A911-1D7D9A8E425A}" srcOrd="0" destOrd="0" presId="urn:microsoft.com/office/officeart/2008/layout/HorizontalMultiLevelHierarchy"/>
    <dgm:cxn modelId="{83061BCD-1AEC-4E07-9E6D-67A8AE65AD8C}" srcId="{934B442C-5862-4439-9149-D71BAB011724}" destId="{2E08AF31-EC88-44F9-9150-28264505DD67}" srcOrd="0" destOrd="0" parTransId="{746BED24-1831-4861-A797-84C06483708C}" sibTransId="{0CC6572B-2131-47FF-A60D-251A1AC3D506}"/>
    <dgm:cxn modelId="{DC236D6D-AFFB-4B43-BA09-ED49189FC0B9}" type="presOf" srcId="{02B3408E-0F42-42CD-8303-23C3D4B832E1}" destId="{F0EDBA31-7025-4A38-BB5D-FE4EDCC48D32}" srcOrd="1" destOrd="0" presId="urn:microsoft.com/office/officeart/2008/layout/HorizontalMultiLevelHierarchy"/>
    <dgm:cxn modelId="{B8DD2CC3-6F5E-42F6-A407-DF08FC23AA09}" type="presOf" srcId="{2E08AF31-EC88-44F9-9150-28264505DD67}" destId="{362CF1D5-D033-4E5C-8570-7BDDFE8E09DD}" srcOrd="0" destOrd="0" presId="urn:microsoft.com/office/officeart/2008/layout/HorizontalMultiLevelHierarchy"/>
    <dgm:cxn modelId="{2BD3896F-5BC9-42E5-BE44-A554A7EDBDA8}" srcId="{D3D54011-0595-4E84-8B34-9E4CD0BCFA9F}" destId="{934B442C-5862-4439-9149-D71BAB011724}" srcOrd="0" destOrd="0" parTransId="{D416BEB8-92C0-48EF-90E9-3DC2FB9B0CEE}" sibTransId="{5BDE7674-D591-45AA-BCD3-D4C749FD0EED}"/>
    <dgm:cxn modelId="{C87C40F1-431B-4E7F-8EE8-91CF139F2019}" type="presOf" srcId="{746BED24-1831-4861-A797-84C06483708C}" destId="{9B7421FF-1486-4220-8706-637557134A84}" srcOrd="0" destOrd="0" presId="urn:microsoft.com/office/officeart/2008/layout/HorizontalMultiLevelHierarchy"/>
    <dgm:cxn modelId="{F0E2844A-382B-4D56-A1FF-B2E3AB124093}" type="presOf" srcId="{D3D54011-0595-4E84-8B34-9E4CD0BCFA9F}" destId="{91B21DCA-84A0-4464-B420-1CBFA420AD0C}" srcOrd="0" destOrd="0" presId="urn:microsoft.com/office/officeart/2008/layout/HorizontalMultiLevelHierarchy"/>
    <dgm:cxn modelId="{B7B6C787-6163-4D37-BA9C-29F1632015EC}" type="presParOf" srcId="{91B21DCA-84A0-4464-B420-1CBFA420AD0C}" destId="{4F8C3F64-C785-40A8-84CC-A6911815E4DB}" srcOrd="0" destOrd="0" presId="urn:microsoft.com/office/officeart/2008/layout/HorizontalMultiLevelHierarchy"/>
    <dgm:cxn modelId="{956B5CBA-2A2C-4E69-A459-26E5FB298673}" type="presParOf" srcId="{4F8C3F64-C785-40A8-84CC-A6911815E4DB}" destId="{C4CFB4ED-01FB-4BAA-A911-1D7D9A8E425A}" srcOrd="0" destOrd="0" presId="urn:microsoft.com/office/officeart/2008/layout/HorizontalMultiLevelHierarchy"/>
    <dgm:cxn modelId="{EFFC3AFB-5DCD-4911-91CF-FDF38B21FFE7}" type="presParOf" srcId="{4F8C3F64-C785-40A8-84CC-A6911815E4DB}" destId="{4B50DACA-9286-4F55-9B7B-9736DDCF36A0}" srcOrd="1" destOrd="0" presId="urn:microsoft.com/office/officeart/2008/layout/HorizontalMultiLevelHierarchy"/>
    <dgm:cxn modelId="{1C09DCA6-B24D-4C5A-BD00-2E318A9B37E1}" type="presParOf" srcId="{4B50DACA-9286-4F55-9B7B-9736DDCF36A0}" destId="{9B7421FF-1486-4220-8706-637557134A84}" srcOrd="0" destOrd="0" presId="urn:microsoft.com/office/officeart/2008/layout/HorizontalMultiLevelHierarchy"/>
    <dgm:cxn modelId="{CC642F6A-F306-4278-A2CE-795A16263671}" type="presParOf" srcId="{9B7421FF-1486-4220-8706-637557134A84}" destId="{D9668AB9-47E3-4DBB-ACD1-42C7EE7D0195}" srcOrd="0" destOrd="0" presId="urn:microsoft.com/office/officeart/2008/layout/HorizontalMultiLevelHierarchy"/>
    <dgm:cxn modelId="{E414CC97-474F-4170-A1DA-225E182A7604}" type="presParOf" srcId="{4B50DACA-9286-4F55-9B7B-9736DDCF36A0}" destId="{029EA52A-F93C-4A09-8CC2-CB256B398A9F}" srcOrd="1" destOrd="0" presId="urn:microsoft.com/office/officeart/2008/layout/HorizontalMultiLevelHierarchy"/>
    <dgm:cxn modelId="{A12339C4-8068-4E30-8798-62E5BAC91648}" type="presParOf" srcId="{029EA52A-F93C-4A09-8CC2-CB256B398A9F}" destId="{362CF1D5-D033-4E5C-8570-7BDDFE8E09DD}" srcOrd="0" destOrd="0" presId="urn:microsoft.com/office/officeart/2008/layout/HorizontalMultiLevelHierarchy"/>
    <dgm:cxn modelId="{55FDAE4A-BD91-41E8-9ABE-310AF09153C9}" type="presParOf" srcId="{029EA52A-F93C-4A09-8CC2-CB256B398A9F}" destId="{8DBDEC41-2CB1-490E-8A54-0201EA7925B4}" srcOrd="1" destOrd="0" presId="urn:microsoft.com/office/officeart/2008/layout/HorizontalMultiLevelHierarchy"/>
    <dgm:cxn modelId="{5F9DA69B-FFFB-4535-8353-0D83379FB5BC}" type="presParOf" srcId="{4B50DACA-9286-4F55-9B7B-9736DDCF36A0}" destId="{A59D3DB3-4F04-4E71-BA0B-ECDBE66A8CC1}" srcOrd="2" destOrd="0" presId="urn:microsoft.com/office/officeart/2008/layout/HorizontalMultiLevelHierarchy"/>
    <dgm:cxn modelId="{8AAACD57-1DFF-4F20-B793-BEFCDDAE1593}" type="presParOf" srcId="{A59D3DB3-4F04-4E71-BA0B-ECDBE66A8CC1}" destId="{F0EDBA31-7025-4A38-BB5D-FE4EDCC48D32}" srcOrd="0" destOrd="0" presId="urn:microsoft.com/office/officeart/2008/layout/HorizontalMultiLevelHierarchy"/>
    <dgm:cxn modelId="{4D8D6C39-8A3A-4648-871B-A179508D3D92}" type="presParOf" srcId="{4B50DACA-9286-4F55-9B7B-9736DDCF36A0}" destId="{39E7E40C-6AAD-4920-A961-46459711F530}" srcOrd="3" destOrd="0" presId="urn:microsoft.com/office/officeart/2008/layout/HorizontalMultiLevelHierarchy"/>
    <dgm:cxn modelId="{C2223E93-1C42-436F-9413-63CE143B6B6A}" type="presParOf" srcId="{39E7E40C-6AAD-4920-A961-46459711F530}" destId="{393EA911-8269-4E0E-A928-60DA549E1F36}" srcOrd="0" destOrd="0" presId="urn:microsoft.com/office/officeart/2008/layout/HorizontalMultiLevelHierarchy"/>
    <dgm:cxn modelId="{074B95A7-F077-40D7-BF44-940B134A726B}" type="presParOf" srcId="{39E7E40C-6AAD-4920-A961-46459711F530}" destId="{C5183B8E-BF79-415B-936E-779DC58FC762}"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D54011-0595-4E84-8B34-9E4CD0BCFA9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934B442C-5862-4439-9149-D71BAB011724}">
      <dgm:prSet phldrT="[Text]"/>
      <dgm:spPr>
        <a:solidFill>
          <a:schemeClr val="accent6">
            <a:lumMod val="75000"/>
          </a:schemeClr>
        </a:solidFill>
        <a:ln w="63500" cap="rnd">
          <a:solidFill>
            <a:srgbClr val="002060"/>
          </a:solidFill>
        </a:ln>
      </dgm:spPr>
      <dgm:t>
        <a:bodyPr/>
        <a:lstStyle/>
        <a:p>
          <a:r>
            <a:rPr lang="en-US" dirty="0" smtClean="0"/>
            <a:t>Saving Time with CPRS</a:t>
          </a:r>
          <a:endParaRPr lang="en-US" dirty="0"/>
        </a:p>
      </dgm:t>
      <dgm:extLst>
        <a:ext uri="{E40237B7-FDA0-4F09-8148-C483321AD2D9}">
          <dgm14:cNvPr xmlns:dgm14="http://schemas.microsoft.com/office/drawing/2010/diagram" id="0" name="" descr="Saving Time with CPRS&#10;"/>
        </a:ext>
      </dgm:extLst>
    </dgm:pt>
    <dgm:pt modelId="{D416BEB8-92C0-48EF-90E9-3DC2FB9B0CEE}" type="parTrans" cxnId="{2BD3896F-5BC9-42E5-BE44-A554A7EDBDA8}">
      <dgm:prSet/>
      <dgm:spPr/>
      <dgm:t>
        <a:bodyPr/>
        <a:lstStyle/>
        <a:p>
          <a:endParaRPr lang="en-US"/>
        </a:p>
      </dgm:t>
    </dgm:pt>
    <dgm:pt modelId="{5BDE7674-D591-45AA-BCD3-D4C749FD0EED}" type="sibTrans" cxnId="{2BD3896F-5BC9-42E5-BE44-A554A7EDBDA8}">
      <dgm:prSet/>
      <dgm:spPr/>
      <dgm:t>
        <a:bodyPr/>
        <a:lstStyle/>
        <a:p>
          <a:endParaRPr lang="en-US"/>
        </a:p>
      </dgm:t>
    </dgm:pt>
    <dgm:pt modelId="{2E08AF31-EC88-44F9-9150-28264505DD67}">
      <dgm:prSet phldrT="[Text]" custT="1"/>
      <dgm:spPr>
        <a:solidFill>
          <a:schemeClr val="accent5"/>
        </a:solidFill>
        <a:ln w="63500" cap="rnd">
          <a:solidFill>
            <a:srgbClr val="002060"/>
          </a:solidFill>
        </a:ln>
      </dgm:spPr>
      <dgm:t>
        <a:bodyPr/>
        <a:lstStyle/>
        <a:p>
          <a:r>
            <a:rPr lang="en-US" sz="3600" dirty="0" smtClean="0"/>
            <a:t>Templates</a:t>
          </a:r>
          <a:endParaRPr lang="en-US" sz="3600" dirty="0"/>
        </a:p>
      </dgm:t>
      <dgm:extLst>
        <a:ext uri="{E40237B7-FDA0-4F09-8148-C483321AD2D9}">
          <dgm14:cNvPr xmlns:dgm14="http://schemas.microsoft.com/office/drawing/2010/diagram" id="0" name="" descr="Templates&#10;"/>
        </a:ext>
      </dgm:extLst>
    </dgm:pt>
    <dgm:pt modelId="{746BED24-1831-4861-A797-84C06483708C}" type="parTrans" cxnId="{83061BCD-1AEC-4E07-9E6D-67A8AE65AD8C}">
      <dgm:prSet/>
      <dgm:spPr>
        <a:ln w="63500">
          <a:solidFill>
            <a:srgbClr val="002060"/>
          </a:solidFill>
        </a:ln>
      </dgm:spPr>
      <dgm:t>
        <a:bodyPr/>
        <a:lstStyle/>
        <a:p>
          <a:endParaRPr lang="en-US" dirty="0"/>
        </a:p>
      </dgm:t>
    </dgm:pt>
    <dgm:pt modelId="{0CC6572B-2131-47FF-A60D-251A1AC3D506}" type="sibTrans" cxnId="{83061BCD-1AEC-4E07-9E6D-67A8AE65AD8C}">
      <dgm:prSet/>
      <dgm:spPr/>
      <dgm:t>
        <a:bodyPr/>
        <a:lstStyle/>
        <a:p>
          <a:endParaRPr lang="en-US"/>
        </a:p>
      </dgm:t>
    </dgm:pt>
    <dgm:pt modelId="{FC5E0B1C-859F-4F43-896C-777B80E4938E}">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Settings</a:t>
          </a:r>
          <a:endParaRPr lang="en-US" sz="3600" dirty="0">
            <a:solidFill>
              <a:srgbClr val="EBEB43"/>
            </a:solidFill>
          </a:endParaRPr>
        </a:p>
      </dgm:t>
      <dgm:extLst>
        <a:ext uri="{E40237B7-FDA0-4F09-8148-C483321AD2D9}">
          <dgm14:cNvPr xmlns:dgm14="http://schemas.microsoft.com/office/drawing/2010/diagram" id="0" name="" descr="Settings&#10;"/>
        </a:ext>
      </dgm:extLst>
    </dgm:pt>
    <dgm:pt modelId="{48AC0EF3-4942-4B00-A6EA-7402638AA153}" type="parTrans" cxnId="{1E050DF1-1DEE-4310-AB65-B3F82A1A124D}">
      <dgm:prSet/>
      <dgm:spPr>
        <a:ln w="63500">
          <a:solidFill>
            <a:srgbClr val="002060"/>
          </a:solidFill>
        </a:ln>
      </dgm:spPr>
      <dgm:t>
        <a:bodyPr/>
        <a:lstStyle/>
        <a:p>
          <a:endParaRPr lang="en-US" dirty="0"/>
        </a:p>
      </dgm:t>
    </dgm:pt>
    <dgm:pt modelId="{7DF65302-CBEC-47A1-8F00-31548F210377}" type="sibTrans" cxnId="{1E050DF1-1DEE-4310-AB65-B3F82A1A124D}">
      <dgm:prSet/>
      <dgm:spPr/>
      <dgm:t>
        <a:bodyPr/>
        <a:lstStyle/>
        <a:p>
          <a:endParaRPr lang="en-US"/>
        </a:p>
      </dgm:t>
    </dgm:pt>
    <dgm:pt modelId="{DCAF0899-C804-4347-9768-7CADF8644DB5}">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Custom Views</a:t>
          </a:r>
          <a:endParaRPr lang="en-US" sz="3600" dirty="0">
            <a:solidFill>
              <a:srgbClr val="EBEB43"/>
            </a:solidFill>
          </a:endParaRPr>
        </a:p>
      </dgm:t>
      <dgm:extLst>
        <a:ext uri="{E40237B7-FDA0-4F09-8148-C483321AD2D9}">
          <dgm14:cNvPr xmlns:dgm14="http://schemas.microsoft.com/office/drawing/2010/diagram" id="0" name="" descr="Custom Views&#10;"/>
        </a:ext>
      </dgm:extLst>
    </dgm:pt>
    <dgm:pt modelId="{02B3408E-0F42-42CD-8303-23C3D4B832E1}" type="parTrans" cxnId="{208AA4D9-0E29-4C3B-8619-58F259F2E2FB}">
      <dgm:prSet/>
      <dgm:spPr>
        <a:ln w="63500">
          <a:solidFill>
            <a:srgbClr val="002060"/>
          </a:solidFill>
        </a:ln>
      </dgm:spPr>
      <dgm:t>
        <a:bodyPr/>
        <a:lstStyle/>
        <a:p>
          <a:endParaRPr lang="en-US" dirty="0"/>
        </a:p>
      </dgm:t>
    </dgm:pt>
    <dgm:pt modelId="{17A85368-6572-4358-BB55-9DBB021AD055}" type="sibTrans" cxnId="{208AA4D9-0E29-4C3B-8619-58F259F2E2FB}">
      <dgm:prSet/>
      <dgm:spPr/>
      <dgm:t>
        <a:bodyPr/>
        <a:lstStyle/>
        <a:p>
          <a:endParaRPr lang="en-US"/>
        </a:p>
      </dgm:t>
    </dgm:pt>
    <dgm:pt modelId="{91B21DCA-84A0-4464-B420-1CBFA420AD0C}" type="pres">
      <dgm:prSet presAssocID="{D3D54011-0595-4E84-8B34-9E4CD0BCFA9F}" presName="Name0" presStyleCnt="0">
        <dgm:presLayoutVars>
          <dgm:chPref val="1"/>
          <dgm:dir/>
          <dgm:animOne val="branch"/>
          <dgm:animLvl val="lvl"/>
          <dgm:resizeHandles val="exact"/>
        </dgm:presLayoutVars>
      </dgm:prSet>
      <dgm:spPr/>
      <dgm:t>
        <a:bodyPr/>
        <a:lstStyle/>
        <a:p>
          <a:endParaRPr lang="en-US"/>
        </a:p>
      </dgm:t>
    </dgm:pt>
    <dgm:pt modelId="{4F8C3F64-C785-40A8-84CC-A6911815E4DB}" type="pres">
      <dgm:prSet presAssocID="{934B442C-5862-4439-9149-D71BAB011724}" presName="root1" presStyleCnt="0"/>
      <dgm:spPr/>
    </dgm:pt>
    <dgm:pt modelId="{C4CFB4ED-01FB-4BAA-A911-1D7D9A8E425A}" type="pres">
      <dgm:prSet presAssocID="{934B442C-5862-4439-9149-D71BAB011724}" presName="LevelOneTextNode" presStyleLbl="node0" presStyleIdx="0" presStyleCnt="1" custScaleX="70515" custScaleY="106114" custLinFactX="-47937" custLinFactNeighborX="-100000">
        <dgm:presLayoutVars>
          <dgm:chPref val="3"/>
        </dgm:presLayoutVars>
      </dgm:prSet>
      <dgm:spPr/>
      <dgm:t>
        <a:bodyPr/>
        <a:lstStyle/>
        <a:p>
          <a:endParaRPr lang="en-US"/>
        </a:p>
      </dgm:t>
    </dgm:pt>
    <dgm:pt modelId="{4B50DACA-9286-4F55-9B7B-9736DDCF36A0}" type="pres">
      <dgm:prSet presAssocID="{934B442C-5862-4439-9149-D71BAB011724}" presName="level2hierChild" presStyleCnt="0"/>
      <dgm:spPr/>
    </dgm:pt>
    <dgm:pt modelId="{9B7421FF-1486-4220-8706-637557134A84}" type="pres">
      <dgm:prSet presAssocID="{746BED24-1831-4861-A797-84C06483708C}" presName="conn2-1" presStyleLbl="parChTrans1D2" presStyleIdx="0" presStyleCnt="3"/>
      <dgm:spPr/>
      <dgm:t>
        <a:bodyPr/>
        <a:lstStyle/>
        <a:p>
          <a:endParaRPr lang="en-US"/>
        </a:p>
      </dgm:t>
    </dgm:pt>
    <dgm:pt modelId="{D9668AB9-47E3-4DBB-ACD1-42C7EE7D0195}" type="pres">
      <dgm:prSet presAssocID="{746BED24-1831-4861-A797-84C06483708C}" presName="connTx" presStyleLbl="parChTrans1D2" presStyleIdx="0" presStyleCnt="3"/>
      <dgm:spPr/>
      <dgm:t>
        <a:bodyPr/>
        <a:lstStyle/>
        <a:p>
          <a:endParaRPr lang="en-US"/>
        </a:p>
      </dgm:t>
    </dgm:pt>
    <dgm:pt modelId="{029EA52A-F93C-4A09-8CC2-CB256B398A9F}" type="pres">
      <dgm:prSet presAssocID="{2E08AF31-EC88-44F9-9150-28264505DD67}" presName="root2" presStyleCnt="0"/>
      <dgm:spPr/>
    </dgm:pt>
    <dgm:pt modelId="{362CF1D5-D033-4E5C-8570-7BDDFE8E09DD}" type="pres">
      <dgm:prSet presAssocID="{2E08AF31-EC88-44F9-9150-28264505DD67}" presName="LevelTwoTextNode" presStyleLbl="node2" presStyleIdx="0" presStyleCnt="3" custScaleX="141976" custScaleY="59630">
        <dgm:presLayoutVars>
          <dgm:chPref val="3"/>
        </dgm:presLayoutVars>
      </dgm:prSet>
      <dgm:spPr/>
      <dgm:t>
        <a:bodyPr/>
        <a:lstStyle/>
        <a:p>
          <a:endParaRPr lang="en-US"/>
        </a:p>
      </dgm:t>
    </dgm:pt>
    <dgm:pt modelId="{8DBDEC41-2CB1-490E-8A54-0201EA7925B4}" type="pres">
      <dgm:prSet presAssocID="{2E08AF31-EC88-44F9-9150-28264505DD67}" presName="level3hierChild" presStyleCnt="0"/>
      <dgm:spPr/>
    </dgm:pt>
    <dgm:pt modelId="{A59D3DB3-4F04-4E71-BA0B-ECDBE66A8CC1}" type="pres">
      <dgm:prSet presAssocID="{02B3408E-0F42-42CD-8303-23C3D4B832E1}" presName="conn2-1" presStyleLbl="parChTrans1D2" presStyleIdx="1" presStyleCnt="3"/>
      <dgm:spPr/>
      <dgm:t>
        <a:bodyPr/>
        <a:lstStyle/>
        <a:p>
          <a:endParaRPr lang="en-US"/>
        </a:p>
      </dgm:t>
    </dgm:pt>
    <dgm:pt modelId="{F0EDBA31-7025-4A38-BB5D-FE4EDCC48D32}" type="pres">
      <dgm:prSet presAssocID="{02B3408E-0F42-42CD-8303-23C3D4B832E1}" presName="connTx" presStyleLbl="parChTrans1D2" presStyleIdx="1" presStyleCnt="3"/>
      <dgm:spPr/>
      <dgm:t>
        <a:bodyPr/>
        <a:lstStyle/>
        <a:p>
          <a:endParaRPr lang="en-US"/>
        </a:p>
      </dgm:t>
    </dgm:pt>
    <dgm:pt modelId="{39E7E40C-6AAD-4920-A961-46459711F530}" type="pres">
      <dgm:prSet presAssocID="{DCAF0899-C804-4347-9768-7CADF8644DB5}" presName="root2" presStyleCnt="0"/>
      <dgm:spPr/>
    </dgm:pt>
    <dgm:pt modelId="{393EA911-8269-4E0E-A928-60DA549E1F36}" type="pres">
      <dgm:prSet presAssocID="{DCAF0899-C804-4347-9768-7CADF8644DB5}" presName="LevelTwoTextNode" presStyleLbl="node2" presStyleIdx="1" presStyleCnt="3" custScaleX="142041" custScaleY="59635">
        <dgm:presLayoutVars>
          <dgm:chPref val="3"/>
        </dgm:presLayoutVars>
      </dgm:prSet>
      <dgm:spPr/>
      <dgm:t>
        <a:bodyPr/>
        <a:lstStyle/>
        <a:p>
          <a:endParaRPr lang="en-US"/>
        </a:p>
      </dgm:t>
    </dgm:pt>
    <dgm:pt modelId="{C5183B8E-BF79-415B-936E-779DC58FC762}" type="pres">
      <dgm:prSet presAssocID="{DCAF0899-C804-4347-9768-7CADF8644DB5}" presName="level3hierChild" presStyleCnt="0"/>
      <dgm:spPr/>
    </dgm:pt>
    <dgm:pt modelId="{BABC9402-9DAF-4AF5-AB72-CE2E1E05A4C8}" type="pres">
      <dgm:prSet presAssocID="{48AC0EF3-4942-4B00-A6EA-7402638AA153}" presName="conn2-1" presStyleLbl="parChTrans1D2" presStyleIdx="2" presStyleCnt="3"/>
      <dgm:spPr/>
      <dgm:t>
        <a:bodyPr/>
        <a:lstStyle/>
        <a:p>
          <a:endParaRPr lang="en-US"/>
        </a:p>
      </dgm:t>
    </dgm:pt>
    <dgm:pt modelId="{5710B9A2-B4E8-4CF0-ADF5-D0D7F24E3664}" type="pres">
      <dgm:prSet presAssocID="{48AC0EF3-4942-4B00-A6EA-7402638AA153}" presName="connTx" presStyleLbl="parChTrans1D2" presStyleIdx="2" presStyleCnt="3"/>
      <dgm:spPr/>
      <dgm:t>
        <a:bodyPr/>
        <a:lstStyle/>
        <a:p>
          <a:endParaRPr lang="en-US"/>
        </a:p>
      </dgm:t>
    </dgm:pt>
    <dgm:pt modelId="{E0BC6135-45E2-4FD7-AD34-CE8216ED867A}" type="pres">
      <dgm:prSet presAssocID="{FC5E0B1C-859F-4F43-896C-777B80E4938E}" presName="root2" presStyleCnt="0"/>
      <dgm:spPr/>
    </dgm:pt>
    <dgm:pt modelId="{4D7FD984-CD1D-4A3F-AC92-F1CB0BC72E6F}" type="pres">
      <dgm:prSet presAssocID="{FC5E0B1C-859F-4F43-896C-777B80E4938E}" presName="LevelTwoTextNode" presStyleLbl="node2" presStyleIdx="2" presStyleCnt="3" custScaleX="141976" custScaleY="59630">
        <dgm:presLayoutVars>
          <dgm:chPref val="3"/>
        </dgm:presLayoutVars>
      </dgm:prSet>
      <dgm:spPr/>
      <dgm:t>
        <a:bodyPr/>
        <a:lstStyle/>
        <a:p>
          <a:endParaRPr lang="en-US"/>
        </a:p>
      </dgm:t>
    </dgm:pt>
    <dgm:pt modelId="{15E44A21-DE8E-4796-B69D-AA87798EB071}" type="pres">
      <dgm:prSet presAssocID="{FC5E0B1C-859F-4F43-896C-777B80E4938E}" presName="level3hierChild" presStyleCnt="0"/>
      <dgm:spPr/>
    </dgm:pt>
  </dgm:ptLst>
  <dgm:cxnLst>
    <dgm:cxn modelId="{7EBFE289-1FAC-4431-8F30-C10995AE24E6}" type="presOf" srcId="{DCAF0899-C804-4347-9768-7CADF8644DB5}" destId="{393EA911-8269-4E0E-A928-60DA549E1F36}" srcOrd="0" destOrd="0" presId="urn:microsoft.com/office/officeart/2008/layout/HorizontalMultiLevelHierarchy"/>
    <dgm:cxn modelId="{0E9E8BE7-AA96-4191-8D5D-DA91F2628E53}" type="presOf" srcId="{02B3408E-0F42-42CD-8303-23C3D4B832E1}" destId="{A59D3DB3-4F04-4E71-BA0B-ECDBE66A8CC1}" srcOrd="0" destOrd="0" presId="urn:microsoft.com/office/officeart/2008/layout/HorizontalMultiLevelHierarchy"/>
    <dgm:cxn modelId="{605A0755-75EA-4F69-81E4-EA94D7BA0E75}" type="presOf" srcId="{48AC0EF3-4942-4B00-A6EA-7402638AA153}" destId="{BABC9402-9DAF-4AF5-AB72-CE2E1E05A4C8}" srcOrd="0" destOrd="0" presId="urn:microsoft.com/office/officeart/2008/layout/HorizontalMultiLevelHierarchy"/>
    <dgm:cxn modelId="{A6E9E022-53E0-4620-B411-68864A037551}" type="presOf" srcId="{746BED24-1831-4861-A797-84C06483708C}" destId="{9B7421FF-1486-4220-8706-637557134A84}" srcOrd="0" destOrd="0" presId="urn:microsoft.com/office/officeart/2008/layout/HorizontalMultiLevelHierarchy"/>
    <dgm:cxn modelId="{208AA4D9-0E29-4C3B-8619-58F259F2E2FB}" srcId="{934B442C-5862-4439-9149-D71BAB011724}" destId="{DCAF0899-C804-4347-9768-7CADF8644DB5}" srcOrd="1" destOrd="0" parTransId="{02B3408E-0F42-42CD-8303-23C3D4B832E1}" sibTransId="{17A85368-6572-4358-BB55-9DBB021AD055}"/>
    <dgm:cxn modelId="{C7F78C25-EA5C-4DF8-A998-7BA29CE468A3}" type="presOf" srcId="{02B3408E-0F42-42CD-8303-23C3D4B832E1}" destId="{F0EDBA31-7025-4A38-BB5D-FE4EDCC48D32}" srcOrd="1" destOrd="0" presId="urn:microsoft.com/office/officeart/2008/layout/HorizontalMultiLevelHierarchy"/>
    <dgm:cxn modelId="{881CCF26-F35A-423B-A3F1-DE56AA8F70CF}" type="presOf" srcId="{2E08AF31-EC88-44F9-9150-28264505DD67}" destId="{362CF1D5-D033-4E5C-8570-7BDDFE8E09DD}" srcOrd="0" destOrd="0" presId="urn:microsoft.com/office/officeart/2008/layout/HorizontalMultiLevelHierarchy"/>
    <dgm:cxn modelId="{8172F43A-AA3B-41E4-BA48-A8E244D1BA69}" type="presOf" srcId="{746BED24-1831-4861-A797-84C06483708C}" destId="{D9668AB9-47E3-4DBB-ACD1-42C7EE7D0195}" srcOrd="1" destOrd="0" presId="urn:microsoft.com/office/officeart/2008/layout/HorizontalMultiLevelHierarchy"/>
    <dgm:cxn modelId="{83061BCD-1AEC-4E07-9E6D-67A8AE65AD8C}" srcId="{934B442C-5862-4439-9149-D71BAB011724}" destId="{2E08AF31-EC88-44F9-9150-28264505DD67}" srcOrd="0" destOrd="0" parTransId="{746BED24-1831-4861-A797-84C06483708C}" sibTransId="{0CC6572B-2131-47FF-A60D-251A1AC3D506}"/>
    <dgm:cxn modelId="{3FC6C059-A842-49DD-A014-73740C1D94FC}" type="presOf" srcId="{48AC0EF3-4942-4B00-A6EA-7402638AA153}" destId="{5710B9A2-B4E8-4CF0-ADF5-D0D7F24E3664}" srcOrd="1" destOrd="0" presId="urn:microsoft.com/office/officeart/2008/layout/HorizontalMultiLevelHierarchy"/>
    <dgm:cxn modelId="{2BD3896F-5BC9-42E5-BE44-A554A7EDBDA8}" srcId="{D3D54011-0595-4E84-8B34-9E4CD0BCFA9F}" destId="{934B442C-5862-4439-9149-D71BAB011724}" srcOrd="0" destOrd="0" parTransId="{D416BEB8-92C0-48EF-90E9-3DC2FB9B0CEE}" sibTransId="{5BDE7674-D591-45AA-BCD3-D4C749FD0EED}"/>
    <dgm:cxn modelId="{1E050DF1-1DEE-4310-AB65-B3F82A1A124D}" srcId="{934B442C-5862-4439-9149-D71BAB011724}" destId="{FC5E0B1C-859F-4F43-896C-777B80E4938E}" srcOrd="2" destOrd="0" parTransId="{48AC0EF3-4942-4B00-A6EA-7402638AA153}" sibTransId="{7DF65302-CBEC-47A1-8F00-31548F210377}"/>
    <dgm:cxn modelId="{E4052396-9AF4-4DCE-96A9-F022CEC13B44}" type="presOf" srcId="{FC5E0B1C-859F-4F43-896C-777B80E4938E}" destId="{4D7FD984-CD1D-4A3F-AC92-F1CB0BC72E6F}" srcOrd="0" destOrd="0" presId="urn:microsoft.com/office/officeart/2008/layout/HorizontalMultiLevelHierarchy"/>
    <dgm:cxn modelId="{1AC4ACC2-FCD6-460B-849E-E6B491C66C74}" type="presOf" srcId="{D3D54011-0595-4E84-8B34-9E4CD0BCFA9F}" destId="{91B21DCA-84A0-4464-B420-1CBFA420AD0C}" srcOrd="0" destOrd="0" presId="urn:microsoft.com/office/officeart/2008/layout/HorizontalMultiLevelHierarchy"/>
    <dgm:cxn modelId="{413F2EE6-F270-4653-A8A1-5F325CE5E199}" type="presOf" srcId="{934B442C-5862-4439-9149-D71BAB011724}" destId="{C4CFB4ED-01FB-4BAA-A911-1D7D9A8E425A}" srcOrd="0" destOrd="0" presId="urn:microsoft.com/office/officeart/2008/layout/HorizontalMultiLevelHierarchy"/>
    <dgm:cxn modelId="{DB56BAF7-C258-4849-A937-B2113F50B945}" type="presParOf" srcId="{91B21DCA-84A0-4464-B420-1CBFA420AD0C}" destId="{4F8C3F64-C785-40A8-84CC-A6911815E4DB}" srcOrd="0" destOrd="0" presId="urn:microsoft.com/office/officeart/2008/layout/HorizontalMultiLevelHierarchy"/>
    <dgm:cxn modelId="{C99DADF4-EDE8-4397-B604-A2035649FF0C}" type="presParOf" srcId="{4F8C3F64-C785-40A8-84CC-A6911815E4DB}" destId="{C4CFB4ED-01FB-4BAA-A911-1D7D9A8E425A}" srcOrd="0" destOrd="0" presId="urn:microsoft.com/office/officeart/2008/layout/HorizontalMultiLevelHierarchy"/>
    <dgm:cxn modelId="{29FA9676-CDD2-49DE-8997-16E5E73A99DC}" type="presParOf" srcId="{4F8C3F64-C785-40A8-84CC-A6911815E4DB}" destId="{4B50DACA-9286-4F55-9B7B-9736DDCF36A0}" srcOrd="1" destOrd="0" presId="urn:microsoft.com/office/officeart/2008/layout/HorizontalMultiLevelHierarchy"/>
    <dgm:cxn modelId="{D92C692D-6ADE-481F-AE63-B94BE8A417C8}" type="presParOf" srcId="{4B50DACA-9286-4F55-9B7B-9736DDCF36A0}" destId="{9B7421FF-1486-4220-8706-637557134A84}" srcOrd="0" destOrd="0" presId="urn:microsoft.com/office/officeart/2008/layout/HorizontalMultiLevelHierarchy"/>
    <dgm:cxn modelId="{8A23FD3F-2FC2-4551-9ED9-C5A01C2B5462}" type="presParOf" srcId="{9B7421FF-1486-4220-8706-637557134A84}" destId="{D9668AB9-47E3-4DBB-ACD1-42C7EE7D0195}" srcOrd="0" destOrd="0" presId="urn:microsoft.com/office/officeart/2008/layout/HorizontalMultiLevelHierarchy"/>
    <dgm:cxn modelId="{E14CBF53-6EDA-42D9-B823-FDA95917266E}" type="presParOf" srcId="{4B50DACA-9286-4F55-9B7B-9736DDCF36A0}" destId="{029EA52A-F93C-4A09-8CC2-CB256B398A9F}" srcOrd="1" destOrd="0" presId="urn:microsoft.com/office/officeart/2008/layout/HorizontalMultiLevelHierarchy"/>
    <dgm:cxn modelId="{98ABFE10-1EBB-423D-BB97-28E48240FED3}" type="presParOf" srcId="{029EA52A-F93C-4A09-8CC2-CB256B398A9F}" destId="{362CF1D5-D033-4E5C-8570-7BDDFE8E09DD}" srcOrd="0" destOrd="0" presId="urn:microsoft.com/office/officeart/2008/layout/HorizontalMultiLevelHierarchy"/>
    <dgm:cxn modelId="{506CBD83-B05E-45FF-A63B-0C575F2E36E1}" type="presParOf" srcId="{029EA52A-F93C-4A09-8CC2-CB256B398A9F}" destId="{8DBDEC41-2CB1-490E-8A54-0201EA7925B4}" srcOrd="1" destOrd="0" presId="urn:microsoft.com/office/officeart/2008/layout/HorizontalMultiLevelHierarchy"/>
    <dgm:cxn modelId="{F5D305D0-FC3F-4C5C-AD0B-49296F575F59}" type="presParOf" srcId="{4B50DACA-9286-4F55-9B7B-9736DDCF36A0}" destId="{A59D3DB3-4F04-4E71-BA0B-ECDBE66A8CC1}" srcOrd="2" destOrd="0" presId="urn:microsoft.com/office/officeart/2008/layout/HorizontalMultiLevelHierarchy"/>
    <dgm:cxn modelId="{56F2B547-F865-4D0B-A99D-A03C6D5FCF26}" type="presParOf" srcId="{A59D3DB3-4F04-4E71-BA0B-ECDBE66A8CC1}" destId="{F0EDBA31-7025-4A38-BB5D-FE4EDCC48D32}" srcOrd="0" destOrd="0" presId="urn:microsoft.com/office/officeart/2008/layout/HorizontalMultiLevelHierarchy"/>
    <dgm:cxn modelId="{5B22E2F8-FFD4-4985-8ED4-B22CAEBF1C73}" type="presParOf" srcId="{4B50DACA-9286-4F55-9B7B-9736DDCF36A0}" destId="{39E7E40C-6AAD-4920-A961-46459711F530}" srcOrd="3" destOrd="0" presId="urn:microsoft.com/office/officeart/2008/layout/HorizontalMultiLevelHierarchy"/>
    <dgm:cxn modelId="{35A4D4BC-7B1D-4243-B759-1D845E285535}" type="presParOf" srcId="{39E7E40C-6AAD-4920-A961-46459711F530}" destId="{393EA911-8269-4E0E-A928-60DA549E1F36}" srcOrd="0" destOrd="0" presId="urn:microsoft.com/office/officeart/2008/layout/HorizontalMultiLevelHierarchy"/>
    <dgm:cxn modelId="{FDD5F38E-1CD8-451C-8261-1DE3CD866476}" type="presParOf" srcId="{39E7E40C-6AAD-4920-A961-46459711F530}" destId="{C5183B8E-BF79-415B-936E-779DC58FC762}" srcOrd="1" destOrd="0" presId="urn:microsoft.com/office/officeart/2008/layout/HorizontalMultiLevelHierarchy"/>
    <dgm:cxn modelId="{F8A1C6B5-D324-47F4-AA8D-E0A548ED0B07}" type="presParOf" srcId="{4B50DACA-9286-4F55-9B7B-9736DDCF36A0}" destId="{BABC9402-9DAF-4AF5-AB72-CE2E1E05A4C8}" srcOrd="4" destOrd="0" presId="urn:microsoft.com/office/officeart/2008/layout/HorizontalMultiLevelHierarchy"/>
    <dgm:cxn modelId="{1AE89447-9973-419B-BBD2-BF36B028E535}" type="presParOf" srcId="{BABC9402-9DAF-4AF5-AB72-CE2E1E05A4C8}" destId="{5710B9A2-B4E8-4CF0-ADF5-D0D7F24E3664}" srcOrd="0" destOrd="0" presId="urn:microsoft.com/office/officeart/2008/layout/HorizontalMultiLevelHierarchy"/>
    <dgm:cxn modelId="{B0283F0F-E2BC-452B-AA7D-0D5C05894719}" type="presParOf" srcId="{4B50DACA-9286-4F55-9B7B-9736DDCF36A0}" destId="{E0BC6135-45E2-4FD7-AD34-CE8216ED867A}" srcOrd="5" destOrd="0" presId="urn:microsoft.com/office/officeart/2008/layout/HorizontalMultiLevelHierarchy"/>
    <dgm:cxn modelId="{3426A77A-CB8B-4C58-98FE-C8DBBB4CA727}" type="presParOf" srcId="{E0BC6135-45E2-4FD7-AD34-CE8216ED867A}" destId="{4D7FD984-CD1D-4A3F-AC92-F1CB0BC72E6F}" srcOrd="0" destOrd="0" presId="urn:microsoft.com/office/officeart/2008/layout/HorizontalMultiLevelHierarchy"/>
    <dgm:cxn modelId="{2E8687BF-2324-4174-AC79-BB8884AFA710}" type="presParOf" srcId="{E0BC6135-45E2-4FD7-AD34-CE8216ED867A}" destId="{15E44A21-DE8E-4796-B69D-AA87798EB071}"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D54011-0595-4E84-8B34-9E4CD0BCFA9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934B442C-5862-4439-9149-D71BAB011724}">
      <dgm:prSet phldrT="[Text]"/>
      <dgm:spPr>
        <a:solidFill>
          <a:schemeClr val="accent6">
            <a:lumMod val="75000"/>
          </a:schemeClr>
        </a:solidFill>
        <a:ln w="63500" cap="rnd">
          <a:solidFill>
            <a:srgbClr val="002060"/>
          </a:solidFill>
        </a:ln>
      </dgm:spPr>
      <dgm:t>
        <a:bodyPr/>
        <a:lstStyle/>
        <a:p>
          <a:r>
            <a:rPr lang="en-US" dirty="0" smtClean="0"/>
            <a:t>Saving Time with CPRS</a:t>
          </a:r>
          <a:endParaRPr lang="en-US" dirty="0"/>
        </a:p>
      </dgm:t>
      <dgm:extLst>
        <a:ext uri="{E40237B7-FDA0-4F09-8148-C483321AD2D9}">
          <dgm14:cNvPr xmlns:dgm14="http://schemas.microsoft.com/office/drawing/2010/diagram" id="0" name="" descr="Saving Time with CPRS&#10;"/>
        </a:ext>
      </dgm:extLst>
    </dgm:pt>
    <dgm:pt modelId="{D416BEB8-92C0-48EF-90E9-3DC2FB9B0CEE}" type="parTrans" cxnId="{2BD3896F-5BC9-42E5-BE44-A554A7EDBDA8}">
      <dgm:prSet/>
      <dgm:spPr/>
      <dgm:t>
        <a:bodyPr/>
        <a:lstStyle/>
        <a:p>
          <a:endParaRPr lang="en-US"/>
        </a:p>
      </dgm:t>
    </dgm:pt>
    <dgm:pt modelId="{5BDE7674-D591-45AA-BCD3-D4C749FD0EED}" type="sibTrans" cxnId="{2BD3896F-5BC9-42E5-BE44-A554A7EDBDA8}">
      <dgm:prSet/>
      <dgm:spPr/>
      <dgm:t>
        <a:bodyPr/>
        <a:lstStyle/>
        <a:p>
          <a:endParaRPr lang="en-US"/>
        </a:p>
      </dgm:t>
    </dgm:pt>
    <dgm:pt modelId="{2E08AF31-EC88-44F9-9150-28264505DD67}">
      <dgm:prSet phldrT="[Text]" custT="1"/>
      <dgm:spPr>
        <a:solidFill>
          <a:schemeClr val="accent5"/>
        </a:solidFill>
        <a:ln w="63500" cap="rnd">
          <a:solidFill>
            <a:srgbClr val="002060"/>
          </a:solidFill>
        </a:ln>
      </dgm:spPr>
      <dgm:t>
        <a:bodyPr/>
        <a:lstStyle/>
        <a:p>
          <a:r>
            <a:rPr lang="en-US" sz="3600" dirty="0" smtClean="0"/>
            <a:t>Templates</a:t>
          </a:r>
          <a:endParaRPr lang="en-US" sz="3600" dirty="0"/>
        </a:p>
      </dgm:t>
      <dgm:extLst>
        <a:ext uri="{E40237B7-FDA0-4F09-8148-C483321AD2D9}">
          <dgm14:cNvPr xmlns:dgm14="http://schemas.microsoft.com/office/drawing/2010/diagram" id="0" name="" descr="Templates&#10;"/>
        </a:ext>
      </dgm:extLst>
    </dgm:pt>
    <dgm:pt modelId="{746BED24-1831-4861-A797-84C06483708C}" type="parTrans" cxnId="{83061BCD-1AEC-4E07-9E6D-67A8AE65AD8C}">
      <dgm:prSet/>
      <dgm:spPr>
        <a:ln w="63500">
          <a:solidFill>
            <a:srgbClr val="002060"/>
          </a:solidFill>
        </a:ln>
      </dgm:spPr>
      <dgm:t>
        <a:bodyPr/>
        <a:lstStyle/>
        <a:p>
          <a:endParaRPr lang="en-US" dirty="0"/>
        </a:p>
      </dgm:t>
    </dgm:pt>
    <dgm:pt modelId="{0CC6572B-2131-47FF-A60D-251A1AC3D506}" type="sibTrans" cxnId="{83061BCD-1AEC-4E07-9E6D-67A8AE65AD8C}">
      <dgm:prSet/>
      <dgm:spPr/>
      <dgm:t>
        <a:bodyPr/>
        <a:lstStyle/>
        <a:p>
          <a:endParaRPr lang="en-US"/>
        </a:p>
      </dgm:t>
    </dgm:pt>
    <dgm:pt modelId="{FC5E0B1C-859F-4F43-896C-777B80E4938E}">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Settings</a:t>
          </a:r>
          <a:endParaRPr lang="en-US" sz="3600" dirty="0">
            <a:solidFill>
              <a:srgbClr val="EBEB43"/>
            </a:solidFill>
          </a:endParaRPr>
        </a:p>
      </dgm:t>
      <dgm:extLst>
        <a:ext uri="{E40237B7-FDA0-4F09-8148-C483321AD2D9}">
          <dgm14:cNvPr xmlns:dgm14="http://schemas.microsoft.com/office/drawing/2010/diagram" id="0" name="" descr="Settings&#10;"/>
        </a:ext>
      </dgm:extLst>
    </dgm:pt>
    <dgm:pt modelId="{48AC0EF3-4942-4B00-A6EA-7402638AA153}" type="parTrans" cxnId="{1E050DF1-1DEE-4310-AB65-B3F82A1A124D}">
      <dgm:prSet/>
      <dgm:spPr>
        <a:ln w="63500">
          <a:solidFill>
            <a:srgbClr val="002060"/>
          </a:solidFill>
        </a:ln>
      </dgm:spPr>
      <dgm:t>
        <a:bodyPr/>
        <a:lstStyle/>
        <a:p>
          <a:endParaRPr lang="en-US" dirty="0"/>
        </a:p>
      </dgm:t>
    </dgm:pt>
    <dgm:pt modelId="{7DF65302-CBEC-47A1-8F00-31548F210377}" type="sibTrans" cxnId="{1E050DF1-1DEE-4310-AB65-B3F82A1A124D}">
      <dgm:prSet/>
      <dgm:spPr/>
      <dgm:t>
        <a:bodyPr/>
        <a:lstStyle/>
        <a:p>
          <a:endParaRPr lang="en-US"/>
        </a:p>
      </dgm:t>
    </dgm:pt>
    <dgm:pt modelId="{58AC646B-C256-4311-82CC-6E721D639B4D}">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Keyboard Shortcuts</a:t>
          </a:r>
          <a:endParaRPr lang="en-US" sz="3600" dirty="0">
            <a:solidFill>
              <a:srgbClr val="EBEB43"/>
            </a:solidFill>
          </a:endParaRPr>
        </a:p>
      </dgm:t>
      <dgm:extLst>
        <a:ext uri="{E40237B7-FDA0-4F09-8148-C483321AD2D9}">
          <dgm14:cNvPr xmlns:dgm14="http://schemas.microsoft.com/office/drawing/2010/diagram" id="0" name="" descr="Keyboard Shortcuts&#10;"/>
        </a:ext>
      </dgm:extLst>
    </dgm:pt>
    <dgm:pt modelId="{E4AB8CCC-B1C9-4E21-B717-A7F311769B1A}" type="parTrans" cxnId="{910A3AD5-CC85-412F-9125-18A88E90E211}">
      <dgm:prSet/>
      <dgm:spPr>
        <a:ln w="63500">
          <a:solidFill>
            <a:srgbClr val="002060"/>
          </a:solidFill>
        </a:ln>
      </dgm:spPr>
      <dgm:t>
        <a:bodyPr/>
        <a:lstStyle/>
        <a:p>
          <a:endParaRPr lang="en-US" dirty="0"/>
        </a:p>
      </dgm:t>
    </dgm:pt>
    <dgm:pt modelId="{0962BE55-C17D-414D-ACF2-40CFEC7BB7AA}" type="sibTrans" cxnId="{910A3AD5-CC85-412F-9125-18A88E90E211}">
      <dgm:prSet/>
      <dgm:spPr/>
      <dgm:t>
        <a:bodyPr/>
        <a:lstStyle/>
        <a:p>
          <a:endParaRPr lang="en-US"/>
        </a:p>
      </dgm:t>
    </dgm:pt>
    <dgm:pt modelId="{DCAF0899-C804-4347-9768-7CADF8644DB5}">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Custom Views</a:t>
          </a:r>
          <a:endParaRPr lang="en-US" sz="3600" dirty="0">
            <a:solidFill>
              <a:srgbClr val="EBEB43"/>
            </a:solidFill>
          </a:endParaRPr>
        </a:p>
      </dgm:t>
      <dgm:extLst>
        <a:ext uri="{E40237B7-FDA0-4F09-8148-C483321AD2D9}">
          <dgm14:cNvPr xmlns:dgm14="http://schemas.microsoft.com/office/drawing/2010/diagram" id="0" name="" descr="Custom Views&#10;"/>
        </a:ext>
      </dgm:extLst>
    </dgm:pt>
    <dgm:pt modelId="{02B3408E-0F42-42CD-8303-23C3D4B832E1}" type="parTrans" cxnId="{208AA4D9-0E29-4C3B-8619-58F259F2E2FB}">
      <dgm:prSet/>
      <dgm:spPr>
        <a:ln w="63500">
          <a:solidFill>
            <a:srgbClr val="002060"/>
          </a:solidFill>
        </a:ln>
      </dgm:spPr>
      <dgm:t>
        <a:bodyPr/>
        <a:lstStyle/>
        <a:p>
          <a:endParaRPr lang="en-US" dirty="0"/>
        </a:p>
      </dgm:t>
    </dgm:pt>
    <dgm:pt modelId="{17A85368-6572-4358-BB55-9DBB021AD055}" type="sibTrans" cxnId="{208AA4D9-0E29-4C3B-8619-58F259F2E2FB}">
      <dgm:prSet/>
      <dgm:spPr/>
      <dgm:t>
        <a:bodyPr/>
        <a:lstStyle/>
        <a:p>
          <a:endParaRPr lang="en-US"/>
        </a:p>
      </dgm:t>
    </dgm:pt>
    <dgm:pt modelId="{91B21DCA-84A0-4464-B420-1CBFA420AD0C}" type="pres">
      <dgm:prSet presAssocID="{D3D54011-0595-4E84-8B34-9E4CD0BCFA9F}" presName="Name0" presStyleCnt="0">
        <dgm:presLayoutVars>
          <dgm:chPref val="1"/>
          <dgm:dir/>
          <dgm:animOne val="branch"/>
          <dgm:animLvl val="lvl"/>
          <dgm:resizeHandles val="exact"/>
        </dgm:presLayoutVars>
      </dgm:prSet>
      <dgm:spPr/>
      <dgm:t>
        <a:bodyPr/>
        <a:lstStyle/>
        <a:p>
          <a:endParaRPr lang="en-US"/>
        </a:p>
      </dgm:t>
    </dgm:pt>
    <dgm:pt modelId="{4F8C3F64-C785-40A8-84CC-A6911815E4DB}" type="pres">
      <dgm:prSet presAssocID="{934B442C-5862-4439-9149-D71BAB011724}" presName="root1" presStyleCnt="0"/>
      <dgm:spPr/>
    </dgm:pt>
    <dgm:pt modelId="{C4CFB4ED-01FB-4BAA-A911-1D7D9A8E425A}" type="pres">
      <dgm:prSet presAssocID="{934B442C-5862-4439-9149-D71BAB011724}" presName="LevelOneTextNode" presStyleLbl="node0" presStyleIdx="0" presStyleCnt="1" custScaleX="70515" custScaleY="106114" custLinFactX="-47937" custLinFactNeighborX="-100000">
        <dgm:presLayoutVars>
          <dgm:chPref val="3"/>
        </dgm:presLayoutVars>
      </dgm:prSet>
      <dgm:spPr/>
      <dgm:t>
        <a:bodyPr/>
        <a:lstStyle/>
        <a:p>
          <a:endParaRPr lang="en-US"/>
        </a:p>
      </dgm:t>
    </dgm:pt>
    <dgm:pt modelId="{4B50DACA-9286-4F55-9B7B-9736DDCF36A0}" type="pres">
      <dgm:prSet presAssocID="{934B442C-5862-4439-9149-D71BAB011724}" presName="level2hierChild" presStyleCnt="0"/>
      <dgm:spPr/>
    </dgm:pt>
    <dgm:pt modelId="{9B7421FF-1486-4220-8706-637557134A84}" type="pres">
      <dgm:prSet presAssocID="{746BED24-1831-4861-A797-84C06483708C}" presName="conn2-1" presStyleLbl="parChTrans1D2" presStyleIdx="0" presStyleCnt="4"/>
      <dgm:spPr/>
      <dgm:t>
        <a:bodyPr/>
        <a:lstStyle/>
        <a:p>
          <a:endParaRPr lang="en-US"/>
        </a:p>
      </dgm:t>
    </dgm:pt>
    <dgm:pt modelId="{D9668AB9-47E3-4DBB-ACD1-42C7EE7D0195}" type="pres">
      <dgm:prSet presAssocID="{746BED24-1831-4861-A797-84C06483708C}" presName="connTx" presStyleLbl="parChTrans1D2" presStyleIdx="0" presStyleCnt="4"/>
      <dgm:spPr/>
      <dgm:t>
        <a:bodyPr/>
        <a:lstStyle/>
        <a:p>
          <a:endParaRPr lang="en-US"/>
        </a:p>
      </dgm:t>
    </dgm:pt>
    <dgm:pt modelId="{029EA52A-F93C-4A09-8CC2-CB256B398A9F}" type="pres">
      <dgm:prSet presAssocID="{2E08AF31-EC88-44F9-9150-28264505DD67}" presName="root2" presStyleCnt="0"/>
      <dgm:spPr/>
    </dgm:pt>
    <dgm:pt modelId="{362CF1D5-D033-4E5C-8570-7BDDFE8E09DD}" type="pres">
      <dgm:prSet presAssocID="{2E08AF31-EC88-44F9-9150-28264505DD67}" presName="LevelTwoTextNode" presStyleLbl="node2" presStyleIdx="0" presStyleCnt="4" custScaleX="141976" custScaleY="59630">
        <dgm:presLayoutVars>
          <dgm:chPref val="3"/>
        </dgm:presLayoutVars>
      </dgm:prSet>
      <dgm:spPr/>
      <dgm:t>
        <a:bodyPr/>
        <a:lstStyle/>
        <a:p>
          <a:endParaRPr lang="en-US"/>
        </a:p>
      </dgm:t>
    </dgm:pt>
    <dgm:pt modelId="{8DBDEC41-2CB1-490E-8A54-0201EA7925B4}" type="pres">
      <dgm:prSet presAssocID="{2E08AF31-EC88-44F9-9150-28264505DD67}" presName="level3hierChild" presStyleCnt="0"/>
      <dgm:spPr/>
    </dgm:pt>
    <dgm:pt modelId="{A59D3DB3-4F04-4E71-BA0B-ECDBE66A8CC1}" type="pres">
      <dgm:prSet presAssocID="{02B3408E-0F42-42CD-8303-23C3D4B832E1}" presName="conn2-1" presStyleLbl="parChTrans1D2" presStyleIdx="1" presStyleCnt="4"/>
      <dgm:spPr/>
      <dgm:t>
        <a:bodyPr/>
        <a:lstStyle/>
        <a:p>
          <a:endParaRPr lang="en-US"/>
        </a:p>
      </dgm:t>
    </dgm:pt>
    <dgm:pt modelId="{F0EDBA31-7025-4A38-BB5D-FE4EDCC48D32}" type="pres">
      <dgm:prSet presAssocID="{02B3408E-0F42-42CD-8303-23C3D4B832E1}" presName="connTx" presStyleLbl="parChTrans1D2" presStyleIdx="1" presStyleCnt="4"/>
      <dgm:spPr/>
      <dgm:t>
        <a:bodyPr/>
        <a:lstStyle/>
        <a:p>
          <a:endParaRPr lang="en-US"/>
        </a:p>
      </dgm:t>
    </dgm:pt>
    <dgm:pt modelId="{39E7E40C-6AAD-4920-A961-46459711F530}" type="pres">
      <dgm:prSet presAssocID="{DCAF0899-C804-4347-9768-7CADF8644DB5}" presName="root2" presStyleCnt="0"/>
      <dgm:spPr/>
    </dgm:pt>
    <dgm:pt modelId="{393EA911-8269-4E0E-A928-60DA549E1F36}" type="pres">
      <dgm:prSet presAssocID="{DCAF0899-C804-4347-9768-7CADF8644DB5}" presName="LevelTwoTextNode" presStyleLbl="node2" presStyleIdx="1" presStyleCnt="4" custScaleX="142041" custScaleY="59635">
        <dgm:presLayoutVars>
          <dgm:chPref val="3"/>
        </dgm:presLayoutVars>
      </dgm:prSet>
      <dgm:spPr/>
      <dgm:t>
        <a:bodyPr/>
        <a:lstStyle/>
        <a:p>
          <a:endParaRPr lang="en-US"/>
        </a:p>
      </dgm:t>
    </dgm:pt>
    <dgm:pt modelId="{C5183B8E-BF79-415B-936E-779DC58FC762}" type="pres">
      <dgm:prSet presAssocID="{DCAF0899-C804-4347-9768-7CADF8644DB5}" presName="level3hierChild" presStyleCnt="0"/>
      <dgm:spPr/>
    </dgm:pt>
    <dgm:pt modelId="{BABC9402-9DAF-4AF5-AB72-CE2E1E05A4C8}" type="pres">
      <dgm:prSet presAssocID="{48AC0EF3-4942-4B00-A6EA-7402638AA153}" presName="conn2-1" presStyleLbl="parChTrans1D2" presStyleIdx="2" presStyleCnt="4"/>
      <dgm:spPr/>
      <dgm:t>
        <a:bodyPr/>
        <a:lstStyle/>
        <a:p>
          <a:endParaRPr lang="en-US"/>
        </a:p>
      </dgm:t>
    </dgm:pt>
    <dgm:pt modelId="{5710B9A2-B4E8-4CF0-ADF5-D0D7F24E3664}" type="pres">
      <dgm:prSet presAssocID="{48AC0EF3-4942-4B00-A6EA-7402638AA153}" presName="connTx" presStyleLbl="parChTrans1D2" presStyleIdx="2" presStyleCnt="4"/>
      <dgm:spPr/>
      <dgm:t>
        <a:bodyPr/>
        <a:lstStyle/>
        <a:p>
          <a:endParaRPr lang="en-US"/>
        </a:p>
      </dgm:t>
    </dgm:pt>
    <dgm:pt modelId="{E0BC6135-45E2-4FD7-AD34-CE8216ED867A}" type="pres">
      <dgm:prSet presAssocID="{FC5E0B1C-859F-4F43-896C-777B80E4938E}" presName="root2" presStyleCnt="0"/>
      <dgm:spPr/>
    </dgm:pt>
    <dgm:pt modelId="{4D7FD984-CD1D-4A3F-AC92-F1CB0BC72E6F}" type="pres">
      <dgm:prSet presAssocID="{FC5E0B1C-859F-4F43-896C-777B80E4938E}" presName="LevelTwoTextNode" presStyleLbl="node2" presStyleIdx="2" presStyleCnt="4" custScaleX="141976" custScaleY="59630">
        <dgm:presLayoutVars>
          <dgm:chPref val="3"/>
        </dgm:presLayoutVars>
      </dgm:prSet>
      <dgm:spPr/>
      <dgm:t>
        <a:bodyPr/>
        <a:lstStyle/>
        <a:p>
          <a:endParaRPr lang="en-US"/>
        </a:p>
      </dgm:t>
    </dgm:pt>
    <dgm:pt modelId="{15E44A21-DE8E-4796-B69D-AA87798EB071}" type="pres">
      <dgm:prSet presAssocID="{FC5E0B1C-859F-4F43-896C-777B80E4938E}" presName="level3hierChild" presStyleCnt="0"/>
      <dgm:spPr/>
    </dgm:pt>
    <dgm:pt modelId="{D44077BD-3B49-44EF-BAC5-2AD4013F9F66}" type="pres">
      <dgm:prSet presAssocID="{E4AB8CCC-B1C9-4E21-B717-A7F311769B1A}" presName="conn2-1" presStyleLbl="parChTrans1D2" presStyleIdx="3" presStyleCnt="4"/>
      <dgm:spPr/>
      <dgm:t>
        <a:bodyPr/>
        <a:lstStyle/>
        <a:p>
          <a:endParaRPr lang="en-US"/>
        </a:p>
      </dgm:t>
    </dgm:pt>
    <dgm:pt modelId="{E9378943-83B1-4EF5-ABD3-892BE3A4A2E7}" type="pres">
      <dgm:prSet presAssocID="{E4AB8CCC-B1C9-4E21-B717-A7F311769B1A}" presName="connTx" presStyleLbl="parChTrans1D2" presStyleIdx="3" presStyleCnt="4"/>
      <dgm:spPr/>
      <dgm:t>
        <a:bodyPr/>
        <a:lstStyle/>
        <a:p>
          <a:endParaRPr lang="en-US"/>
        </a:p>
      </dgm:t>
    </dgm:pt>
    <dgm:pt modelId="{D6902FAF-F58D-4F85-A4C4-A3C824300F56}" type="pres">
      <dgm:prSet presAssocID="{58AC646B-C256-4311-82CC-6E721D639B4D}" presName="root2" presStyleCnt="0"/>
      <dgm:spPr/>
    </dgm:pt>
    <dgm:pt modelId="{B6608714-7C94-42BF-824A-E0226A5BA5FD}" type="pres">
      <dgm:prSet presAssocID="{58AC646B-C256-4311-82CC-6E721D639B4D}" presName="LevelTwoTextNode" presStyleLbl="node2" presStyleIdx="3" presStyleCnt="4" custScaleX="141976" custScaleY="59630">
        <dgm:presLayoutVars>
          <dgm:chPref val="3"/>
        </dgm:presLayoutVars>
      </dgm:prSet>
      <dgm:spPr/>
      <dgm:t>
        <a:bodyPr/>
        <a:lstStyle/>
        <a:p>
          <a:endParaRPr lang="en-US"/>
        </a:p>
      </dgm:t>
    </dgm:pt>
    <dgm:pt modelId="{B4E693FA-009C-420A-82D6-9DEBE68E3588}" type="pres">
      <dgm:prSet presAssocID="{58AC646B-C256-4311-82CC-6E721D639B4D}" presName="level3hierChild" presStyleCnt="0"/>
      <dgm:spPr/>
    </dgm:pt>
  </dgm:ptLst>
  <dgm:cxnLst>
    <dgm:cxn modelId="{2E015616-5DD7-4891-AF8B-53CA687AB9A4}" type="presOf" srcId="{E4AB8CCC-B1C9-4E21-B717-A7F311769B1A}" destId="{D44077BD-3B49-44EF-BAC5-2AD4013F9F66}" srcOrd="0" destOrd="0" presId="urn:microsoft.com/office/officeart/2008/layout/HorizontalMultiLevelHierarchy"/>
    <dgm:cxn modelId="{B5AA8862-C61C-49D3-B2F1-B129C7998763}" type="presOf" srcId="{746BED24-1831-4861-A797-84C06483708C}" destId="{D9668AB9-47E3-4DBB-ACD1-42C7EE7D0195}" srcOrd="1" destOrd="0" presId="urn:microsoft.com/office/officeart/2008/layout/HorizontalMultiLevelHierarchy"/>
    <dgm:cxn modelId="{910A3AD5-CC85-412F-9125-18A88E90E211}" srcId="{934B442C-5862-4439-9149-D71BAB011724}" destId="{58AC646B-C256-4311-82CC-6E721D639B4D}" srcOrd="3" destOrd="0" parTransId="{E4AB8CCC-B1C9-4E21-B717-A7F311769B1A}" sibTransId="{0962BE55-C17D-414D-ACF2-40CFEC7BB7AA}"/>
    <dgm:cxn modelId="{8B8E94A2-0EA6-4016-81A2-CE43FD9B367F}" type="presOf" srcId="{FC5E0B1C-859F-4F43-896C-777B80E4938E}" destId="{4D7FD984-CD1D-4A3F-AC92-F1CB0BC72E6F}" srcOrd="0" destOrd="0" presId="urn:microsoft.com/office/officeart/2008/layout/HorizontalMultiLevelHierarchy"/>
    <dgm:cxn modelId="{208AA4D9-0E29-4C3B-8619-58F259F2E2FB}" srcId="{934B442C-5862-4439-9149-D71BAB011724}" destId="{DCAF0899-C804-4347-9768-7CADF8644DB5}" srcOrd="1" destOrd="0" parTransId="{02B3408E-0F42-42CD-8303-23C3D4B832E1}" sibTransId="{17A85368-6572-4358-BB55-9DBB021AD055}"/>
    <dgm:cxn modelId="{BB120776-F9FE-475C-BB98-A3BD4CFD3DA9}" type="presOf" srcId="{2E08AF31-EC88-44F9-9150-28264505DD67}" destId="{362CF1D5-D033-4E5C-8570-7BDDFE8E09DD}" srcOrd="0" destOrd="0" presId="urn:microsoft.com/office/officeart/2008/layout/HorizontalMultiLevelHierarchy"/>
    <dgm:cxn modelId="{DC319169-6BF3-4CCB-9E5B-FB388111C37F}" type="presOf" srcId="{02B3408E-0F42-42CD-8303-23C3D4B832E1}" destId="{F0EDBA31-7025-4A38-BB5D-FE4EDCC48D32}" srcOrd="1" destOrd="0" presId="urn:microsoft.com/office/officeart/2008/layout/HorizontalMultiLevelHierarchy"/>
    <dgm:cxn modelId="{80102ECF-7440-48DE-9AAE-9644DF966737}" type="presOf" srcId="{48AC0EF3-4942-4B00-A6EA-7402638AA153}" destId="{5710B9A2-B4E8-4CF0-ADF5-D0D7F24E3664}" srcOrd="1" destOrd="0" presId="urn:microsoft.com/office/officeart/2008/layout/HorizontalMultiLevelHierarchy"/>
    <dgm:cxn modelId="{785DDB0D-8052-4CDD-877D-445208434B41}" type="presOf" srcId="{58AC646B-C256-4311-82CC-6E721D639B4D}" destId="{B6608714-7C94-42BF-824A-E0226A5BA5FD}" srcOrd="0" destOrd="0" presId="urn:microsoft.com/office/officeart/2008/layout/HorizontalMultiLevelHierarchy"/>
    <dgm:cxn modelId="{E6806938-A28F-4CA4-AB97-3DB55F88E887}" type="presOf" srcId="{746BED24-1831-4861-A797-84C06483708C}" destId="{9B7421FF-1486-4220-8706-637557134A84}" srcOrd="0" destOrd="0" presId="urn:microsoft.com/office/officeart/2008/layout/HorizontalMultiLevelHierarchy"/>
    <dgm:cxn modelId="{18D54DD1-604A-4CE5-B2ED-EAE5F308A314}" type="presOf" srcId="{48AC0EF3-4942-4B00-A6EA-7402638AA153}" destId="{BABC9402-9DAF-4AF5-AB72-CE2E1E05A4C8}" srcOrd="0" destOrd="0" presId="urn:microsoft.com/office/officeart/2008/layout/HorizontalMultiLevelHierarchy"/>
    <dgm:cxn modelId="{83061BCD-1AEC-4E07-9E6D-67A8AE65AD8C}" srcId="{934B442C-5862-4439-9149-D71BAB011724}" destId="{2E08AF31-EC88-44F9-9150-28264505DD67}" srcOrd="0" destOrd="0" parTransId="{746BED24-1831-4861-A797-84C06483708C}" sibTransId="{0CC6572B-2131-47FF-A60D-251A1AC3D506}"/>
    <dgm:cxn modelId="{B211ADBB-EA11-4B85-9AB7-29EF615B8253}" type="presOf" srcId="{02B3408E-0F42-42CD-8303-23C3D4B832E1}" destId="{A59D3DB3-4F04-4E71-BA0B-ECDBE66A8CC1}" srcOrd="0" destOrd="0" presId="urn:microsoft.com/office/officeart/2008/layout/HorizontalMultiLevelHierarchy"/>
    <dgm:cxn modelId="{FF2A3144-E63F-41AF-9FE4-3880CCAC4EAE}" type="presOf" srcId="{D3D54011-0595-4E84-8B34-9E4CD0BCFA9F}" destId="{91B21DCA-84A0-4464-B420-1CBFA420AD0C}" srcOrd="0" destOrd="0" presId="urn:microsoft.com/office/officeart/2008/layout/HorizontalMultiLevelHierarchy"/>
    <dgm:cxn modelId="{75E9F6E6-66DF-407F-847A-FB1F6D0D9DBC}" type="presOf" srcId="{934B442C-5862-4439-9149-D71BAB011724}" destId="{C4CFB4ED-01FB-4BAA-A911-1D7D9A8E425A}" srcOrd="0" destOrd="0" presId="urn:microsoft.com/office/officeart/2008/layout/HorizontalMultiLevelHierarchy"/>
    <dgm:cxn modelId="{2BD3896F-5BC9-42E5-BE44-A554A7EDBDA8}" srcId="{D3D54011-0595-4E84-8B34-9E4CD0BCFA9F}" destId="{934B442C-5862-4439-9149-D71BAB011724}" srcOrd="0" destOrd="0" parTransId="{D416BEB8-92C0-48EF-90E9-3DC2FB9B0CEE}" sibTransId="{5BDE7674-D591-45AA-BCD3-D4C749FD0EED}"/>
    <dgm:cxn modelId="{1E050DF1-1DEE-4310-AB65-B3F82A1A124D}" srcId="{934B442C-5862-4439-9149-D71BAB011724}" destId="{FC5E0B1C-859F-4F43-896C-777B80E4938E}" srcOrd="2" destOrd="0" parTransId="{48AC0EF3-4942-4B00-A6EA-7402638AA153}" sibTransId="{7DF65302-CBEC-47A1-8F00-31548F210377}"/>
    <dgm:cxn modelId="{F343A9A0-AFE8-44CF-8566-F9CDCAEE0798}" type="presOf" srcId="{E4AB8CCC-B1C9-4E21-B717-A7F311769B1A}" destId="{E9378943-83B1-4EF5-ABD3-892BE3A4A2E7}" srcOrd="1" destOrd="0" presId="urn:microsoft.com/office/officeart/2008/layout/HorizontalMultiLevelHierarchy"/>
    <dgm:cxn modelId="{AD31B62E-9F8D-4AE9-96ED-A1229AE59C5E}" type="presOf" srcId="{DCAF0899-C804-4347-9768-7CADF8644DB5}" destId="{393EA911-8269-4E0E-A928-60DA549E1F36}" srcOrd="0" destOrd="0" presId="urn:microsoft.com/office/officeart/2008/layout/HorizontalMultiLevelHierarchy"/>
    <dgm:cxn modelId="{CDD3A06E-5F27-43F1-B275-28124F5EAF80}" type="presParOf" srcId="{91B21DCA-84A0-4464-B420-1CBFA420AD0C}" destId="{4F8C3F64-C785-40A8-84CC-A6911815E4DB}" srcOrd="0" destOrd="0" presId="urn:microsoft.com/office/officeart/2008/layout/HorizontalMultiLevelHierarchy"/>
    <dgm:cxn modelId="{49265300-922A-4E41-AD35-F5E9768B448A}" type="presParOf" srcId="{4F8C3F64-C785-40A8-84CC-A6911815E4DB}" destId="{C4CFB4ED-01FB-4BAA-A911-1D7D9A8E425A}" srcOrd="0" destOrd="0" presId="urn:microsoft.com/office/officeart/2008/layout/HorizontalMultiLevelHierarchy"/>
    <dgm:cxn modelId="{3A693984-9761-4A92-A48F-1F89CBC64D0D}" type="presParOf" srcId="{4F8C3F64-C785-40A8-84CC-A6911815E4DB}" destId="{4B50DACA-9286-4F55-9B7B-9736DDCF36A0}" srcOrd="1" destOrd="0" presId="urn:microsoft.com/office/officeart/2008/layout/HorizontalMultiLevelHierarchy"/>
    <dgm:cxn modelId="{81194657-6D02-42B7-A536-244B5635877A}" type="presParOf" srcId="{4B50DACA-9286-4F55-9B7B-9736DDCF36A0}" destId="{9B7421FF-1486-4220-8706-637557134A84}" srcOrd="0" destOrd="0" presId="urn:microsoft.com/office/officeart/2008/layout/HorizontalMultiLevelHierarchy"/>
    <dgm:cxn modelId="{71BC592D-0D21-4861-B916-945C6844F517}" type="presParOf" srcId="{9B7421FF-1486-4220-8706-637557134A84}" destId="{D9668AB9-47E3-4DBB-ACD1-42C7EE7D0195}" srcOrd="0" destOrd="0" presId="urn:microsoft.com/office/officeart/2008/layout/HorizontalMultiLevelHierarchy"/>
    <dgm:cxn modelId="{957FB350-43A5-437C-A25F-6D7B0F072A69}" type="presParOf" srcId="{4B50DACA-9286-4F55-9B7B-9736DDCF36A0}" destId="{029EA52A-F93C-4A09-8CC2-CB256B398A9F}" srcOrd="1" destOrd="0" presId="urn:microsoft.com/office/officeart/2008/layout/HorizontalMultiLevelHierarchy"/>
    <dgm:cxn modelId="{AB440502-5A1E-4EFE-A87F-5877C2FE8B33}" type="presParOf" srcId="{029EA52A-F93C-4A09-8CC2-CB256B398A9F}" destId="{362CF1D5-D033-4E5C-8570-7BDDFE8E09DD}" srcOrd="0" destOrd="0" presId="urn:microsoft.com/office/officeart/2008/layout/HorizontalMultiLevelHierarchy"/>
    <dgm:cxn modelId="{0882EBF0-1106-4924-AE69-E1EE52A1E8AE}" type="presParOf" srcId="{029EA52A-F93C-4A09-8CC2-CB256B398A9F}" destId="{8DBDEC41-2CB1-490E-8A54-0201EA7925B4}" srcOrd="1" destOrd="0" presId="urn:microsoft.com/office/officeart/2008/layout/HorizontalMultiLevelHierarchy"/>
    <dgm:cxn modelId="{747B71E5-C076-4556-9095-52B6519D8486}" type="presParOf" srcId="{4B50DACA-9286-4F55-9B7B-9736DDCF36A0}" destId="{A59D3DB3-4F04-4E71-BA0B-ECDBE66A8CC1}" srcOrd="2" destOrd="0" presId="urn:microsoft.com/office/officeart/2008/layout/HorizontalMultiLevelHierarchy"/>
    <dgm:cxn modelId="{F8EDB3AD-53B3-40E1-A68D-CD4E13ABE3A5}" type="presParOf" srcId="{A59D3DB3-4F04-4E71-BA0B-ECDBE66A8CC1}" destId="{F0EDBA31-7025-4A38-BB5D-FE4EDCC48D32}" srcOrd="0" destOrd="0" presId="urn:microsoft.com/office/officeart/2008/layout/HorizontalMultiLevelHierarchy"/>
    <dgm:cxn modelId="{D6DA9734-357B-42C4-872E-B0A1FAF0D109}" type="presParOf" srcId="{4B50DACA-9286-4F55-9B7B-9736DDCF36A0}" destId="{39E7E40C-6AAD-4920-A961-46459711F530}" srcOrd="3" destOrd="0" presId="urn:microsoft.com/office/officeart/2008/layout/HorizontalMultiLevelHierarchy"/>
    <dgm:cxn modelId="{0E0617F8-1CC6-466D-927F-0B7EC8153712}" type="presParOf" srcId="{39E7E40C-6AAD-4920-A961-46459711F530}" destId="{393EA911-8269-4E0E-A928-60DA549E1F36}" srcOrd="0" destOrd="0" presId="urn:microsoft.com/office/officeart/2008/layout/HorizontalMultiLevelHierarchy"/>
    <dgm:cxn modelId="{C25147D9-B9E7-43BC-AEC1-0479A33F31EE}" type="presParOf" srcId="{39E7E40C-6AAD-4920-A961-46459711F530}" destId="{C5183B8E-BF79-415B-936E-779DC58FC762}" srcOrd="1" destOrd="0" presId="urn:microsoft.com/office/officeart/2008/layout/HorizontalMultiLevelHierarchy"/>
    <dgm:cxn modelId="{FB538D72-1355-4B14-AD1B-7212EC9EEB2E}" type="presParOf" srcId="{4B50DACA-9286-4F55-9B7B-9736DDCF36A0}" destId="{BABC9402-9DAF-4AF5-AB72-CE2E1E05A4C8}" srcOrd="4" destOrd="0" presId="urn:microsoft.com/office/officeart/2008/layout/HorizontalMultiLevelHierarchy"/>
    <dgm:cxn modelId="{F2425468-D286-47D4-BECB-1E251FAA29C3}" type="presParOf" srcId="{BABC9402-9DAF-4AF5-AB72-CE2E1E05A4C8}" destId="{5710B9A2-B4E8-4CF0-ADF5-D0D7F24E3664}" srcOrd="0" destOrd="0" presId="urn:microsoft.com/office/officeart/2008/layout/HorizontalMultiLevelHierarchy"/>
    <dgm:cxn modelId="{FC18CA26-F9DD-44AB-BDC4-5F9BC7F1CFFA}" type="presParOf" srcId="{4B50DACA-9286-4F55-9B7B-9736DDCF36A0}" destId="{E0BC6135-45E2-4FD7-AD34-CE8216ED867A}" srcOrd="5" destOrd="0" presId="urn:microsoft.com/office/officeart/2008/layout/HorizontalMultiLevelHierarchy"/>
    <dgm:cxn modelId="{71323CE5-5CC8-48A4-ACB6-6DF8B634FAB8}" type="presParOf" srcId="{E0BC6135-45E2-4FD7-AD34-CE8216ED867A}" destId="{4D7FD984-CD1D-4A3F-AC92-F1CB0BC72E6F}" srcOrd="0" destOrd="0" presId="urn:microsoft.com/office/officeart/2008/layout/HorizontalMultiLevelHierarchy"/>
    <dgm:cxn modelId="{68184F81-60B3-4E51-B326-325658F99641}" type="presParOf" srcId="{E0BC6135-45E2-4FD7-AD34-CE8216ED867A}" destId="{15E44A21-DE8E-4796-B69D-AA87798EB071}" srcOrd="1" destOrd="0" presId="urn:microsoft.com/office/officeart/2008/layout/HorizontalMultiLevelHierarchy"/>
    <dgm:cxn modelId="{0E8D6D2D-0F30-45C7-BB94-9BF9D4D81302}" type="presParOf" srcId="{4B50DACA-9286-4F55-9B7B-9736DDCF36A0}" destId="{D44077BD-3B49-44EF-BAC5-2AD4013F9F66}" srcOrd="6" destOrd="0" presId="urn:microsoft.com/office/officeart/2008/layout/HorizontalMultiLevelHierarchy"/>
    <dgm:cxn modelId="{041EE12C-760C-4354-B452-DBFC3DEA6EF7}" type="presParOf" srcId="{D44077BD-3B49-44EF-BAC5-2AD4013F9F66}" destId="{E9378943-83B1-4EF5-ABD3-892BE3A4A2E7}" srcOrd="0" destOrd="0" presId="urn:microsoft.com/office/officeart/2008/layout/HorizontalMultiLevelHierarchy"/>
    <dgm:cxn modelId="{5AF8F44B-2074-427E-AB73-60340EB5AAA7}" type="presParOf" srcId="{4B50DACA-9286-4F55-9B7B-9736DDCF36A0}" destId="{D6902FAF-F58D-4F85-A4C4-A3C824300F56}" srcOrd="7" destOrd="0" presId="urn:microsoft.com/office/officeart/2008/layout/HorizontalMultiLevelHierarchy"/>
    <dgm:cxn modelId="{3D8C22BC-328D-42B8-8906-8450C068EC36}" type="presParOf" srcId="{D6902FAF-F58D-4F85-A4C4-A3C824300F56}" destId="{B6608714-7C94-42BF-824A-E0226A5BA5FD}" srcOrd="0" destOrd="0" presId="urn:microsoft.com/office/officeart/2008/layout/HorizontalMultiLevelHierarchy"/>
    <dgm:cxn modelId="{7383FB84-7E3E-4E9A-9BAA-30DBBAE79729}" type="presParOf" srcId="{D6902FAF-F58D-4F85-A4C4-A3C824300F56}" destId="{B4E693FA-009C-420A-82D6-9DEBE68E3588}"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D54011-0595-4E84-8B34-9E4CD0BCFA9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934B442C-5862-4439-9149-D71BAB011724}">
      <dgm:prSet phldrT="[Text]"/>
      <dgm:spPr>
        <a:solidFill>
          <a:schemeClr val="accent6">
            <a:lumMod val="75000"/>
          </a:schemeClr>
        </a:solidFill>
        <a:ln w="63500" cap="rnd">
          <a:solidFill>
            <a:srgbClr val="002060"/>
          </a:solidFill>
        </a:ln>
      </dgm:spPr>
      <dgm:t>
        <a:bodyPr/>
        <a:lstStyle/>
        <a:p>
          <a:r>
            <a:rPr lang="en-US" dirty="0" smtClean="0"/>
            <a:t>Saving Time with CPRS</a:t>
          </a:r>
          <a:endParaRPr lang="en-US" dirty="0"/>
        </a:p>
      </dgm:t>
      <dgm:extLst>
        <a:ext uri="{E40237B7-FDA0-4F09-8148-C483321AD2D9}">
          <dgm14:cNvPr xmlns:dgm14="http://schemas.microsoft.com/office/drawing/2010/diagram" id="0" name="" descr="Saving Time with CPRS&#10;"/>
        </a:ext>
      </dgm:extLst>
    </dgm:pt>
    <dgm:pt modelId="{D416BEB8-92C0-48EF-90E9-3DC2FB9B0CEE}" type="parTrans" cxnId="{2BD3896F-5BC9-42E5-BE44-A554A7EDBDA8}">
      <dgm:prSet/>
      <dgm:spPr/>
      <dgm:t>
        <a:bodyPr/>
        <a:lstStyle/>
        <a:p>
          <a:endParaRPr lang="en-US"/>
        </a:p>
      </dgm:t>
    </dgm:pt>
    <dgm:pt modelId="{5BDE7674-D591-45AA-BCD3-D4C749FD0EED}" type="sibTrans" cxnId="{2BD3896F-5BC9-42E5-BE44-A554A7EDBDA8}">
      <dgm:prSet/>
      <dgm:spPr/>
      <dgm:t>
        <a:bodyPr/>
        <a:lstStyle/>
        <a:p>
          <a:endParaRPr lang="en-US"/>
        </a:p>
      </dgm:t>
    </dgm:pt>
    <dgm:pt modelId="{2E08AF31-EC88-44F9-9150-28264505DD67}">
      <dgm:prSet phldrT="[Text]" custT="1"/>
      <dgm:spPr>
        <a:solidFill>
          <a:schemeClr val="accent5"/>
        </a:solidFill>
        <a:ln w="63500" cap="rnd">
          <a:solidFill>
            <a:srgbClr val="002060"/>
          </a:solidFill>
        </a:ln>
      </dgm:spPr>
      <dgm:t>
        <a:bodyPr/>
        <a:lstStyle/>
        <a:p>
          <a:r>
            <a:rPr lang="en-US" sz="3600" dirty="0" smtClean="0"/>
            <a:t>Templates</a:t>
          </a:r>
          <a:endParaRPr lang="en-US" sz="3600" dirty="0"/>
        </a:p>
      </dgm:t>
      <dgm:extLst>
        <a:ext uri="{E40237B7-FDA0-4F09-8148-C483321AD2D9}">
          <dgm14:cNvPr xmlns:dgm14="http://schemas.microsoft.com/office/drawing/2010/diagram" id="0" name="" descr="Templates&#10;"/>
        </a:ext>
      </dgm:extLst>
    </dgm:pt>
    <dgm:pt modelId="{746BED24-1831-4861-A797-84C06483708C}" type="parTrans" cxnId="{83061BCD-1AEC-4E07-9E6D-67A8AE65AD8C}">
      <dgm:prSet/>
      <dgm:spPr>
        <a:ln w="63500">
          <a:solidFill>
            <a:srgbClr val="002060"/>
          </a:solidFill>
        </a:ln>
      </dgm:spPr>
      <dgm:t>
        <a:bodyPr/>
        <a:lstStyle/>
        <a:p>
          <a:endParaRPr lang="en-US" dirty="0"/>
        </a:p>
      </dgm:t>
    </dgm:pt>
    <dgm:pt modelId="{0CC6572B-2131-47FF-A60D-251A1AC3D506}" type="sibTrans" cxnId="{83061BCD-1AEC-4E07-9E6D-67A8AE65AD8C}">
      <dgm:prSet/>
      <dgm:spPr/>
      <dgm:t>
        <a:bodyPr/>
        <a:lstStyle/>
        <a:p>
          <a:endParaRPr lang="en-US"/>
        </a:p>
      </dgm:t>
    </dgm:pt>
    <dgm:pt modelId="{FC5E0B1C-859F-4F43-896C-777B80E4938E}">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Settings</a:t>
          </a:r>
          <a:endParaRPr lang="en-US" sz="3600" dirty="0">
            <a:solidFill>
              <a:srgbClr val="EBEB43"/>
            </a:solidFill>
          </a:endParaRPr>
        </a:p>
      </dgm:t>
      <dgm:extLst>
        <a:ext uri="{E40237B7-FDA0-4F09-8148-C483321AD2D9}">
          <dgm14:cNvPr xmlns:dgm14="http://schemas.microsoft.com/office/drawing/2010/diagram" id="0" name="" descr="Settings&#10;"/>
        </a:ext>
      </dgm:extLst>
    </dgm:pt>
    <dgm:pt modelId="{48AC0EF3-4942-4B00-A6EA-7402638AA153}" type="parTrans" cxnId="{1E050DF1-1DEE-4310-AB65-B3F82A1A124D}">
      <dgm:prSet/>
      <dgm:spPr>
        <a:ln w="63500">
          <a:solidFill>
            <a:srgbClr val="002060"/>
          </a:solidFill>
        </a:ln>
      </dgm:spPr>
      <dgm:t>
        <a:bodyPr/>
        <a:lstStyle/>
        <a:p>
          <a:endParaRPr lang="en-US" dirty="0"/>
        </a:p>
      </dgm:t>
    </dgm:pt>
    <dgm:pt modelId="{7DF65302-CBEC-47A1-8F00-31548F210377}" type="sibTrans" cxnId="{1E050DF1-1DEE-4310-AB65-B3F82A1A124D}">
      <dgm:prSet/>
      <dgm:spPr/>
      <dgm:t>
        <a:bodyPr/>
        <a:lstStyle/>
        <a:p>
          <a:endParaRPr lang="en-US"/>
        </a:p>
      </dgm:t>
    </dgm:pt>
    <dgm:pt modelId="{58AC646B-C256-4311-82CC-6E721D639B4D}">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Keyboard Shortcuts</a:t>
          </a:r>
        </a:p>
      </dgm:t>
      <dgm:extLst>
        <a:ext uri="{E40237B7-FDA0-4F09-8148-C483321AD2D9}">
          <dgm14:cNvPr xmlns:dgm14="http://schemas.microsoft.com/office/drawing/2010/diagram" id="0" name="" descr="Keyboard Shortcuts&#10;"/>
        </a:ext>
      </dgm:extLst>
    </dgm:pt>
    <dgm:pt modelId="{E4AB8CCC-B1C9-4E21-B717-A7F311769B1A}" type="parTrans" cxnId="{910A3AD5-CC85-412F-9125-18A88E90E211}">
      <dgm:prSet/>
      <dgm:spPr>
        <a:ln w="63500">
          <a:solidFill>
            <a:srgbClr val="002060"/>
          </a:solidFill>
        </a:ln>
      </dgm:spPr>
      <dgm:t>
        <a:bodyPr/>
        <a:lstStyle/>
        <a:p>
          <a:endParaRPr lang="en-US" dirty="0"/>
        </a:p>
      </dgm:t>
    </dgm:pt>
    <dgm:pt modelId="{0962BE55-C17D-414D-ACF2-40CFEC7BB7AA}" type="sibTrans" cxnId="{910A3AD5-CC85-412F-9125-18A88E90E211}">
      <dgm:prSet/>
      <dgm:spPr/>
      <dgm:t>
        <a:bodyPr/>
        <a:lstStyle/>
        <a:p>
          <a:endParaRPr lang="en-US"/>
        </a:p>
      </dgm:t>
    </dgm:pt>
    <dgm:pt modelId="{FB157898-F957-4B74-949D-306550FBC5D9}">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Organization of Visit</a:t>
          </a:r>
          <a:endParaRPr lang="en-US" sz="3600" dirty="0">
            <a:solidFill>
              <a:srgbClr val="EBEB43"/>
            </a:solidFill>
          </a:endParaRPr>
        </a:p>
      </dgm:t>
      <dgm:extLst>
        <a:ext uri="{E40237B7-FDA0-4F09-8148-C483321AD2D9}">
          <dgm14:cNvPr xmlns:dgm14="http://schemas.microsoft.com/office/drawing/2010/diagram" id="0" name="" descr="Organization of Visit&#10;"/>
        </a:ext>
      </dgm:extLst>
    </dgm:pt>
    <dgm:pt modelId="{23EEF12A-E884-4D2D-9FDE-B24D6243D60D}" type="parTrans" cxnId="{93D884D5-4239-4191-8214-A06FCE6541D5}">
      <dgm:prSet/>
      <dgm:spPr>
        <a:ln w="63500">
          <a:solidFill>
            <a:srgbClr val="002060"/>
          </a:solidFill>
        </a:ln>
      </dgm:spPr>
      <dgm:t>
        <a:bodyPr/>
        <a:lstStyle/>
        <a:p>
          <a:endParaRPr lang="en-US" dirty="0"/>
        </a:p>
      </dgm:t>
    </dgm:pt>
    <dgm:pt modelId="{80238B3E-B2C4-43BF-B21B-3E400ED6D9B9}" type="sibTrans" cxnId="{93D884D5-4239-4191-8214-A06FCE6541D5}">
      <dgm:prSet/>
      <dgm:spPr/>
      <dgm:t>
        <a:bodyPr/>
        <a:lstStyle/>
        <a:p>
          <a:endParaRPr lang="en-US"/>
        </a:p>
      </dgm:t>
    </dgm:pt>
    <dgm:pt modelId="{DCAF0899-C804-4347-9768-7CADF8644DB5}">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Custom Views</a:t>
          </a:r>
          <a:endParaRPr lang="en-US" sz="3600" dirty="0">
            <a:solidFill>
              <a:srgbClr val="EBEB43"/>
            </a:solidFill>
          </a:endParaRPr>
        </a:p>
      </dgm:t>
      <dgm:extLst>
        <a:ext uri="{E40237B7-FDA0-4F09-8148-C483321AD2D9}">
          <dgm14:cNvPr xmlns:dgm14="http://schemas.microsoft.com/office/drawing/2010/diagram" id="0" name="" descr="Custom Views&#10;"/>
        </a:ext>
      </dgm:extLst>
    </dgm:pt>
    <dgm:pt modelId="{02B3408E-0F42-42CD-8303-23C3D4B832E1}" type="parTrans" cxnId="{208AA4D9-0E29-4C3B-8619-58F259F2E2FB}">
      <dgm:prSet/>
      <dgm:spPr>
        <a:ln w="63500">
          <a:solidFill>
            <a:srgbClr val="002060"/>
          </a:solidFill>
        </a:ln>
      </dgm:spPr>
      <dgm:t>
        <a:bodyPr/>
        <a:lstStyle/>
        <a:p>
          <a:endParaRPr lang="en-US" dirty="0"/>
        </a:p>
      </dgm:t>
    </dgm:pt>
    <dgm:pt modelId="{17A85368-6572-4358-BB55-9DBB021AD055}" type="sibTrans" cxnId="{208AA4D9-0E29-4C3B-8619-58F259F2E2FB}">
      <dgm:prSet/>
      <dgm:spPr/>
      <dgm:t>
        <a:bodyPr/>
        <a:lstStyle/>
        <a:p>
          <a:endParaRPr lang="en-US"/>
        </a:p>
      </dgm:t>
    </dgm:pt>
    <dgm:pt modelId="{91B21DCA-84A0-4464-B420-1CBFA420AD0C}" type="pres">
      <dgm:prSet presAssocID="{D3D54011-0595-4E84-8B34-9E4CD0BCFA9F}" presName="Name0" presStyleCnt="0">
        <dgm:presLayoutVars>
          <dgm:chPref val="1"/>
          <dgm:dir/>
          <dgm:animOne val="branch"/>
          <dgm:animLvl val="lvl"/>
          <dgm:resizeHandles val="exact"/>
        </dgm:presLayoutVars>
      </dgm:prSet>
      <dgm:spPr/>
      <dgm:t>
        <a:bodyPr/>
        <a:lstStyle/>
        <a:p>
          <a:endParaRPr lang="en-US"/>
        </a:p>
      </dgm:t>
    </dgm:pt>
    <dgm:pt modelId="{4F8C3F64-C785-40A8-84CC-A6911815E4DB}" type="pres">
      <dgm:prSet presAssocID="{934B442C-5862-4439-9149-D71BAB011724}" presName="root1" presStyleCnt="0"/>
      <dgm:spPr/>
    </dgm:pt>
    <dgm:pt modelId="{C4CFB4ED-01FB-4BAA-A911-1D7D9A8E425A}" type="pres">
      <dgm:prSet presAssocID="{934B442C-5862-4439-9149-D71BAB011724}" presName="LevelOneTextNode" presStyleLbl="node0" presStyleIdx="0" presStyleCnt="1" custScaleX="70515" custScaleY="106114" custLinFactX="-47937" custLinFactNeighborX="-100000">
        <dgm:presLayoutVars>
          <dgm:chPref val="3"/>
        </dgm:presLayoutVars>
      </dgm:prSet>
      <dgm:spPr/>
      <dgm:t>
        <a:bodyPr/>
        <a:lstStyle/>
        <a:p>
          <a:endParaRPr lang="en-US"/>
        </a:p>
      </dgm:t>
    </dgm:pt>
    <dgm:pt modelId="{4B50DACA-9286-4F55-9B7B-9736DDCF36A0}" type="pres">
      <dgm:prSet presAssocID="{934B442C-5862-4439-9149-D71BAB011724}" presName="level2hierChild" presStyleCnt="0"/>
      <dgm:spPr/>
    </dgm:pt>
    <dgm:pt modelId="{9B7421FF-1486-4220-8706-637557134A84}" type="pres">
      <dgm:prSet presAssocID="{746BED24-1831-4861-A797-84C06483708C}" presName="conn2-1" presStyleLbl="parChTrans1D2" presStyleIdx="0" presStyleCnt="5"/>
      <dgm:spPr/>
      <dgm:t>
        <a:bodyPr/>
        <a:lstStyle/>
        <a:p>
          <a:endParaRPr lang="en-US"/>
        </a:p>
      </dgm:t>
    </dgm:pt>
    <dgm:pt modelId="{D9668AB9-47E3-4DBB-ACD1-42C7EE7D0195}" type="pres">
      <dgm:prSet presAssocID="{746BED24-1831-4861-A797-84C06483708C}" presName="connTx" presStyleLbl="parChTrans1D2" presStyleIdx="0" presStyleCnt="5"/>
      <dgm:spPr/>
      <dgm:t>
        <a:bodyPr/>
        <a:lstStyle/>
        <a:p>
          <a:endParaRPr lang="en-US"/>
        </a:p>
      </dgm:t>
    </dgm:pt>
    <dgm:pt modelId="{029EA52A-F93C-4A09-8CC2-CB256B398A9F}" type="pres">
      <dgm:prSet presAssocID="{2E08AF31-EC88-44F9-9150-28264505DD67}" presName="root2" presStyleCnt="0"/>
      <dgm:spPr/>
    </dgm:pt>
    <dgm:pt modelId="{362CF1D5-D033-4E5C-8570-7BDDFE8E09DD}" type="pres">
      <dgm:prSet presAssocID="{2E08AF31-EC88-44F9-9150-28264505DD67}" presName="LevelTwoTextNode" presStyleLbl="node2" presStyleIdx="0" presStyleCnt="5" custScaleX="141976" custScaleY="59630">
        <dgm:presLayoutVars>
          <dgm:chPref val="3"/>
        </dgm:presLayoutVars>
      </dgm:prSet>
      <dgm:spPr/>
      <dgm:t>
        <a:bodyPr/>
        <a:lstStyle/>
        <a:p>
          <a:endParaRPr lang="en-US"/>
        </a:p>
      </dgm:t>
    </dgm:pt>
    <dgm:pt modelId="{8DBDEC41-2CB1-490E-8A54-0201EA7925B4}" type="pres">
      <dgm:prSet presAssocID="{2E08AF31-EC88-44F9-9150-28264505DD67}" presName="level3hierChild" presStyleCnt="0"/>
      <dgm:spPr/>
    </dgm:pt>
    <dgm:pt modelId="{A59D3DB3-4F04-4E71-BA0B-ECDBE66A8CC1}" type="pres">
      <dgm:prSet presAssocID="{02B3408E-0F42-42CD-8303-23C3D4B832E1}" presName="conn2-1" presStyleLbl="parChTrans1D2" presStyleIdx="1" presStyleCnt="5"/>
      <dgm:spPr/>
      <dgm:t>
        <a:bodyPr/>
        <a:lstStyle/>
        <a:p>
          <a:endParaRPr lang="en-US"/>
        </a:p>
      </dgm:t>
    </dgm:pt>
    <dgm:pt modelId="{F0EDBA31-7025-4A38-BB5D-FE4EDCC48D32}" type="pres">
      <dgm:prSet presAssocID="{02B3408E-0F42-42CD-8303-23C3D4B832E1}" presName="connTx" presStyleLbl="parChTrans1D2" presStyleIdx="1" presStyleCnt="5"/>
      <dgm:spPr/>
      <dgm:t>
        <a:bodyPr/>
        <a:lstStyle/>
        <a:p>
          <a:endParaRPr lang="en-US"/>
        </a:p>
      </dgm:t>
    </dgm:pt>
    <dgm:pt modelId="{39E7E40C-6AAD-4920-A961-46459711F530}" type="pres">
      <dgm:prSet presAssocID="{DCAF0899-C804-4347-9768-7CADF8644DB5}" presName="root2" presStyleCnt="0"/>
      <dgm:spPr/>
    </dgm:pt>
    <dgm:pt modelId="{393EA911-8269-4E0E-A928-60DA549E1F36}" type="pres">
      <dgm:prSet presAssocID="{DCAF0899-C804-4347-9768-7CADF8644DB5}" presName="LevelTwoTextNode" presStyleLbl="node2" presStyleIdx="1" presStyleCnt="5" custScaleX="142041" custScaleY="59635">
        <dgm:presLayoutVars>
          <dgm:chPref val="3"/>
        </dgm:presLayoutVars>
      </dgm:prSet>
      <dgm:spPr/>
      <dgm:t>
        <a:bodyPr/>
        <a:lstStyle/>
        <a:p>
          <a:endParaRPr lang="en-US"/>
        </a:p>
      </dgm:t>
    </dgm:pt>
    <dgm:pt modelId="{C5183B8E-BF79-415B-936E-779DC58FC762}" type="pres">
      <dgm:prSet presAssocID="{DCAF0899-C804-4347-9768-7CADF8644DB5}" presName="level3hierChild" presStyleCnt="0"/>
      <dgm:spPr/>
    </dgm:pt>
    <dgm:pt modelId="{BABC9402-9DAF-4AF5-AB72-CE2E1E05A4C8}" type="pres">
      <dgm:prSet presAssocID="{48AC0EF3-4942-4B00-A6EA-7402638AA153}" presName="conn2-1" presStyleLbl="parChTrans1D2" presStyleIdx="2" presStyleCnt="5"/>
      <dgm:spPr/>
      <dgm:t>
        <a:bodyPr/>
        <a:lstStyle/>
        <a:p>
          <a:endParaRPr lang="en-US"/>
        </a:p>
      </dgm:t>
    </dgm:pt>
    <dgm:pt modelId="{5710B9A2-B4E8-4CF0-ADF5-D0D7F24E3664}" type="pres">
      <dgm:prSet presAssocID="{48AC0EF3-4942-4B00-A6EA-7402638AA153}" presName="connTx" presStyleLbl="parChTrans1D2" presStyleIdx="2" presStyleCnt="5"/>
      <dgm:spPr/>
      <dgm:t>
        <a:bodyPr/>
        <a:lstStyle/>
        <a:p>
          <a:endParaRPr lang="en-US"/>
        </a:p>
      </dgm:t>
    </dgm:pt>
    <dgm:pt modelId="{E0BC6135-45E2-4FD7-AD34-CE8216ED867A}" type="pres">
      <dgm:prSet presAssocID="{FC5E0B1C-859F-4F43-896C-777B80E4938E}" presName="root2" presStyleCnt="0"/>
      <dgm:spPr/>
    </dgm:pt>
    <dgm:pt modelId="{4D7FD984-CD1D-4A3F-AC92-F1CB0BC72E6F}" type="pres">
      <dgm:prSet presAssocID="{FC5E0B1C-859F-4F43-896C-777B80E4938E}" presName="LevelTwoTextNode" presStyleLbl="node2" presStyleIdx="2" presStyleCnt="5" custScaleX="141976" custScaleY="59630">
        <dgm:presLayoutVars>
          <dgm:chPref val="3"/>
        </dgm:presLayoutVars>
      </dgm:prSet>
      <dgm:spPr/>
      <dgm:t>
        <a:bodyPr/>
        <a:lstStyle/>
        <a:p>
          <a:endParaRPr lang="en-US"/>
        </a:p>
      </dgm:t>
    </dgm:pt>
    <dgm:pt modelId="{15E44A21-DE8E-4796-B69D-AA87798EB071}" type="pres">
      <dgm:prSet presAssocID="{FC5E0B1C-859F-4F43-896C-777B80E4938E}" presName="level3hierChild" presStyleCnt="0"/>
      <dgm:spPr/>
    </dgm:pt>
    <dgm:pt modelId="{D44077BD-3B49-44EF-BAC5-2AD4013F9F66}" type="pres">
      <dgm:prSet presAssocID="{E4AB8CCC-B1C9-4E21-B717-A7F311769B1A}" presName="conn2-1" presStyleLbl="parChTrans1D2" presStyleIdx="3" presStyleCnt="5"/>
      <dgm:spPr/>
      <dgm:t>
        <a:bodyPr/>
        <a:lstStyle/>
        <a:p>
          <a:endParaRPr lang="en-US"/>
        </a:p>
      </dgm:t>
    </dgm:pt>
    <dgm:pt modelId="{E9378943-83B1-4EF5-ABD3-892BE3A4A2E7}" type="pres">
      <dgm:prSet presAssocID="{E4AB8CCC-B1C9-4E21-B717-A7F311769B1A}" presName="connTx" presStyleLbl="parChTrans1D2" presStyleIdx="3" presStyleCnt="5"/>
      <dgm:spPr/>
      <dgm:t>
        <a:bodyPr/>
        <a:lstStyle/>
        <a:p>
          <a:endParaRPr lang="en-US"/>
        </a:p>
      </dgm:t>
    </dgm:pt>
    <dgm:pt modelId="{D6902FAF-F58D-4F85-A4C4-A3C824300F56}" type="pres">
      <dgm:prSet presAssocID="{58AC646B-C256-4311-82CC-6E721D639B4D}" presName="root2" presStyleCnt="0"/>
      <dgm:spPr/>
    </dgm:pt>
    <dgm:pt modelId="{B6608714-7C94-42BF-824A-E0226A5BA5FD}" type="pres">
      <dgm:prSet presAssocID="{58AC646B-C256-4311-82CC-6E721D639B4D}" presName="LevelTwoTextNode" presStyleLbl="node2" presStyleIdx="3" presStyleCnt="5" custScaleX="141976" custScaleY="59630">
        <dgm:presLayoutVars>
          <dgm:chPref val="3"/>
        </dgm:presLayoutVars>
      </dgm:prSet>
      <dgm:spPr/>
      <dgm:t>
        <a:bodyPr/>
        <a:lstStyle/>
        <a:p>
          <a:endParaRPr lang="en-US"/>
        </a:p>
      </dgm:t>
    </dgm:pt>
    <dgm:pt modelId="{B4E693FA-009C-420A-82D6-9DEBE68E3588}" type="pres">
      <dgm:prSet presAssocID="{58AC646B-C256-4311-82CC-6E721D639B4D}" presName="level3hierChild" presStyleCnt="0"/>
      <dgm:spPr/>
    </dgm:pt>
    <dgm:pt modelId="{A78AC1F5-DBBD-44A0-AB26-E63DC701776F}" type="pres">
      <dgm:prSet presAssocID="{23EEF12A-E884-4D2D-9FDE-B24D6243D60D}" presName="conn2-1" presStyleLbl="parChTrans1D2" presStyleIdx="4" presStyleCnt="5"/>
      <dgm:spPr/>
      <dgm:t>
        <a:bodyPr/>
        <a:lstStyle/>
        <a:p>
          <a:endParaRPr lang="en-US"/>
        </a:p>
      </dgm:t>
    </dgm:pt>
    <dgm:pt modelId="{EEA20E43-021F-48A2-BFE9-6525B639261C}" type="pres">
      <dgm:prSet presAssocID="{23EEF12A-E884-4D2D-9FDE-B24D6243D60D}" presName="connTx" presStyleLbl="parChTrans1D2" presStyleIdx="4" presStyleCnt="5"/>
      <dgm:spPr/>
      <dgm:t>
        <a:bodyPr/>
        <a:lstStyle/>
        <a:p>
          <a:endParaRPr lang="en-US"/>
        </a:p>
      </dgm:t>
    </dgm:pt>
    <dgm:pt modelId="{9A56D9D2-9D9A-4CCE-910F-F12FE41AAE9D}" type="pres">
      <dgm:prSet presAssocID="{FB157898-F957-4B74-949D-306550FBC5D9}" presName="root2" presStyleCnt="0"/>
      <dgm:spPr/>
    </dgm:pt>
    <dgm:pt modelId="{50F95E99-A69F-4C19-BD8E-A3C345B38307}" type="pres">
      <dgm:prSet presAssocID="{FB157898-F957-4B74-949D-306550FBC5D9}" presName="LevelTwoTextNode" presStyleLbl="node2" presStyleIdx="4" presStyleCnt="5" custScaleX="141976" custScaleY="59630">
        <dgm:presLayoutVars>
          <dgm:chPref val="3"/>
        </dgm:presLayoutVars>
      </dgm:prSet>
      <dgm:spPr/>
      <dgm:t>
        <a:bodyPr/>
        <a:lstStyle/>
        <a:p>
          <a:endParaRPr lang="en-US"/>
        </a:p>
      </dgm:t>
    </dgm:pt>
    <dgm:pt modelId="{30DB15A3-A9A8-4082-839C-029946897082}" type="pres">
      <dgm:prSet presAssocID="{FB157898-F957-4B74-949D-306550FBC5D9}" presName="level3hierChild" presStyleCnt="0"/>
      <dgm:spPr/>
    </dgm:pt>
  </dgm:ptLst>
  <dgm:cxnLst>
    <dgm:cxn modelId="{78700341-E9A3-4DF5-A678-1E628FCE0441}" type="presOf" srcId="{E4AB8CCC-B1C9-4E21-B717-A7F311769B1A}" destId="{D44077BD-3B49-44EF-BAC5-2AD4013F9F66}" srcOrd="0" destOrd="0" presId="urn:microsoft.com/office/officeart/2008/layout/HorizontalMultiLevelHierarchy"/>
    <dgm:cxn modelId="{208AA4D9-0E29-4C3B-8619-58F259F2E2FB}" srcId="{934B442C-5862-4439-9149-D71BAB011724}" destId="{DCAF0899-C804-4347-9768-7CADF8644DB5}" srcOrd="1" destOrd="0" parTransId="{02B3408E-0F42-42CD-8303-23C3D4B832E1}" sibTransId="{17A85368-6572-4358-BB55-9DBB021AD055}"/>
    <dgm:cxn modelId="{91340BCE-17DE-45CB-8F67-C26FA5DD11AA}" type="presOf" srcId="{02B3408E-0F42-42CD-8303-23C3D4B832E1}" destId="{F0EDBA31-7025-4A38-BB5D-FE4EDCC48D32}" srcOrd="1" destOrd="0" presId="urn:microsoft.com/office/officeart/2008/layout/HorizontalMultiLevelHierarchy"/>
    <dgm:cxn modelId="{4BB87AB9-D48C-4659-971D-110C1B6E6155}" type="presOf" srcId="{2E08AF31-EC88-44F9-9150-28264505DD67}" destId="{362CF1D5-D033-4E5C-8570-7BDDFE8E09DD}" srcOrd="0" destOrd="0" presId="urn:microsoft.com/office/officeart/2008/layout/HorizontalMultiLevelHierarchy"/>
    <dgm:cxn modelId="{77E55D75-AA7A-46C0-A45E-C20B74569C81}" type="presOf" srcId="{58AC646B-C256-4311-82CC-6E721D639B4D}" destId="{B6608714-7C94-42BF-824A-E0226A5BA5FD}" srcOrd="0" destOrd="0" presId="urn:microsoft.com/office/officeart/2008/layout/HorizontalMultiLevelHierarchy"/>
    <dgm:cxn modelId="{83061BCD-1AEC-4E07-9E6D-67A8AE65AD8C}" srcId="{934B442C-5862-4439-9149-D71BAB011724}" destId="{2E08AF31-EC88-44F9-9150-28264505DD67}" srcOrd="0" destOrd="0" parTransId="{746BED24-1831-4861-A797-84C06483708C}" sibTransId="{0CC6572B-2131-47FF-A60D-251A1AC3D506}"/>
    <dgm:cxn modelId="{4597D7E0-1A67-48D4-89ED-661670E3EE46}" type="presOf" srcId="{23EEF12A-E884-4D2D-9FDE-B24D6243D60D}" destId="{A78AC1F5-DBBD-44A0-AB26-E63DC701776F}" srcOrd="0" destOrd="0" presId="urn:microsoft.com/office/officeart/2008/layout/HorizontalMultiLevelHierarchy"/>
    <dgm:cxn modelId="{93D884D5-4239-4191-8214-A06FCE6541D5}" srcId="{934B442C-5862-4439-9149-D71BAB011724}" destId="{FB157898-F957-4B74-949D-306550FBC5D9}" srcOrd="4" destOrd="0" parTransId="{23EEF12A-E884-4D2D-9FDE-B24D6243D60D}" sibTransId="{80238B3E-B2C4-43BF-B21B-3E400ED6D9B9}"/>
    <dgm:cxn modelId="{0F8CCCB7-3F2A-46B8-A452-400B2CA2AC5E}" type="presOf" srcId="{FC5E0B1C-859F-4F43-896C-777B80E4938E}" destId="{4D7FD984-CD1D-4A3F-AC92-F1CB0BC72E6F}" srcOrd="0" destOrd="0" presId="urn:microsoft.com/office/officeart/2008/layout/HorizontalMultiLevelHierarchy"/>
    <dgm:cxn modelId="{51F08293-17C1-4A7F-B35D-7877CA2DE996}" type="presOf" srcId="{746BED24-1831-4861-A797-84C06483708C}" destId="{9B7421FF-1486-4220-8706-637557134A84}" srcOrd="0" destOrd="0" presId="urn:microsoft.com/office/officeart/2008/layout/HorizontalMultiLevelHierarchy"/>
    <dgm:cxn modelId="{518CEBCF-871C-4C20-A0F8-FEDC069F0019}" type="presOf" srcId="{FB157898-F957-4B74-949D-306550FBC5D9}" destId="{50F95E99-A69F-4C19-BD8E-A3C345B38307}" srcOrd="0" destOrd="0" presId="urn:microsoft.com/office/officeart/2008/layout/HorizontalMultiLevelHierarchy"/>
    <dgm:cxn modelId="{910A3AD5-CC85-412F-9125-18A88E90E211}" srcId="{934B442C-5862-4439-9149-D71BAB011724}" destId="{58AC646B-C256-4311-82CC-6E721D639B4D}" srcOrd="3" destOrd="0" parTransId="{E4AB8CCC-B1C9-4E21-B717-A7F311769B1A}" sibTransId="{0962BE55-C17D-414D-ACF2-40CFEC7BB7AA}"/>
    <dgm:cxn modelId="{1E050DF1-1DEE-4310-AB65-B3F82A1A124D}" srcId="{934B442C-5862-4439-9149-D71BAB011724}" destId="{FC5E0B1C-859F-4F43-896C-777B80E4938E}" srcOrd="2" destOrd="0" parTransId="{48AC0EF3-4942-4B00-A6EA-7402638AA153}" sibTransId="{7DF65302-CBEC-47A1-8F00-31548F210377}"/>
    <dgm:cxn modelId="{D25B56BE-09F5-4F79-9358-E8FEC7B495B5}" type="presOf" srcId="{02B3408E-0F42-42CD-8303-23C3D4B832E1}" destId="{A59D3DB3-4F04-4E71-BA0B-ECDBE66A8CC1}" srcOrd="0" destOrd="0" presId="urn:microsoft.com/office/officeart/2008/layout/HorizontalMultiLevelHierarchy"/>
    <dgm:cxn modelId="{DA270462-567A-41A6-AFD1-11500308909E}" type="presOf" srcId="{48AC0EF3-4942-4B00-A6EA-7402638AA153}" destId="{BABC9402-9DAF-4AF5-AB72-CE2E1E05A4C8}" srcOrd="0" destOrd="0" presId="urn:microsoft.com/office/officeart/2008/layout/HorizontalMultiLevelHierarchy"/>
    <dgm:cxn modelId="{DAB7A5C5-865F-410A-AC9C-15087AF02D15}" type="presOf" srcId="{48AC0EF3-4942-4B00-A6EA-7402638AA153}" destId="{5710B9A2-B4E8-4CF0-ADF5-D0D7F24E3664}" srcOrd="1" destOrd="0" presId="urn:microsoft.com/office/officeart/2008/layout/HorizontalMultiLevelHierarchy"/>
    <dgm:cxn modelId="{876EC4E7-2F0D-4352-A6D1-B30DE542301E}" type="presOf" srcId="{934B442C-5862-4439-9149-D71BAB011724}" destId="{C4CFB4ED-01FB-4BAA-A911-1D7D9A8E425A}" srcOrd="0" destOrd="0" presId="urn:microsoft.com/office/officeart/2008/layout/HorizontalMultiLevelHierarchy"/>
    <dgm:cxn modelId="{BB9FBCB0-453A-4FA8-AB6C-70A110E13A80}" type="presOf" srcId="{E4AB8CCC-B1C9-4E21-B717-A7F311769B1A}" destId="{E9378943-83B1-4EF5-ABD3-892BE3A4A2E7}" srcOrd="1" destOrd="0" presId="urn:microsoft.com/office/officeart/2008/layout/HorizontalMultiLevelHierarchy"/>
    <dgm:cxn modelId="{36819EEC-D58D-4205-931A-7EDAE3540197}" type="presOf" srcId="{23EEF12A-E884-4D2D-9FDE-B24D6243D60D}" destId="{EEA20E43-021F-48A2-BFE9-6525B639261C}" srcOrd="1" destOrd="0" presId="urn:microsoft.com/office/officeart/2008/layout/HorizontalMultiLevelHierarchy"/>
    <dgm:cxn modelId="{CF640837-D38C-437B-9E15-C38E243CD19E}" type="presOf" srcId="{746BED24-1831-4861-A797-84C06483708C}" destId="{D9668AB9-47E3-4DBB-ACD1-42C7EE7D0195}" srcOrd="1" destOrd="0" presId="urn:microsoft.com/office/officeart/2008/layout/HorizontalMultiLevelHierarchy"/>
    <dgm:cxn modelId="{F24F8453-8054-49E2-8AC3-0CAAD2676073}" type="presOf" srcId="{DCAF0899-C804-4347-9768-7CADF8644DB5}" destId="{393EA911-8269-4E0E-A928-60DA549E1F36}" srcOrd="0" destOrd="0" presId="urn:microsoft.com/office/officeart/2008/layout/HorizontalMultiLevelHierarchy"/>
    <dgm:cxn modelId="{2BD3896F-5BC9-42E5-BE44-A554A7EDBDA8}" srcId="{D3D54011-0595-4E84-8B34-9E4CD0BCFA9F}" destId="{934B442C-5862-4439-9149-D71BAB011724}" srcOrd="0" destOrd="0" parTransId="{D416BEB8-92C0-48EF-90E9-3DC2FB9B0CEE}" sibTransId="{5BDE7674-D591-45AA-BCD3-D4C749FD0EED}"/>
    <dgm:cxn modelId="{F5968774-9210-471E-B007-EC99ED146B78}" type="presOf" srcId="{D3D54011-0595-4E84-8B34-9E4CD0BCFA9F}" destId="{91B21DCA-84A0-4464-B420-1CBFA420AD0C}" srcOrd="0" destOrd="0" presId="urn:microsoft.com/office/officeart/2008/layout/HorizontalMultiLevelHierarchy"/>
    <dgm:cxn modelId="{8F3B9781-83F8-4958-92BB-9989E39CA276}" type="presParOf" srcId="{91B21DCA-84A0-4464-B420-1CBFA420AD0C}" destId="{4F8C3F64-C785-40A8-84CC-A6911815E4DB}" srcOrd="0" destOrd="0" presId="urn:microsoft.com/office/officeart/2008/layout/HorizontalMultiLevelHierarchy"/>
    <dgm:cxn modelId="{8A801148-7EFA-4B71-A8C3-F3636876C15F}" type="presParOf" srcId="{4F8C3F64-C785-40A8-84CC-A6911815E4DB}" destId="{C4CFB4ED-01FB-4BAA-A911-1D7D9A8E425A}" srcOrd="0" destOrd="0" presId="urn:microsoft.com/office/officeart/2008/layout/HorizontalMultiLevelHierarchy"/>
    <dgm:cxn modelId="{1458CE13-7D47-4E2B-8DC5-F5429065A960}" type="presParOf" srcId="{4F8C3F64-C785-40A8-84CC-A6911815E4DB}" destId="{4B50DACA-9286-4F55-9B7B-9736DDCF36A0}" srcOrd="1" destOrd="0" presId="urn:microsoft.com/office/officeart/2008/layout/HorizontalMultiLevelHierarchy"/>
    <dgm:cxn modelId="{377A8F76-398D-4ADE-BB1C-FEFD007FAFEE}" type="presParOf" srcId="{4B50DACA-9286-4F55-9B7B-9736DDCF36A0}" destId="{9B7421FF-1486-4220-8706-637557134A84}" srcOrd="0" destOrd="0" presId="urn:microsoft.com/office/officeart/2008/layout/HorizontalMultiLevelHierarchy"/>
    <dgm:cxn modelId="{67C677D0-DEB1-4218-AC51-649BF284D5CE}" type="presParOf" srcId="{9B7421FF-1486-4220-8706-637557134A84}" destId="{D9668AB9-47E3-4DBB-ACD1-42C7EE7D0195}" srcOrd="0" destOrd="0" presId="urn:microsoft.com/office/officeart/2008/layout/HorizontalMultiLevelHierarchy"/>
    <dgm:cxn modelId="{346803E4-F075-4428-ADFC-94D9CFCD00C8}" type="presParOf" srcId="{4B50DACA-9286-4F55-9B7B-9736DDCF36A0}" destId="{029EA52A-F93C-4A09-8CC2-CB256B398A9F}" srcOrd="1" destOrd="0" presId="urn:microsoft.com/office/officeart/2008/layout/HorizontalMultiLevelHierarchy"/>
    <dgm:cxn modelId="{35F391C7-F58F-4607-983E-4D192916266C}" type="presParOf" srcId="{029EA52A-F93C-4A09-8CC2-CB256B398A9F}" destId="{362CF1D5-D033-4E5C-8570-7BDDFE8E09DD}" srcOrd="0" destOrd="0" presId="urn:microsoft.com/office/officeart/2008/layout/HorizontalMultiLevelHierarchy"/>
    <dgm:cxn modelId="{3EDC8509-FC99-42C8-8F43-8C7276F4B835}" type="presParOf" srcId="{029EA52A-F93C-4A09-8CC2-CB256B398A9F}" destId="{8DBDEC41-2CB1-490E-8A54-0201EA7925B4}" srcOrd="1" destOrd="0" presId="urn:microsoft.com/office/officeart/2008/layout/HorizontalMultiLevelHierarchy"/>
    <dgm:cxn modelId="{49D21332-2BE1-4266-97CD-8AE5751C8858}" type="presParOf" srcId="{4B50DACA-9286-4F55-9B7B-9736DDCF36A0}" destId="{A59D3DB3-4F04-4E71-BA0B-ECDBE66A8CC1}" srcOrd="2" destOrd="0" presId="urn:microsoft.com/office/officeart/2008/layout/HorizontalMultiLevelHierarchy"/>
    <dgm:cxn modelId="{3DEFEBBA-9390-4C9A-9DD3-F8E9FB24FEF8}" type="presParOf" srcId="{A59D3DB3-4F04-4E71-BA0B-ECDBE66A8CC1}" destId="{F0EDBA31-7025-4A38-BB5D-FE4EDCC48D32}" srcOrd="0" destOrd="0" presId="urn:microsoft.com/office/officeart/2008/layout/HorizontalMultiLevelHierarchy"/>
    <dgm:cxn modelId="{9D9A7E01-45F9-4F64-97B5-045797FC3370}" type="presParOf" srcId="{4B50DACA-9286-4F55-9B7B-9736DDCF36A0}" destId="{39E7E40C-6AAD-4920-A961-46459711F530}" srcOrd="3" destOrd="0" presId="urn:microsoft.com/office/officeart/2008/layout/HorizontalMultiLevelHierarchy"/>
    <dgm:cxn modelId="{233722A8-F825-4DE8-ACDD-96E64E4E89F4}" type="presParOf" srcId="{39E7E40C-6AAD-4920-A961-46459711F530}" destId="{393EA911-8269-4E0E-A928-60DA549E1F36}" srcOrd="0" destOrd="0" presId="urn:microsoft.com/office/officeart/2008/layout/HorizontalMultiLevelHierarchy"/>
    <dgm:cxn modelId="{BEBC5B2C-CED9-4FEF-875E-2991784FBF39}" type="presParOf" srcId="{39E7E40C-6AAD-4920-A961-46459711F530}" destId="{C5183B8E-BF79-415B-936E-779DC58FC762}" srcOrd="1" destOrd="0" presId="urn:microsoft.com/office/officeart/2008/layout/HorizontalMultiLevelHierarchy"/>
    <dgm:cxn modelId="{F68FB7A9-04DF-4F12-92E3-FF3B1FF4C5F1}" type="presParOf" srcId="{4B50DACA-9286-4F55-9B7B-9736DDCF36A0}" destId="{BABC9402-9DAF-4AF5-AB72-CE2E1E05A4C8}" srcOrd="4" destOrd="0" presId="urn:microsoft.com/office/officeart/2008/layout/HorizontalMultiLevelHierarchy"/>
    <dgm:cxn modelId="{E2283F05-A469-4FA9-85CB-7B965B041C02}" type="presParOf" srcId="{BABC9402-9DAF-4AF5-AB72-CE2E1E05A4C8}" destId="{5710B9A2-B4E8-4CF0-ADF5-D0D7F24E3664}" srcOrd="0" destOrd="0" presId="urn:microsoft.com/office/officeart/2008/layout/HorizontalMultiLevelHierarchy"/>
    <dgm:cxn modelId="{B87AD1DD-A435-4040-8D84-FC86317411AD}" type="presParOf" srcId="{4B50DACA-9286-4F55-9B7B-9736DDCF36A0}" destId="{E0BC6135-45E2-4FD7-AD34-CE8216ED867A}" srcOrd="5" destOrd="0" presId="urn:microsoft.com/office/officeart/2008/layout/HorizontalMultiLevelHierarchy"/>
    <dgm:cxn modelId="{BBAC9DA1-FB4F-4E25-ADAC-38DC636D9685}" type="presParOf" srcId="{E0BC6135-45E2-4FD7-AD34-CE8216ED867A}" destId="{4D7FD984-CD1D-4A3F-AC92-F1CB0BC72E6F}" srcOrd="0" destOrd="0" presId="urn:microsoft.com/office/officeart/2008/layout/HorizontalMultiLevelHierarchy"/>
    <dgm:cxn modelId="{DBA65D41-4FA6-4C03-8982-28EDF3317DE7}" type="presParOf" srcId="{E0BC6135-45E2-4FD7-AD34-CE8216ED867A}" destId="{15E44A21-DE8E-4796-B69D-AA87798EB071}" srcOrd="1" destOrd="0" presId="urn:microsoft.com/office/officeart/2008/layout/HorizontalMultiLevelHierarchy"/>
    <dgm:cxn modelId="{51D51063-D655-44A7-AEED-1CC53984E05B}" type="presParOf" srcId="{4B50DACA-9286-4F55-9B7B-9736DDCF36A0}" destId="{D44077BD-3B49-44EF-BAC5-2AD4013F9F66}" srcOrd="6" destOrd="0" presId="urn:microsoft.com/office/officeart/2008/layout/HorizontalMultiLevelHierarchy"/>
    <dgm:cxn modelId="{EB8C0B1C-C6ED-4028-923A-2B8B6D65C9E7}" type="presParOf" srcId="{D44077BD-3B49-44EF-BAC5-2AD4013F9F66}" destId="{E9378943-83B1-4EF5-ABD3-892BE3A4A2E7}" srcOrd="0" destOrd="0" presId="urn:microsoft.com/office/officeart/2008/layout/HorizontalMultiLevelHierarchy"/>
    <dgm:cxn modelId="{54B023B8-3800-486B-A02A-F7BAF4C17E8D}" type="presParOf" srcId="{4B50DACA-9286-4F55-9B7B-9736DDCF36A0}" destId="{D6902FAF-F58D-4F85-A4C4-A3C824300F56}" srcOrd="7" destOrd="0" presId="urn:microsoft.com/office/officeart/2008/layout/HorizontalMultiLevelHierarchy"/>
    <dgm:cxn modelId="{0FADCDB5-B72F-4E9D-90E3-64D77CD5B831}" type="presParOf" srcId="{D6902FAF-F58D-4F85-A4C4-A3C824300F56}" destId="{B6608714-7C94-42BF-824A-E0226A5BA5FD}" srcOrd="0" destOrd="0" presId="urn:microsoft.com/office/officeart/2008/layout/HorizontalMultiLevelHierarchy"/>
    <dgm:cxn modelId="{E080BB3D-E65B-42BD-9982-50D91EECC552}" type="presParOf" srcId="{D6902FAF-F58D-4F85-A4C4-A3C824300F56}" destId="{B4E693FA-009C-420A-82D6-9DEBE68E3588}" srcOrd="1" destOrd="0" presId="urn:microsoft.com/office/officeart/2008/layout/HorizontalMultiLevelHierarchy"/>
    <dgm:cxn modelId="{07BC1A4A-CBE8-488C-8B7B-600527CF70D3}" type="presParOf" srcId="{4B50DACA-9286-4F55-9B7B-9736DDCF36A0}" destId="{A78AC1F5-DBBD-44A0-AB26-E63DC701776F}" srcOrd="8" destOrd="0" presId="urn:microsoft.com/office/officeart/2008/layout/HorizontalMultiLevelHierarchy"/>
    <dgm:cxn modelId="{AF0EC4F5-A32C-42D6-AFC0-4E82C2A11109}" type="presParOf" srcId="{A78AC1F5-DBBD-44A0-AB26-E63DC701776F}" destId="{EEA20E43-021F-48A2-BFE9-6525B639261C}" srcOrd="0" destOrd="0" presId="urn:microsoft.com/office/officeart/2008/layout/HorizontalMultiLevelHierarchy"/>
    <dgm:cxn modelId="{94BDAA5D-078D-41BD-81C9-4C13878404FB}" type="presParOf" srcId="{4B50DACA-9286-4F55-9B7B-9736DDCF36A0}" destId="{9A56D9D2-9D9A-4CCE-910F-F12FE41AAE9D}" srcOrd="9" destOrd="0" presId="urn:microsoft.com/office/officeart/2008/layout/HorizontalMultiLevelHierarchy"/>
    <dgm:cxn modelId="{A340184E-E7E4-4650-A6E0-F44BD7572396}" type="presParOf" srcId="{9A56D9D2-9D9A-4CCE-910F-F12FE41AAE9D}" destId="{50F95E99-A69F-4C19-BD8E-A3C345B38307}" srcOrd="0" destOrd="0" presId="urn:microsoft.com/office/officeart/2008/layout/HorizontalMultiLevelHierarchy"/>
    <dgm:cxn modelId="{84DA1992-9B57-4B79-8AB1-B244589093D2}" type="presParOf" srcId="{9A56D9D2-9D9A-4CCE-910F-F12FE41AAE9D}" destId="{30DB15A3-A9A8-4082-839C-029946897082}"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D54011-0595-4E84-8B34-9E4CD0BCFA9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934B442C-5862-4439-9149-D71BAB011724}">
      <dgm:prSet phldrT="[Text]"/>
      <dgm:spPr>
        <a:solidFill>
          <a:schemeClr val="accent6">
            <a:lumMod val="75000"/>
          </a:schemeClr>
        </a:solidFill>
        <a:ln w="63500" cap="rnd">
          <a:solidFill>
            <a:srgbClr val="002060"/>
          </a:solidFill>
        </a:ln>
      </dgm:spPr>
      <dgm:t>
        <a:bodyPr/>
        <a:lstStyle/>
        <a:p>
          <a:r>
            <a:rPr lang="en-US" dirty="0" smtClean="0"/>
            <a:t>Saving Time with CPRS</a:t>
          </a:r>
          <a:endParaRPr lang="en-US" dirty="0"/>
        </a:p>
      </dgm:t>
      <dgm:extLst>
        <a:ext uri="{E40237B7-FDA0-4F09-8148-C483321AD2D9}">
          <dgm14:cNvPr xmlns:dgm14="http://schemas.microsoft.com/office/drawing/2010/diagram" id="0" name="" descr="Saving Time with CPRS&#10;"/>
        </a:ext>
      </dgm:extLst>
    </dgm:pt>
    <dgm:pt modelId="{D416BEB8-92C0-48EF-90E9-3DC2FB9B0CEE}" type="parTrans" cxnId="{2BD3896F-5BC9-42E5-BE44-A554A7EDBDA8}">
      <dgm:prSet/>
      <dgm:spPr/>
      <dgm:t>
        <a:bodyPr/>
        <a:lstStyle/>
        <a:p>
          <a:endParaRPr lang="en-US"/>
        </a:p>
      </dgm:t>
    </dgm:pt>
    <dgm:pt modelId="{5BDE7674-D591-45AA-BCD3-D4C749FD0EED}" type="sibTrans" cxnId="{2BD3896F-5BC9-42E5-BE44-A554A7EDBDA8}">
      <dgm:prSet/>
      <dgm:spPr/>
      <dgm:t>
        <a:bodyPr/>
        <a:lstStyle/>
        <a:p>
          <a:endParaRPr lang="en-US"/>
        </a:p>
      </dgm:t>
    </dgm:pt>
    <dgm:pt modelId="{2E08AF31-EC88-44F9-9150-28264505DD67}">
      <dgm:prSet phldrT="[Text]" custT="1"/>
      <dgm:spPr>
        <a:solidFill>
          <a:schemeClr val="accent5"/>
        </a:solidFill>
        <a:ln w="63500" cap="rnd">
          <a:solidFill>
            <a:srgbClr val="002060"/>
          </a:solidFill>
        </a:ln>
      </dgm:spPr>
      <dgm:t>
        <a:bodyPr/>
        <a:lstStyle/>
        <a:p>
          <a:r>
            <a:rPr lang="en-US" sz="3600" dirty="0" smtClean="0"/>
            <a:t>Templates</a:t>
          </a:r>
          <a:endParaRPr lang="en-US" sz="3600" dirty="0"/>
        </a:p>
      </dgm:t>
      <dgm:extLst>
        <a:ext uri="{E40237B7-FDA0-4F09-8148-C483321AD2D9}">
          <dgm14:cNvPr xmlns:dgm14="http://schemas.microsoft.com/office/drawing/2010/diagram" id="0" name="" descr="Templates&#10;"/>
        </a:ext>
      </dgm:extLst>
    </dgm:pt>
    <dgm:pt modelId="{746BED24-1831-4861-A797-84C06483708C}" type="parTrans" cxnId="{83061BCD-1AEC-4E07-9E6D-67A8AE65AD8C}">
      <dgm:prSet/>
      <dgm:spPr>
        <a:ln w="63500">
          <a:solidFill>
            <a:srgbClr val="002060"/>
          </a:solidFill>
        </a:ln>
      </dgm:spPr>
      <dgm:t>
        <a:bodyPr/>
        <a:lstStyle/>
        <a:p>
          <a:endParaRPr lang="en-US" dirty="0"/>
        </a:p>
      </dgm:t>
    </dgm:pt>
    <dgm:pt modelId="{0CC6572B-2131-47FF-A60D-251A1AC3D506}" type="sibTrans" cxnId="{83061BCD-1AEC-4E07-9E6D-67A8AE65AD8C}">
      <dgm:prSet/>
      <dgm:spPr/>
      <dgm:t>
        <a:bodyPr/>
        <a:lstStyle/>
        <a:p>
          <a:endParaRPr lang="en-US"/>
        </a:p>
      </dgm:t>
    </dgm:pt>
    <dgm:pt modelId="{FC5E0B1C-859F-4F43-896C-777B80E4938E}">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Settings</a:t>
          </a:r>
          <a:endParaRPr lang="en-US" sz="3600" dirty="0">
            <a:solidFill>
              <a:srgbClr val="EBEB43"/>
            </a:solidFill>
          </a:endParaRPr>
        </a:p>
      </dgm:t>
      <dgm:extLst>
        <a:ext uri="{E40237B7-FDA0-4F09-8148-C483321AD2D9}">
          <dgm14:cNvPr xmlns:dgm14="http://schemas.microsoft.com/office/drawing/2010/diagram" id="0" name="" descr="Settings&#10;"/>
        </a:ext>
      </dgm:extLst>
    </dgm:pt>
    <dgm:pt modelId="{48AC0EF3-4942-4B00-A6EA-7402638AA153}" type="parTrans" cxnId="{1E050DF1-1DEE-4310-AB65-B3F82A1A124D}">
      <dgm:prSet/>
      <dgm:spPr>
        <a:ln w="63500">
          <a:solidFill>
            <a:srgbClr val="002060"/>
          </a:solidFill>
        </a:ln>
      </dgm:spPr>
      <dgm:t>
        <a:bodyPr/>
        <a:lstStyle/>
        <a:p>
          <a:endParaRPr lang="en-US" dirty="0"/>
        </a:p>
      </dgm:t>
    </dgm:pt>
    <dgm:pt modelId="{7DF65302-CBEC-47A1-8F00-31548F210377}" type="sibTrans" cxnId="{1E050DF1-1DEE-4310-AB65-B3F82A1A124D}">
      <dgm:prSet/>
      <dgm:spPr/>
      <dgm:t>
        <a:bodyPr/>
        <a:lstStyle/>
        <a:p>
          <a:endParaRPr lang="en-US"/>
        </a:p>
      </dgm:t>
    </dgm:pt>
    <dgm:pt modelId="{58AC646B-C256-4311-82CC-6E721D639B4D}">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Keyboard Shortcuts</a:t>
          </a:r>
          <a:endParaRPr lang="en-US" sz="3600" dirty="0">
            <a:solidFill>
              <a:srgbClr val="EBEB43"/>
            </a:solidFill>
          </a:endParaRPr>
        </a:p>
      </dgm:t>
      <dgm:extLst>
        <a:ext uri="{E40237B7-FDA0-4F09-8148-C483321AD2D9}">
          <dgm14:cNvPr xmlns:dgm14="http://schemas.microsoft.com/office/drawing/2010/diagram" id="0" name="" descr="Keyboard Shortcuts&#10;"/>
        </a:ext>
      </dgm:extLst>
    </dgm:pt>
    <dgm:pt modelId="{E4AB8CCC-B1C9-4E21-B717-A7F311769B1A}" type="parTrans" cxnId="{910A3AD5-CC85-412F-9125-18A88E90E211}">
      <dgm:prSet/>
      <dgm:spPr>
        <a:ln w="63500">
          <a:solidFill>
            <a:srgbClr val="002060"/>
          </a:solidFill>
        </a:ln>
      </dgm:spPr>
      <dgm:t>
        <a:bodyPr/>
        <a:lstStyle/>
        <a:p>
          <a:endParaRPr lang="en-US" dirty="0"/>
        </a:p>
      </dgm:t>
    </dgm:pt>
    <dgm:pt modelId="{0962BE55-C17D-414D-ACF2-40CFEC7BB7AA}" type="sibTrans" cxnId="{910A3AD5-CC85-412F-9125-18A88E90E211}">
      <dgm:prSet/>
      <dgm:spPr/>
      <dgm:t>
        <a:bodyPr/>
        <a:lstStyle/>
        <a:p>
          <a:endParaRPr lang="en-US"/>
        </a:p>
      </dgm:t>
    </dgm:pt>
    <dgm:pt modelId="{FB157898-F957-4B74-949D-306550FBC5D9}">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Organization of Visit</a:t>
          </a:r>
          <a:endParaRPr lang="en-US" sz="3600" dirty="0">
            <a:solidFill>
              <a:srgbClr val="EBEB43"/>
            </a:solidFill>
          </a:endParaRPr>
        </a:p>
      </dgm:t>
      <dgm:extLst>
        <a:ext uri="{E40237B7-FDA0-4F09-8148-C483321AD2D9}">
          <dgm14:cNvPr xmlns:dgm14="http://schemas.microsoft.com/office/drawing/2010/diagram" id="0" name="" descr="Organization of Visit&#10;"/>
        </a:ext>
      </dgm:extLst>
    </dgm:pt>
    <dgm:pt modelId="{23EEF12A-E884-4D2D-9FDE-B24D6243D60D}" type="parTrans" cxnId="{93D884D5-4239-4191-8214-A06FCE6541D5}">
      <dgm:prSet/>
      <dgm:spPr>
        <a:ln w="63500">
          <a:solidFill>
            <a:srgbClr val="002060"/>
          </a:solidFill>
        </a:ln>
      </dgm:spPr>
      <dgm:t>
        <a:bodyPr/>
        <a:lstStyle/>
        <a:p>
          <a:endParaRPr lang="en-US" dirty="0"/>
        </a:p>
      </dgm:t>
    </dgm:pt>
    <dgm:pt modelId="{80238B3E-B2C4-43BF-B21B-3E400ED6D9B9}" type="sibTrans" cxnId="{93D884D5-4239-4191-8214-A06FCE6541D5}">
      <dgm:prSet/>
      <dgm:spPr/>
      <dgm:t>
        <a:bodyPr/>
        <a:lstStyle/>
        <a:p>
          <a:endParaRPr lang="en-US"/>
        </a:p>
      </dgm:t>
    </dgm:pt>
    <dgm:pt modelId="{D843B7A4-2940-4862-9E3A-9649C7024029}">
      <dgm:prSet phldrT="[Text]" custT="1"/>
      <dgm:spPr>
        <a:solidFill>
          <a:schemeClr val="accent6">
            <a:lumMod val="75000"/>
          </a:schemeClr>
        </a:solidFill>
        <a:ln w="63500" cap="rnd">
          <a:solidFill>
            <a:srgbClr val="002060"/>
          </a:solidFill>
        </a:ln>
      </dgm:spPr>
      <dgm:t>
        <a:bodyPr/>
        <a:lstStyle/>
        <a:p>
          <a:r>
            <a:rPr lang="en-US" sz="3600" dirty="0" smtClean="0">
              <a:solidFill>
                <a:srgbClr val="FFFF00"/>
              </a:solidFill>
            </a:rPr>
            <a:t>Speech Recognition</a:t>
          </a:r>
          <a:endParaRPr lang="en-US" sz="3600" dirty="0">
            <a:solidFill>
              <a:srgbClr val="FFFF00"/>
            </a:solidFill>
          </a:endParaRPr>
        </a:p>
      </dgm:t>
      <dgm:extLst>
        <a:ext uri="{E40237B7-FDA0-4F09-8148-C483321AD2D9}">
          <dgm14:cNvPr xmlns:dgm14="http://schemas.microsoft.com/office/drawing/2010/diagram" id="0" name="" descr="Speech Recognition&#10;"/>
        </a:ext>
      </dgm:extLst>
    </dgm:pt>
    <dgm:pt modelId="{E8B92C15-E283-4E74-9FEC-869DCD1D7563}" type="parTrans" cxnId="{DAC59233-645B-48BE-84CC-B1E52FBE8965}">
      <dgm:prSet/>
      <dgm:spPr>
        <a:ln w="63500">
          <a:solidFill>
            <a:srgbClr val="002060"/>
          </a:solidFill>
        </a:ln>
      </dgm:spPr>
      <dgm:t>
        <a:bodyPr/>
        <a:lstStyle/>
        <a:p>
          <a:endParaRPr lang="en-US" dirty="0"/>
        </a:p>
      </dgm:t>
    </dgm:pt>
    <dgm:pt modelId="{8221B9DA-0522-40F0-BBF4-973640628859}" type="sibTrans" cxnId="{DAC59233-645B-48BE-84CC-B1E52FBE8965}">
      <dgm:prSet/>
      <dgm:spPr/>
      <dgm:t>
        <a:bodyPr/>
        <a:lstStyle/>
        <a:p>
          <a:endParaRPr lang="en-US"/>
        </a:p>
      </dgm:t>
    </dgm:pt>
    <dgm:pt modelId="{DCAF0899-C804-4347-9768-7CADF8644DB5}">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Custom Views</a:t>
          </a:r>
          <a:endParaRPr lang="en-US" sz="3600" dirty="0">
            <a:solidFill>
              <a:srgbClr val="EBEB43"/>
            </a:solidFill>
          </a:endParaRPr>
        </a:p>
      </dgm:t>
      <dgm:extLst>
        <a:ext uri="{E40237B7-FDA0-4F09-8148-C483321AD2D9}">
          <dgm14:cNvPr xmlns:dgm14="http://schemas.microsoft.com/office/drawing/2010/diagram" id="0" name="" descr="Custom Views&#10;"/>
        </a:ext>
      </dgm:extLst>
    </dgm:pt>
    <dgm:pt modelId="{02B3408E-0F42-42CD-8303-23C3D4B832E1}" type="parTrans" cxnId="{208AA4D9-0E29-4C3B-8619-58F259F2E2FB}">
      <dgm:prSet/>
      <dgm:spPr>
        <a:ln w="63500">
          <a:solidFill>
            <a:srgbClr val="002060"/>
          </a:solidFill>
        </a:ln>
      </dgm:spPr>
      <dgm:t>
        <a:bodyPr/>
        <a:lstStyle/>
        <a:p>
          <a:endParaRPr lang="en-US" dirty="0"/>
        </a:p>
      </dgm:t>
    </dgm:pt>
    <dgm:pt modelId="{17A85368-6572-4358-BB55-9DBB021AD055}" type="sibTrans" cxnId="{208AA4D9-0E29-4C3B-8619-58F259F2E2FB}">
      <dgm:prSet/>
      <dgm:spPr/>
      <dgm:t>
        <a:bodyPr/>
        <a:lstStyle/>
        <a:p>
          <a:endParaRPr lang="en-US"/>
        </a:p>
      </dgm:t>
    </dgm:pt>
    <dgm:pt modelId="{91B21DCA-84A0-4464-B420-1CBFA420AD0C}" type="pres">
      <dgm:prSet presAssocID="{D3D54011-0595-4E84-8B34-9E4CD0BCFA9F}" presName="Name0" presStyleCnt="0">
        <dgm:presLayoutVars>
          <dgm:chPref val="1"/>
          <dgm:dir/>
          <dgm:animOne val="branch"/>
          <dgm:animLvl val="lvl"/>
          <dgm:resizeHandles val="exact"/>
        </dgm:presLayoutVars>
      </dgm:prSet>
      <dgm:spPr/>
      <dgm:t>
        <a:bodyPr/>
        <a:lstStyle/>
        <a:p>
          <a:endParaRPr lang="en-US"/>
        </a:p>
      </dgm:t>
    </dgm:pt>
    <dgm:pt modelId="{4F8C3F64-C785-40A8-84CC-A6911815E4DB}" type="pres">
      <dgm:prSet presAssocID="{934B442C-5862-4439-9149-D71BAB011724}" presName="root1" presStyleCnt="0"/>
      <dgm:spPr/>
    </dgm:pt>
    <dgm:pt modelId="{C4CFB4ED-01FB-4BAA-A911-1D7D9A8E425A}" type="pres">
      <dgm:prSet presAssocID="{934B442C-5862-4439-9149-D71BAB011724}" presName="LevelOneTextNode" presStyleLbl="node0" presStyleIdx="0" presStyleCnt="1" custScaleX="70515" custScaleY="106114" custLinFactX="-47937" custLinFactNeighborX="-100000">
        <dgm:presLayoutVars>
          <dgm:chPref val="3"/>
        </dgm:presLayoutVars>
      </dgm:prSet>
      <dgm:spPr/>
      <dgm:t>
        <a:bodyPr/>
        <a:lstStyle/>
        <a:p>
          <a:endParaRPr lang="en-US"/>
        </a:p>
      </dgm:t>
    </dgm:pt>
    <dgm:pt modelId="{4B50DACA-9286-4F55-9B7B-9736DDCF36A0}" type="pres">
      <dgm:prSet presAssocID="{934B442C-5862-4439-9149-D71BAB011724}" presName="level2hierChild" presStyleCnt="0"/>
      <dgm:spPr/>
    </dgm:pt>
    <dgm:pt modelId="{9B7421FF-1486-4220-8706-637557134A84}" type="pres">
      <dgm:prSet presAssocID="{746BED24-1831-4861-A797-84C06483708C}" presName="conn2-1" presStyleLbl="parChTrans1D2" presStyleIdx="0" presStyleCnt="6"/>
      <dgm:spPr/>
      <dgm:t>
        <a:bodyPr/>
        <a:lstStyle/>
        <a:p>
          <a:endParaRPr lang="en-US"/>
        </a:p>
      </dgm:t>
    </dgm:pt>
    <dgm:pt modelId="{D9668AB9-47E3-4DBB-ACD1-42C7EE7D0195}" type="pres">
      <dgm:prSet presAssocID="{746BED24-1831-4861-A797-84C06483708C}" presName="connTx" presStyleLbl="parChTrans1D2" presStyleIdx="0" presStyleCnt="6"/>
      <dgm:spPr/>
      <dgm:t>
        <a:bodyPr/>
        <a:lstStyle/>
        <a:p>
          <a:endParaRPr lang="en-US"/>
        </a:p>
      </dgm:t>
    </dgm:pt>
    <dgm:pt modelId="{029EA52A-F93C-4A09-8CC2-CB256B398A9F}" type="pres">
      <dgm:prSet presAssocID="{2E08AF31-EC88-44F9-9150-28264505DD67}" presName="root2" presStyleCnt="0"/>
      <dgm:spPr/>
    </dgm:pt>
    <dgm:pt modelId="{362CF1D5-D033-4E5C-8570-7BDDFE8E09DD}" type="pres">
      <dgm:prSet presAssocID="{2E08AF31-EC88-44F9-9150-28264505DD67}" presName="LevelTwoTextNode" presStyleLbl="node2" presStyleIdx="0" presStyleCnt="6" custScaleX="141976" custScaleY="59630">
        <dgm:presLayoutVars>
          <dgm:chPref val="3"/>
        </dgm:presLayoutVars>
      </dgm:prSet>
      <dgm:spPr/>
      <dgm:t>
        <a:bodyPr/>
        <a:lstStyle/>
        <a:p>
          <a:endParaRPr lang="en-US"/>
        </a:p>
      </dgm:t>
    </dgm:pt>
    <dgm:pt modelId="{8DBDEC41-2CB1-490E-8A54-0201EA7925B4}" type="pres">
      <dgm:prSet presAssocID="{2E08AF31-EC88-44F9-9150-28264505DD67}" presName="level3hierChild" presStyleCnt="0"/>
      <dgm:spPr/>
    </dgm:pt>
    <dgm:pt modelId="{A59D3DB3-4F04-4E71-BA0B-ECDBE66A8CC1}" type="pres">
      <dgm:prSet presAssocID="{02B3408E-0F42-42CD-8303-23C3D4B832E1}" presName="conn2-1" presStyleLbl="parChTrans1D2" presStyleIdx="1" presStyleCnt="6"/>
      <dgm:spPr/>
      <dgm:t>
        <a:bodyPr/>
        <a:lstStyle/>
        <a:p>
          <a:endParaRPr lang="en-US"/>
        </a:p>
      </dgm:t>
    </dgm:pt>
    <dgm:pt modelId="{F0EDBA31-7025-4A38-BB5D-FE4EDCC48D32}" type="pres">
      <dgm:prSet presAssocID="{02B3408E-0F42-42CD-8303-23C3D4B832E1}" presName="connTx" presStyleLbl="parChTrans1D2" presStyleIdx="1" presStyleCnt="6"/>
      <dgm:spPr/>
      <dgm:t>
        <a:bodyPr/>
        <a:lstStyle/>
        <a:p>
          <a:endParaRPr lang="en-US"/>
        </a:p>
      </dgm:t>
    </dgm:pt>
    <dgm:pt modelId="{39E7E40C-6AAD-4920-A961-46459711F530}" type="pres">
      <dgm:prSet presAssocID="{DCAF0899-C804-4347-9768-7CADF8644DB5}" presName="root2" presStyleCnt="0"/>
      <dgm:spPr/>
    </dgm:pt>
    <dgm:pt modelId="{393EA911-8269-4E0E-A928-60DA549E1F36}" type="pres">
      <dgm:prSet presAssocID="{DCAF0899-C804-4347-9768-7CADF8644DB5}" presName="LevelTwoTextNode" presStyleLbl="node2" presStyleIdx="1" presStyleCnt="6" custScaleX="142041" custScaleY="59635">
        <dgm:presLayoutVars>
          <dgm:chPref val="3"/>
        </dgm:presLayoutVars>
      </dgm:prSet>
      <dgm:spPr/>
      <dgm:t>
        <a:bodyPr/>
        <a:lstStyle/>
        <a:p>
          <a:endParaRPr lang="en-US"/>
        </a:p>
      </dgm:t>
    </dgm:pt>
    <dgm:pt modelId="{C5183B8E-BF79-415B-936E-779DC58FC762}" type="pres">
      <dgm:prSet presAssocID="{DCAF0899-C804-4347-9768-7CADF8644DB5}" presName="level3hierChild" presStyleCnt="0"/>
      <dgm:spPr/>
    </dgm:pt>
    <dgm:pt modelId="{BABC9402-9DAF-4AF5-AB72-CE2E1E05A4C8}" type="pres">
      <dgm:prSet presAssocID="{48AC0EF3-4942-4B00-A6EA-7402638AA153}" presName="conn2-1" presStyleLbl="parChTrans1D2" presStyleIdx="2" presStyleCnt="6"/>
      <dgm:spPr/>
      <dgm:t>
        <a:bodyPr/>
        <a:lstStyle/>
        <a:p>
          <a:endParaRPr lang="en-US"/>
        </a:p>
      </dgm:t>
    </dgm:pt>
    <dgm:pt modelId="{5710B9A2-B4E8-4CF0-ADF5-D0D7F24E3664}" type="pres">
      <dgm:prSet presAssocID="{48AC0EF3-4942-4B00-A6EA-7402638AA153}" presName="connTx" presStyleLbl="parChTrans1D2" presStyleIdx="2" presStyleCnt="6"/>
      <dgm:spPr/>
      <dgm:t>
        <a:bodyPr/>
        <a:lstStyle/>
        <a:p>
          <a:endParaRPr lang="en-US"/>
        </a:p>
      </dgm:t>
    </dgm:pt>
    <dgm:pt modelId="{E0BC6135-45E2-4FD7-AD34-CE8216ED867A}" type="pres">
      <dgm:prSet presAssocID="{FC5E0B1C-859F-4F43-896C-777B80E4938E}" presName="root2" presStyleCnt="0"/>
      <dgm:spPr/>
    </dgm:pt>
    <dgm:pt modelId="{4D7FD984-CD1D-4A3F-AC92-F1CB0BC72E6F}" type="pres">
      <dgm:prSet presAssocID="{FC5E0B1C-859F-4F43-896C-777B80E4938E}" presName="LevelTwoTextNode" presStyleLbl="node2" presStyleIdx="2" presStyleCnt="6" custScaleX="141976" custScaleY="59630">
        <dgm:presLayoutVars>
          <dgm:chPref val="3"/>
        </dgm:presLayoutVars>
      </dgm:prSet>
      <dgm:spPr/>
      <dgm:t>
        <a:bodyPr/>
        <a:lstStyle/>
        <a:p>
          <a:endParaRPr lang="en-US"/>
        </a:p>
      </dgm:t>
    </dgm:pt>
    <dgm:pt modelId="{15E44A21-DE8E-4796-B69D-AA87798EB071}" type="pres">
      <dgm:prSet presAssocID="{FC5E0B1C-859F-4F43-896C-777B80E4938E}" presName="level3hierChild" presStyleCnt="0"/>
      <dgm:spPr/>
    </dgm:pt>
    <dgm:pt modelId="{D44077BD-3B49-44EF-BAC5-2AD4013F9F66}" type="pres">
      <dgm:prSet presAssocID="{E4AB8CCC-B1C9-4E21-B717-A7F311769B1A}" presName="conn2-1" presStyleLbl="parChTrans1D2" presStyleIdx="3" presStyleCnt="6"/>
      <dgm:spPr/>
      <dgm:t>
        <a:bodyPr/>
        <a:lstStyle/>
        <a:p>
          <a:endParaRPr lang="en-US"/>
        </a:p>
      </dgm:t>
    </dgm:pt>
    <dgm:pt modelId="{E9378943-83B1-4EF5-ABD3-892BE3A4A2E7}" type="pres">
      <dgm:prSet presAssocID="{E4AB8CCC-B1C9-4E21-B717-A7F311769B1A}" presName="connTx" presStyleLbl="parChTrans1D2" presStyleIdx="3" presStyleCnt="6"/>
      <dgm:spPr/>
      <dgm:t>
        <a:bodyPr/>
        <a:lstStyle/>
        <a:p>
          <a:endParaRPr lang="en-US"/>
        </a:p>
      </dgm:t>
    </dgm:pt>
    <dgm:pt modelId="{D6902FAF-F58D-4F85-A4C4-A3C824300F56}" type="pres">
      <dgm:prSet presAssocID="{58AC646B-C256-4311-82CC-6E721D639B4D}" presName="root2" presStyleCnt="0"/>
      <dgm:spPr/>
    </dgm:pt>
    <dgm:pt modelId="{B6608714-7C94-42BF-824A-E0226A5BA5FD}" type="pres">
      <dgm:prSet presAssocID="{58AC646B-C256-4311-82CC-6E721D639B4D}" presName="LevelTwoTextNode" presStyleLbl="node2" presStyleIdx="3" presStyleCnt="6" custScaleX="141976" custScaleY="59630">
        <dgm:presLayoutVars>
          <dgm:chPref val="3"/>
        </dgm:presLayoutVars>
      </dgm:prSet>
      <dgm:spPr/>
      <dgm:t>
        <a:bodyPr/>
        <a:lstStyle/>
        <a:p>
          <a:endParaRPr lang="en-US"/>
        </a:p>
      </dgm:t>
    </dgm:pt>
    <dgm:pt modelId="{B4E693FA-009C-420A-82D6-9DEBE68E3588}" type="pres">
      <dgm:prSet presAssocID="{58AC646B-C256-4311-82CC-6E721D639B4D}" presName="level3hierChild" presStyleCnt="0"/>
      <dgm:spPr/>
    </dgm:pt>
    <dgm:pt modelId="{A78AC1F5-DBBD-44A0-AB26-E63DC701776F}" type="pres">
      <dgm:prSet presAssocID="{23EEF12A-E884-4D2D-9FDE-B24D6243D60D}" presName="conn2-1" presStyleLbl="parChTrans1D2" presStyleIdx="4" presStyleCnt="6"/>
      <dgm:spPr/>
      <dgm:t>
        <a:bodyPr/>
        <a:lstStyle/>
        <a:p>
          <a:endParaRPr lang="en-US"/>
        </a:p>
      </dgm:t>
    </dgm:pt>
    <dgm:pt modelId="{EEA20E43-021F-48A2-BFE9-6525B639261C}" type="pres">
      <dgm:prSet presAssocID="{23EEF12A-E884-4D2D-9FDE-B24D6243D60D}" presName="connTx" presStyleLbl="parChTrans1D2" presStyleIdx="4" presStyleCnt="6"/>
      <dgm:spPr/>
      <dgm:t>
        <a:bodyPr/>
        <a:lstStyle/>
        <a:p>
          <a:endParaRPr lang="en-US"/>
        </a:p>
      </dgm:t>
    </dgm:pt>
    <dgm:pt modelId="{9A56D9D2-9D9A-4CCE-910F-F12FE41AAE9D}" type="pres">
      <dgm:prSet presAssocID="{FB157898-F957-4B74-949D-306550FBC5D9}" presName="root2" presStyleCnt="0"/>
      <dgm:spPr/>
    </dgm:pt>
    <dgm:pt modelId="{50F95E99-A69F-4C19-BD8E-A3C345B38307}" type="pres">
      <dgm:prSet presAssocID="{FB157898-F957-4B74-949D-306550FBC5D9}" presName="LevelTwoTextNode" presStyleLbl="node2" presStyleIdx="4" presStyleCnt="6" custScaleX="141976" custScaleY="59630">
        <dgm:presLayoutVars>
          <dgm:chPref val="3"/>
        </dgm:presLayoutVars>
      </dgm:prSet>
      <dgm:spPr/>
      <dgm:t>
        <a:bodyPr/>
        <a:lstStyle/>
        <a:p>
          <a:endParaRPr lang="en-US"/>
        </a:p>
      </dgm:t>
    </dgm:pt>
    <dgm:pt modelId="{30DB15A3-A9A8-4082-839C-029946897082}" type="pres">
      <dgm:prSet presAssocID="{FB157898-F957-4B74-949D-306550FBC5D9}" presName="level3hierChild" presStyleCnt="0"/>
      <dgm:spPr/>
    </dgm:pt>
    <dgm:pt modelId="{7135CC4C-0A51-4044-B3B8-8C5FC6EDF456}" type="pres">
      <dgm:prSet presAssocID="{E8B92C15-E283-4E74-9FEC-869DCD1D7563}" presName="conn2-1" presStyleLbl="parChTrans1D2" presStyleIdx="5" presStyleCnt="6"/>
      <dgm:spPr/>
      <dgm:t>
        <a:bodyPr/>
        <a:lstStyle/>
        <a:p>
          <a:endParaRPr lang="en-US"/>
        </a:p>
      </dgm:t>
    </dgm:pt>
    <dgm:pt modelId="{7D1E2817-B05D-474F-8335-BFDDCD2BCBFD}" type="pres">
      <dgm:prSet presAssocID="{E8B92C15-E283-4E74-9FEC-869DCD1D7563}" presName="connTx" presStyleLbl="parChTrans1D2" presStyleIdx="5" presStyleCnt="6"/>
      <dgm:spPr/>
      <dgm:t>
        <a:bodyPr/>
        <a:lstStyle/>
        <a:p>
          <a:endParaRPr lang="en-US"/>
        </a:p>
      </dgm:t>
    </dgm:pt>
    <dgm:pt modelId="{59DB1259-95A0-4D2B-B1B2-E46D6EEB3EAF}" type="pres">
      <dgm:prSet presAssocID="{D843B7A4-2940-4862-9E3A-9649C7024029}" presName="root2" presStyleCnt="0"/>
      <dgm:spPr/>
    </dgm:pt>
    <dgm:pt modelId="{822BCB7A-206E-4CA2-859C-83FED9C25B22}" type="pres">
      <dgm:prSet presAssocID="{D843B7A4-2940-4862-9E3A-9649C7024029}" presName="LevelTwoTextNode" presStyleLbl="node2" presStyleIdx="5" presStyleCnt="6" custScaleX="141976" custScaleY="59630">
        <dgm:presLayoutVars>
          <dgm:chPref val="3"/>
        </dgm:presLayoutVars>
      </dgm:prSet>
      <dgm:spPr/>
      <dgm:t>
        <a:bodyPr/>
        <a:lstStyle/>
        <a:p>
          <a:endParaRPr lang="en-US"/>
        </a:p>
      </dgm:t>
    </dgm:pt>
    <dgm:pt modelId="{7FE6A1D2-6F16-46C0-9853-5F13154F426C}" type="pres">
      <dgm:prSet presAssocID="{D843B7A4-2940-4862-9E3A-9649C7024029}" presName="level3hierChild" presStyleCnt="0"/>
      <dgm:spPr/>
    </dgm:pt>
  </dgm:ptLst>
  <dgm:cxnLst>
    <dgm:cxn modelId="{49B24FC9-4A6C-4ED0-8825-79F8675BDE1A}" type="presOf" srcId="{48AC0EF3-4942-4B00-A6EA-7402638AA153}" destId="{BABC9402-9DAF-4AF5-AB72-CE2E1E05A4C8}" srcOrd="0" destOrd="0" presId="urn:microsoft.com/office/officeart/2008/layout/HorizontalMultiLevelHierarchy"/>
    <dgm:cxn modelId="{B11D4B96-8BDF-4CB0-AAEE-F5354F560993}" type="presOf" srcId="{02B3408E-0F42-42CD-8303-23C3D4B832E1}" destId="{A59D3DB3-4F04-4E71-BA0B-ECDBE66A8CC1}" srcOrd="0" destOrd="0" presId="urn:microsoft.com/office/officeart/2008/layout/HorizontalMultiLevelHierarchy"/>
    <dgm:cxn modelId="{85C7BECF-1473-4CEC-8D76-42427EACE356}" type="presOf" srcId="{746BED24-1831-4861-A797-84C06483708C}" destId="{D9668AB9-47E3-4DBB-ACD1-42C7EE7D0195}" srcOrd="1" destOrd="0" presId="urn:microsoft.com/office/officeart/2008/layout/HorizontalMultiLevelHierarchy"/>
    <dgm:cxn modelId="{208AA4D9-0E29-4C3B-8619-58F259F2E2FB}" srcId="{934B442C-5862-4439-9149-D71BAB011724}" destId="{DCAF0899-C804-4347-9768-7CADF8644DB5}" srcOrd="1" destOrd="0" parTransId="{02B3408E-0F42-42CD-8303-23C3D4B832E1}" sibTransId="{17A85368-6572-4358-BB55-9DBB021AD055}"/>
    <dgm:cxn modelId="{BED9B9D5-9877-4539-AFBF-2B7B1903BF94}" type="presOf" srcId="{E4AB8CCC-B1C9-4E21-B717-A7F311769B1A}" destId="{D44077BD-3B49-44EF-BAC5-2AD4013F9F66}" srcOrd="0" destOrd="0" presId="urn:microsoft.com/office/officeart/2008/layout/HorizontalMultiLevelHierarchy"/>
    <dgm:cxn modelId="{FB79D9C9-4A00-49E7-9923-E7F7800B25A6}" type="presOf" srcId="{E8B92C15-E283-4E74-9FEC-869DCD1D7563}" destId="{7135CC4C-0A51-4044-B3B8-8C5FC6EDF456}" srcOrd="0" destOrd="0" presId="urn:microsoft.com/office/officeart/2008/layout/HorizontalMultiLevelHierarchy"/>
    <dgm:cxn modelId="{45619116-C021-4951-AAB5-D98B48BF0376}" type="presOf" srcId="{23EEF12A-E884-4D2D-9FDE-B24D6243D60D}" destId="{EEA20E43-021F-48A2-BFE9-6525B639261C}" srcOrd="1" destOrd="0" presId="urn:microsoft.com/office/officeart/2008/layout/HorizontalMultiLevelHierarchy"/>
    <dgm:cxn modelId="{74E1E440-6568-4249-BF74-836E891E29EA}" type="presOf" srcId="{D3D54011-0595-4E84-8B34-9E4CD0BCFA9F}" destId="{91B21DCA-84A0-4464-B420-1CBFA420AD0C}" srcOrd="0" destOrd="0" presId="urn:microsoft.com/office/officeart/2008/layout/HorizontalMultiLevelHierarchy"/>
    <dgm:cxn modelId="{EA1AB923-E607-42AD-AA0D-3A9FD92C5AB5}" type="presOf" srcId="{D843B7A4-2940-4862-9E3A-9649C7024029}" destId="{822BCB7A-206E-4CA2-859C-83FED9C25B22}" srcOrd="0" destOrd="0" presId="urn:microsoft.com/office/officeart/2008/layout/HorizontalMultiLevelHierarchy"/>
    <dgm:cxn modelId="{F4AA7BF6-7F5C-4189-A2BF-42E1EF3529E4}" type="presOf" srcId="{FC5E0B1C-859F-4F43-896C-777B80E4938E}" destId="{4D7FD984-CD1D-4A3F-AC92-F1CB0BC72E6F}" srcOrd="0" destOrd="0" presId="urn:microsoft.com/office/officeart/2008/layout/HorizontalMultiLevelHierarchy"/>
    <dgm:cxn modelId="{83061BCD-1AEC-4E07-9E6D-67A8AE65AD8C}" srcId="{934B442C-5862-4439-9149-D71BAB011724}" destId="{2E08AF31-EC88-44F9-9150-28264505DD67}" srcOrd="0" destOrd="0" parTransId="{746BED24-1831-4861-A797-84C06483708C}" sibTransId="{0CC6572B-2131-47FF-A60D-251A1AC3D506}"/>
    <dgm:cxn modelId="{DAC59233-645B-48BE-84CC-B1E52FBE8965}" srcId="{934B442C-5862-4439-9149-D71BAB011724}" destId="{D843B7A4-2940-4862-9E3A-9649C7024029}" srcOrd="5" destOrd="0" parTransId="{E8B92C15-E283-4E74-9FEC-869DCD1D7563}" sibTransId="{8221B9DA-0522-40F0-BBF4-973640628859}"/>
    <dgm:cxn modelId="{01D165AF-E8D2-4C70-9D6B-24DF1222769C}" type="presOf" srcId="{48AC0EF3-4942-4B00-A6EA-7402638AA153}" destId="{5710B9A2-B4E8-4CF0-ADF5-D0D7F24E3664}" srcOrd="1" destOrd="0" presId="urn:microsoft.com/office/officeart/2008/layout/HorizontalMultiLevelHierarchy"/>
    <dgm:cxn modelId="{65FDFC2D-8710-4203-B7F0-E6682C4F12DE}" type="presOf" srcId="{58AC646B-C256-4311-82CC-6E721D639B4D}" destId="{B6608714-7C94-42BF-824A-E0226A5BA5FD}" srcOrd="0" destOrd="0" presId="urn:microsoft.com/office/officeart/2008/layout/HorizontalMultiLevelHierarchy"/>
    <dgm:cxn modelId="{93D884D5-4239-4191-8214-A06FCE6541D5}" srcId="{934B442C-5862-4439-9149-D71BAB011724}" destId="{FB157898-F957-4B74-949D-306550FBC5D9}" srcOrd="4" destOrd="0" parTransId="{23EEF12A-E884-4D2D-9FDE-B24D6243D60D}" sibTransId="{80238B3E-B2C4-43BF-B21B-3E400ED6D9B9}"/>
    <dgm:cxn modelId="{B05D9813-1973-4EDC-9A4D-76DA639643E1}" type="presOf" srcId="{23EEF12A-E884-4D2D-9FDE-B24D6243D60D}" destId="{A78AC1F5-DBBD-44A0-AB26-E63DC701776F}" srcOrd="0" destOrd="0" presId="urn:microsoft.com/office/officeart/2008/layout/HorizontalMultiLevelHierarchy"/>
    <dgm:cxn modelId="{910A3AD5-CC85-412F-9125-18A88E90E211}" srcId="{934B442C-5862-4439-9149-D71BAB011724}" destId="{58AC646B-C256-4311-82CC-6E721D639B4D}" srcOrd="3" destOrd="0" parTransId="{E4AB8CCC-B1C9-4E21-B717-A7F311769B1A}" sibTransId="{0962BE55-C17D-414D-ACF2-40CFEC7BB7AA}"/>
    <dgm:cxn modelId="{2E92468E-1A1A-4FE9-8510-CC3D2817767A}" type="presOf" srcId="{FB157898-F957-4B74-949D-306550FBC5D9}" destId="{50F95E99-A69F-4C19-BD8E-A3C345B38307}" srcOrd="0" destOrd="0" presId="urn:microsoft.com/office/officeart/2008/layout/HorizontalMultiLevelHierarchy"/>
    <dgm:cxn modelId="{193189B4-7BB6-48D5-99DC-CC34A1E0888F}" type="presOf" srcId="{02B3408E-0F42-42CD-8303-23C3D4B832E1}" destId="{F0EDBA31-7025-4A38-BB5D-FE4EDCC48D32}" srcOrd="1" destOrd="0" presId="urn:microsoft.com/office/officeart/2008/layout/HorizontalMultiLevelHierarchy"/>
    <dgm:cxn modelId="{1E050DF1-1DEE-4310-AB65-B3F82A1A124D}" srcId="{934B442C-5862-4439-9149-D71BAB011724}" destId="{FC5E0B1C-859F-4F43-896C-777B80E4938E}" srcOrd="2" destOrd="0" parTransId="{48AC0EF3-4942-4B00-A6EA-7402638AA153}" sibTransId="{7DF65302-CBEC-47A1-8F00-31548F210377}"/>
    <dgm:cxn modelId="{F3B8B0D8-EF8E-4452-9F08-EE7EC9EB6CC2}" type="presOf" srcId="{E4AB8CCC-B1C9-4E21-B717-A7F311769B1A}" destId="{E9378943-83B1-4EF5-ABD3-892BE3A4A2E7}" srcOrd="1" destOrd="0" presId="urn:microsoft.com/office/officeart/2008/layout/HorizontalMultiLevelHierarchy"/>
    <dgm:cxn modelId="{7A46103A-CE25-48D6-BC4F-8C92188A52AB}" type="presOf" srcId="{DCAF0899-C804-4347-9768-7CADF8644DB5}" destId="{393EA911-8269-4E0E-A928-60DA549E1F36}" srcOrd="0" destOrd="0" presId="urn:microsoft.com/office/officeart/2008/layout/HorizontalMultiLevelHierarchy"/>
    <dgm:cxn modelId="{02ABDD82-2A30-4831-B624-81E4AF965920}" type="presOf" srcId="{2E08AF31-EC88-44F9-9150-28264505DD67}" destId="{362CF1D5-D033-4E5C-8570-7BDDFE8E09DD}" srcOrd="0" destOrd="0" presId="urn:microsoft.com/office/officeart/2008/layout/HorizontalMultiLevelHierarchy"/>
    <dgm:cxn modelId="{D5C57EF5-3338-4EF4-95DB-6DEF6AE092A6}" type="presOf" srcId="{934B442C-5862-4439-9149-D71BAB011724}" destId="{C4CFB4ED-01FB-4BAA-A911-1D7D9A8E425A}" srcOrd="0" destOrd="0" presId="urn:microsoft.com/office/officeart/2008/layout/HorizontalMultiLevelHierarchy"/>
    <dgm:cxn modelId="{DBF4E897-2D7D-4A8D-A66C-EECEC1B2301C}" type="presOf" srcId="{746BED24-1831-4861-A797-84C06483708C}" destId="{9B7421FF-1486-4220-8706-637557134A84}" srcOrd="0" destOrd="0" presId="urn:microsoft.com/office/officeart/2008/layout/HorizontalMultiLevelHierarchy"/>
    <dgm:cxn modelId="{2BD3896F-5BC9-42E5-BE44-A554A7EDBDA8}" srcId="{D3D54011-0595-4E84-8B34-9E4CD0BCFA9F}" destId="{934B442C-5862-4439-9149-D71BAB011724}" srcOrd="0" destOrd="0" parTransId="{D416BEB8-92C0-48EF-90E9-3DC2FB9B0CEE}" sibTransId="{5BDE7674-D591-45AA-BCD3-D4C749FD0EED}"/>
    <dgm:cxn modelId="{6CFD77BB-4CEF-44D9-9C82-6835A1A7C659}" type="presOf" srcId="{E8B92C15-E283-4E74-9FEC-869DCD1D7563}" destId="{7D1E2817-B05D-474F-8335-BFDDCD2BCBFD}" srcOrd="1" destOrd="0" presId="urn:microsoft.com/office/officeart/2008/layout/HorizontalMultiLevelHierarchy"/>
    <dgm:cxn modelId="{B92CBE08-7BF6-4288-9C64-7D9362214E07}" type="presParOf" srcId="{91B21DCA-84A0-4464-B420-1CBFA420AD0C}" destId="{4F8C3F64-C785-40A8-84CC-A6911815E4DB}" srcOrd="0" destOrd="0" presId="urn:microsoft.com/office/officeart/2008/layout/HorizontalMultiLevelHierarchy"/>
    <dgm:cxn modelId="{0B8848A5-F8B4-4C71-A4B4-EF554CF4CF9E}" type="presParOf" srcId="{4F8C3F64-C785-40A8-84CC-A6911815E4DB}" destId="{C4CFB4ED-01FB-4BAA-A911-1D7D9A8E425A}" srcOrd="0" destOrd="0" presId="urn:microsoft.com/office/officeart/2008/layout/HorizontalMultiLevelHierarchy"/>
    <dgm:cxn modelId="{4368004C-3896-4982-9465-E6FFDE2FC457}" type="presParOf" srcId="{4F8C3F64-C785-40A8-84CC-A6911815E4DB}" destId="{4B50DACA-9286-4F55-9B7B-9736DDCF36A0}" srcOrd="1" destOrd="0" presId="urn:microsoft.com/office/officeart/2008/layout/HorizontalMultiLevelHierarchy"/>
    <dgm:cxn modelId="{8491ABAD-3D54-4F9A-862D-B434F8153CED}" type="presParOf" srcId="{4B50DACA-9286-4F55-9B7B-9736DDCF36A0}" destId="{9B7421FF-1486-4220-8706-637557134A84}" srcOrd="0" destOrd="0" presId="urn:microsoft.com/office/officeart/2008/layout/HorizontalMultiLevelHierarchy"/>
    <dgm:cxn modelId="{7DE228D8-5F16-41ED-94F4-E43B58A75B77}" type="presParOf" srcId="{9B7421FF-1486-4220-8706-637557134A84}" destId="{D9668AB9-47E3-4DBB-ACD1-42C7EE7D0195}" srcOrd="0" destOrd="0" presId="urn:microsoft.com/office/officeart/2008/layout/HorizontalMultiLevelHierarchy"/>
    <dgm:cxn modelId="{4B5E56AC-F021-493C-8881-274AB325823D}" type="presParOf" srcId="{4B50DACA-9286-4F55-9B7B-9736DDCF36A0}" destId="{029EA52A-F93C-4A09-8CC2-CB256B398A9F}" srcOrd="1" destOrd="0" presId="urn:microsoft.com/office/officeart/2008/layout/HorizontalMultiLevelHierarchy"/>
    <dgm:cxn modelId="{7BC60E6D-E8E4-4358-A8C4-82A279ACB769}" type="presParOf" srcId="{029EA52A-F93C-4A09-8CC2-CB256B398A9F}" destId="{362CF1D5-D033-4E5C-8570-7BDDFE8E09DD}" srcOrd="0" destOrd="0" presId="urn:microsoft.com/office/officeart/2008/layout/HorizontalMultiLevelHierarchy"/>
    <dgm:cxn modelId="{8B8DF882-0EF1-450C-9D7B-27D28A948CA4}" type="presParOf" srcId="{029EA52A-F93C-4A09-8CC2-CB256B398A9F}" destId="{8DBDEC41-2CB1-490E-8A54-0201EA7925B4}" srcOrd="1" destOrd="0" presId="urn:microsoft.com/office/officeart/2008/layout/HorizontalMultiLevelHierarchy"/>
    <dgm:cxn modelId="{0546CE37-4617-40B5-943D-EA16C0ADA92F}" type="presParOf" srcId="{4B50DACA-9286-4F55-9B7B-9736DDCF36A0}" destId="{A59D3DB3-4F04-4E71-BA0B-ECDBE66A8CC1}" srcOrd="2" destOrd="0" presId="urn:microsoft.com/office/officeart/2008/layout/HorizontalMultiLevelHierarchy"/>
    <dgm:cxn modelId="{28EA7AD9-B381-4B14-920B-C11B752F718B}" type="presParOf" srcId="{A59D3DB3-4F04-4E71-BA0B-ECDBE66A8CC1}" destId="{F0EDBA31-7025-4A38-BB5D-FE4EDCC48D32}" srcOrd="0" destOrd="0" presId="urn:microsoft.com/office/officeart/2008/layout/HorizontalMultiLevelHierarchy"/>
    <dgm:cxn modelId="{8BB60975-0786-4EDA-8959-FE621A35B0DF}" type="presParOf" srcId="{4B50DACA-9286-4F55-9B7B-9736DDCF36A0}" destId="{39E7E40C-6AAD-4920-A961-46459711F530}" srcOrd="3" destOrd="0" presId="urn:microsoft.com/office/officeart/2008/layout/HorizontalMultiLevelHierarchy"/>
    <dgm:cxn modelId="{9BFDF115-D306-4248-9760-618459F5B855}" type="presParOf" srcId="{39E7E40C-6AAD-4920-A961-46459711F530}" destId="{393EA911-8269-4E0E-A928-60DA549E1F36}" srcOrd="0" destOrd="0" presId="urn:microsoft.com/office/officeart/2008/layout/HorizontalMultiLevelHierarchy"/>
    <dgm:cxn modelId="{6C40FDC0-27BF-4FFD-B480-D8BEA7989E40}" type="presParOf" srcId="{39E7E40C-6AAD-4920-A961-46459711F530}" destId="{C5183B8E-BF79-415B-936E-779DC58FC762}" srcOrd="1" destOrd="0" presId="urn:microsoft.com/office/officeart/2008/layout/HorizontalMultiLevelHierarchy"/>
    <dgm:cxn modelId="{9610E3B3-CF0B-4CA3-B290-23B642174013}" type="presParOf" srcId="{4B50DACA-9286-4F55-9B7B-9736DDCF36A0}" destId="{BABC9402-9DAF-4AF5-AB72-CE2E1E05A4C8}" srcOrd="4" destOrd="0" presId="urn:microsoft.com/office/officeart/2008/layout/HorizontalMultiLevelHierarchy"/>
    <dgm:cxn modelId="{8C8D8556-5C8E-4EE3-8686-FE6517FECEDD}" type="presParOf" srcId="{BABC9402-9DAF-4AF5-AB72-CE2E1E05A4C8}" destId="{5710B9A2-B4E8-4CF0-ADF5-D0D7F24E3664}" srcOrd="0" destOrd="0" presId="urn:microsoft.com/office/officeart/2008/layout/HorizontalMultiLevelHierarchy"/>
    <dgm:cxn modelId="{4DA4FFC4-5C70-4B6A-85C6-97AC06D04537}" type="presParOf" srcId="{4B50DACA-9286-4F55-9B7B-9736DDCF36A0}" destId="{E0BC6135-45E2-4FD7-AD34-CE8216ED867A}" srcOrd="5" destOrd="0" presId="urn:microsoft.com/office/officeart/2008/layout/HorizontalMultiLevelHierarchy"/>
    <dgm:cxn modelId="{CD3ADA32-FAF8-46F4-85B1-1EC4261458CF}" type="presParOf" srcId="{E0BC6135-45E2-4FD7-AD34-CE8216ED867A}" destId="{4D7FD984-CD1D-4A3F-AC92-F1CB0BC72E6F}" srcOrd="0" destOrd="0" presId="urn:microsoft.com/office/officeart/2008/layout/HorizontalMultiLevelHierarchy"/>
    <dgm:cxn modelId="{BBBCD895-BF83-473F-882C-60EC6900A237}" type="presParOf" srcId="{E0BC6135-45E2-4FD7-AD34-CE8216ED867A}" destId="{15E44A21-DE8E-4796-B69D-AA87798EB071}" srcOrd="1" destOrd="0" presId="urn:microsoft.com/office/officeart/2008/layout/HorizontalMultiLevelHierarchy"/>
    <dgm:cxn modelId="{1F8CF3CE-EE53-4536-91C9-7F2A75E110B4}" type="presParOf" srcId="{4B50DACA-9286-4F55-9B7B-9736DDCF36A0}" destId="{D44077BD-3B49-44EF-BAC5-2AD4013F9F66}" srcOrd="6" destOrd="0" presId="urn:microsoft.com/office/officeart/2008/layout/HorizontalMultiLevelHierarchy"/>
    <dgm:cxn modelId="{EBF3D092-D150-42AE-BF66-DC6EE2B69501}" type="presParOf" srcId="{D44077BD-3B49-44EF-BAC5-2AD4013F9F66}" destId="{E9378943-83B1-4EF5-ABD3-892BE3A4A2E7}" srcOrd="0" destOrd="0" presId="urn:microsoft.com/office/officeart/2008/layout/HorizontalMultiLevelHierarchy"/>
    <dgm:cxn modelId="{D31088F3-4BF0-4F23-B07D-2C59B640CF9B}" type="presParOf" srcId="{4B50DACA-9286-4F55-9B7B-9736DDCF36A0}" destId="{D6902FAF-F58D-4F85-A4C4-A3C824300F56}" srcOrd="7" destOrd="0" presId="urn:microsoft.com/office/officeart/2008/layout/HorizontalMultiLevelHierarchy"/>
    <dgm:cxn modelId="{7637B1D8-E2E1-4F36-AD3B-A74D5F7D0D6C}" type="presParOf" srcId="{D6902FAF-F58D-4F85-A4C4-A3C824300F56}" destId="{B6608714-7C94-42BF-824A-E0226A5BA5FD}" srcOrd="0" destOrd="0" presId="urn:microsoft.com/office/officeart/2008/layout/HorizontalMultiLevelHierarchy"/>
    <dgm:cxn modelId="{63A6658C-8D63-4CD8-8CEA-61EA8888F9BC}" type="presParOf" srcId="{D6902FAF-F58D-4F85-A4C4-A3C824300F56}" destId="{B4E693FA-009C-420A-82D6-9DEBE68E3588}" srcOrd="1" destOrd="0" presId="urn:microsoft.com/office/officeart/2008/layout/HorizontalMultiLevelHierarchy"/>
    <dgm:cxn modelId="{7B82102D-5EF4-4179-8EC3-F6F765901B07}" type="presParOf" srcId="{4B50DACA-9286-4F55-9B7B-9736DDCF36A0}" destId="{A78AC1F5-DBBD-44A0-AB26-E63DC701776F}" srcOrd="8" destOrd="0" presId="urn:microsoft.com/office/officeart/2008/layout/HorizontalMultiLevelHierarchy"/>
    <dgm:cxn modelId="{28443E4C-6971-4CC5-A29B-145534C93123}" type="presParOf" srcId="{A78AC1F5-DBBD-44A0-AB26-E63DC701776F}" destId="{EEA20E43-021F-48A2-BFE9-6525B639261C}" srcOrd="0" destOrd="0" presId="urn:microsoft.com/office/officeart/2008/layout/HorizontalMultiLevelHierarchy"/>
    <dgm:cxn modelId="{2CEA485D-AD2D-4B5F-835B-9E22AA780AED}" type="presParOf" srcId="{4B50DACA-9286-4F55-9B7B-9736DDCF36A0}" destId="{9A56D9D2-9D9A-4CCE-910F-F12FE41AAE9D}" srcOrd="9" destOrd="0" presId="urn:microsoft.com/office/officeart/2008/layout/HorizontalMultiLevelHierarchy"/>
    <dgm:cxn modelId="{1448BE65-B53E-4DC6-8558-0775260E2024}" type="presParOf" srcId="{9A56D9D2-9D9A-4CCE-910F-F12FE41AAE9D}" destId="{50F95E99-A69F-4C19-BD8E-A3C345B38307}" srcOrd="0" destOrd="0" presId="urn:microsoft.com/office/officeart/2008/layout/HorizontalMultiLevelHierarchy"/>
    <dgm:cxn modelId="{4498734A-5143-4D82-BAB4-9F5E6ED68EF7}" type="presParOf" srcId="{9A56D9D2-9D9A-4CCE-910F-F12FE41AAE9D}" destId="{30DB15A3-A9A8-4082-839C-029946897082}" srcOrd="1" destOrd="0" presId="urn:microsoft.com/office/officeart/2008/layout/HorizontalMultiLevelHierarchy"/>
    <dgm:cxn modelId="{B8DED756-5E61-4348-94BD-17758B92C42F}" type="presParOf" srcId="{4B50DACA-9286-4F55-9B7B-9736DDCF36A0}" destId="{7135CC4C-0A51-4044-B3B8-8C5FC6EDF456}" srcOrd="10" destOrd="0" presId="urn:microsoft.com/office/officeart/2008/layout/HorizontalMultiLevelHierarchy"/>
    <dgm:cxn modelId="{6DED8444-4C85-4CE7-8EB0-CA14AEAA101A}" type="presParOf" srcId="{7135CC4C-0A51-4044-B3B8-8C5FC6EDF456}" destId="{7D1E2817-B05D-474F-8335-BFDDCD2BCBFD}" srcOrd="0" destOrd="0" presId="urn:microsoft.com/office/officeart/2008/layout/HorizontalMultiLevelHierarchy"/>
    <dgm:cxn modelId="{25AA1D28-9D30-4885-8B2B-2F7F78F378F2}" type="presParOf" srcId="{4B50DACA-9286-4F55-9B7B-9736DDCF36A0}" destId="{59DB1259-95A0-4D2B-B1B2-E46D6EEB3EAF}" srcOrd="11" destOrd="0" presId="urn:microsoft.com/office/officeart/2008/layout/HorizontalMultiLevelHierarchy"/>
    <dgm:cxn modelId="{C70F0255-7E50-4F36-8622-2086163DE4BE}" type="presParOf" srcId="{59DB1259-95A0-4D2B-B1B2-E46D6EEB3EAF}" destId="{822BCB7A-206E-4CA2-859C-83FED9C25B22}" srcOrd="0" destOrd="0" presId="urn:microsoft.com/office/officeart/2008/layout/HorizontalMultiLevelHierarchy"/>
    <dgm:cxn modelId="{37A5DE1C-CD65-454D-A337-70F89ECE8BF6}" type="presParOf" srcId="{59DB1259-95A0-4D2B-B1B2-E46D6EEB3EAF}" destId="{7FE6A1D2-6F16-46C0-9853-5F13154F426C}"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D54011-0595-4E84-8B34-9E4CD0BCFA9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2E08AF31-EC88-44F9-9150-28264505DD67}">
      <dgm:prSet phldrT="[Text]" custT="1"/>
      <dgm:spPr>
        <a:solidFill>
          <a:schemeClr val="accent5"/>
        </a:solidFill>
        <a:ln w="63500" cap="rnd">
          <a:solidFill>
            <a:srgbClr val="002060"/>
          </a:solidFill>
        </a:ln>
      </dgm:spPr>
      <dgm:t>
        <a:bodyPr/>
        <a:lstStyle/>
        <a:p>
          <a:r>
            <a:rPr lang="en-US" sz="3600" dirty="0" smtClean="0"/>
            <a:t>Templates</a:t>
          </a:r>
          <a:endParaRPr lang="en-US" sz="3600" dirty="0"/>
        </a:p>
      </dgm:t>
      <dgm:extLst>
        <a:ext uri="{E40237B7-FDA0-4F09-8148-C483321AD2D9}">
          <dgm14:cNvPr xmlns:dgm14="http://schemas.microsoft.com/office/drawing/2010/diagram" id="0" name="" descr="Templates&#10;"/>
        </a:ext>
      </dgm:extLst>
    </dgm:pt>
    <dgm:pt modelId="{746BED24-1831-4861-A797-84C06483708C}" type="parTrans" cxnId="{83061BCD-1AEC-4E07-9E6D-67A8AE65AD8C}">
      <dgm:prSet/>
      <dgm:spPr>
        <a:ln w="63500">
          <a:solidFill>
            <a:srgbClr val="002060"/>
          </a:solidFill>
        </a:ln>
      </dgm:spPr>
      <dgm:t>
        <a:bodyPr/>
        <a:lstStyle/>
        <a:p>
          <a:endParaRPr lang="en-US" dirty="0"/>
        </a:p>
      </dgm:t>
    </dgm:pt>
    <dgm:pt modelId="{0CC6572B-2131-47FF-A60D-251A1AC3D506}" type="sibTrans" cxnId="{83061BCD-1AEC-4E07-9E6D-67A8AE65AD8C}">
      <dgm:prSet/>
      <dgm:spPr/>
      <dgm:t>
        <a:bodyPr/>
        <a:lstStyle/>
        <a:p>
          <a:endParaRPr lang="en-US"/>
        </a:p>
      </dgm:t>
    </dgm:pt>
    <dgm:pt modelId="{FC5E0B1C-859F-4F43-896C-777B80E4938E}">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Settings</a:t>
          </a:r>
          <a:endParaRPr lang="en-US" sz="3600" dirty="0">
            <a:solidFill>
              <a:srgbClr val="EBEB43"/>
            </a:solidFill>
          </a:endParaRPr>
        </a:p>
      </dgm:t>
      <dgm:extLst>
        <a:ext uri="{E40237B7-FDA0-4F09-8148-C483321AD2D9}">
          <dgm14:cNvPr xmlns:dgm14="http://schemas.microsoft.com/office/drawing/2010/diagram" id="0" name="" descr="Settings&#10;"/>
        </a:ext>
      </dgm:extLst>
    </dgm:pt>
    <dgm:pt modelId="{48AC0EF3-4942-4B00-A6EA-7402638AA153}" type="parTrans" cxnId="{1E050DF1-1DEE-4310-AB65-B3F82A1A124D}">
      <dgm:prSet/>
      <dgm:spPr>
        <a:ln w="63500">
          <a:solidFill>
            <a:srgbClr val="002060"/>
          </a:solidFill>
        </a:ln>
      </dgm:spPr>
      <dgm:t>
        <a:bodyPr/>
        <a:lstStyle/>
        <a:p>
          <a:endParaRPr lang="en-US" dirty="0"/>
        </a:p>
      </dgm:t>
    </dgm:pt>
    <dgm:pt modelId="{7DF65302-CBEC-47A1-8F00-31548F210377}" type="sibTrans" cxnId="{1E050DF1-1DEE-4310-AB65-B3F82A1A124D}">
      <dgm:prSet/>
      <dgm:spPr/>
      <dgm:t>
        <a:bodyPr/>
        <a:lstStyle/>
        <a:p>
          <a:endParaRPr lang="en-US"/>
        </a:p>
      </dgm:t>
    </dgm:pt>
    <dgm:pt modelId="{58AC646B-C256-4311-82CC-6E721D639B4D}">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Keyboard Shortcuts</a:t>
          </a:r>
          <a:endParaRPr lang="en-US" sz="3600" dirty="0">
            <a:solidFill>
              <a:srgbClr val="EBEB43"/>
            </a:solidFill>
          </a:endParaRPr>
        </a:p>
      </dgm:t>
      <dgm:extLst>
        <a:ext uri="{E40237B7-FDA0-4F09-8148-C483321AD2D9}">
          <dgm14:cNvPr xmlns:dgm14="http://schemas.microsoft.com/office/drawing/2010/diagram" id="0" name="" descr="Keyboard Shortcuts&#10;"/>
        </a:ext>
      </dgm:extLst>
    </dgm:pt>
    <dgm:pt modelId="{E4AB8CCC-B1C9-4E21-B717-A7F311769B1A}" type="parTrans" cxnId="{910A3AD5-CC85-412F-9125-18A88E90E211}">
      <dgm:prSet/>
      <dgm:spPr>
        <a:ln w="63500">
          <a:solidFill>
            <a:srgbClr val="002060"/>
          </a:solidFill>
        </a:ln>
      </dgm:spPr>
      <dgm:t>
        <a:bodyPr/>
        <a:lstStyle/>
        <a:p>
          <a:endParaRPr lang="en-US" dirty="0"/>
        </a:p>
      </dgm:t>
    </dgm:pt>
    <dgm:pt modelId="{0962BE55-C17D-414D-ACF2-40CFEC7BB7AA}" type="sibTrans" cxnId="{910A3AD5-CC85-412F-9125-18A88E90E211}">
      <dgm:prSet/>
      <dgm:spPr/>
      <dgm:t>
        <a:bodyPr/>
        <a:lstStyle/>
        <a:p>
          <a:endParaRPr lang="en-US"/>
        </a:p>
      </dgm:t>
    </dgm:pt>
    <dgm:pt modelId="{FB157898-F957-4B74-949D-306550FBC5D9}">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Organization of Visit</a:t>
          </a:r>
          <a:endParaRPr lang="en-US" sz="3600" dirty="0">
            <a:solidFill>
              <a:srgbClr val="EBEB43"/>
            </a:solidFill>
          </a:endParaRPr>
        </a:p>
      </dgm:t>
      <dgm:extLst>
        <a:ext uri="{E40237B7-FDA0-4F09-8148-C483321AD2D9}">
          <dgm14:cNvPr xmlns:dgm14="http://schemas.microsoft.com/office/drawing/2010/diagram" id="0" name="" descr="Organization of Visit&#10;"/>
        </a:ext>
      </dgm:extLst>
    </dgm:pt>
    <dgm:pt modelId="{23EEF12A-E884-4D2D-9FDE-B24D6243D60D}" type="parTrans" cxnId="{93D884D5-4239-4191-8214-A06FCE6541D5}">
      <dgm:prSet/>
      <dgm:spPr>
        <a:ln w="63500">
          <a:solidFill>
            <a:srgbClr val="002060"/>
          </a:solidFill>
        </a:ln>
      </dgm:spPr>
      <dgm:t>
        <a:bodyPr/>
        <a:lstStyle/>
        <a:p>
          <a:endParaRPr lang="en-US" dirty="0"/>
        </a:p>
      </dgm:t>
    </dgm:pt>
    <dgm:pt modelId="{80238B3E-B2C4-43BF-B21B-3E400ED6D9B9}" type="sibTrans" cxnId="{93D884D5-4239-4191-8214-A06FCE6541D5}">
      <dgm:prSet/>
      <dgm:spPr/>
      <dgm:t>
        <a:bodyPr/>
        <a:lstStyle/>
        <a:p>
          <a:endParaRPr lang="en-US"/>
        </a:p>
      </dgm:t>
    </dgm:pt>
    <dgm:pt modelId="{D843B7A4-2940-4862-9E3A-9649C7024029}">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Speech Recognition</a:t>
          </a:r>
          <a:endParaRPr lang="en-US" sz="3600" dirty="0">
            <a:solidFill>
              <a:srgbClr val="EBEB43"/>
            </a:solidFill>
          </a:endParaRPr>
        </a:p>
      </dgm:t>
      <dgm:extLst>
        <a:ext uri="{E40237B7-FDA0-4F09-8148-C483321AD2D9}">
          <dgm14:cNvPr xmlns:dgm14="http://schemas.microsoft.com/office/drawing/2010/diagram" id="0" name="" descr="Speech Recognition&#10;"/>
        </a:ext>
      </dgm:extLst>
    </dgm:pt>
    <dgm:pt modelId="{E8B92C15-E283-4E74-9FEC-869DCD1D7563}" type="parTrans" cxnId="{DAC59233-645B-48BE-84CC-B1E52FBE8965}">
      <dgm:prSet/>
      <dgm:spPr>
        <a:ln w="63500">
          <a:solidFill>
            <a:srgbClr val="002060"/>
          </a:solidFill>
        </a:ln>
      </dgm:spPr>
      <dgm:t>
        <a:bodyPr/>
        <a:lstStyle/>
        <a:p>
          <a:endParaRPr lang="en-US" dirty="0"/>
        </a:p>
      </dgm:t>
    </dgm:pt>
    <dgm:pt modelId="{8221B9DA-0522-40F0-BBF4-973640628859}" type="sibTrans" cxnId="{DAC59233-645B-48BE-84CC-B1E52FBE8965}">
      <dgm:prSet/>
      <dgm:spPr/>
      <dgm:t>
        <a:bodyPr/>
        <a:lstStyle/>
        <a:p>
          <a:endParaRPr lang="en-US"/>
        </a:p>
      </dgm:t>
    </dgm:pt>
    <dgm:pt modelId="{DCAF0899-C804-4347-9768-7CADF8644DB5}">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Custom Views</a:t>
          </a:r>
          <a:endParaRPr lang="en-US" sz="3600" dirty="0">
            <a:solidFill>
              <a:srgbClr val="EBEB43"/>
            </a:solidFill>
          </a:endParaRPr>
        </a:p>
      </dgm:t>
      <dgm:extLst>
        <a:ext uri="{E40237B7-FDA0-4F09-8148-C483321AD2D9}">
          <dgm14:cNvPr xmlns:dgm14="http://schemas.microsoft.com/office/drawing/2010/diagram" id="0" name="" descr="Custom Views&#10;"/>
        </a:ext>
      </dgm:extLst>
    </dgm:pt>
    <dgm:pt modelId="{02B3408E-0F42-42CD-8303-23C3D4B832E1}" type="parTrans" cxnId="{208AA4D9-0E29-4C3B-8619-58F259F2E2FB}">
      <dgm:prSet/>
      <dgm:spPr>
        <a:ln w="63500">
          <a:solidFill>
            <a:srgbClr val="002060"/>
          </a:solidFill>
        </a:ln>
      </dgm:spPr>
      <dgm:t>
        <a:bodyPr/>
        <a:lstStyle/>
        <a:p>
          <a:endParaRPr lang="en-US" dirty="0"/>
        </a:p>
      </dgm:t>
    </dgm:pt>
    <dgm:pt modelId="{17A85368-6572-4358-BB55-9DBB021AD055}" type="sibTrans" cxnId="{208AA4D9-0E29-4C3B-8619-58F259F2E2FB}">
      <dgm:prSet/>
      <dgm:spPr/>
      <dgm:t>
        <a:bodyPr/>
        <a:lstStyle/>
        <a:p>
          <a:endParaRPr lang="en-US"/>
        </a:p>
      </dgm:t>
    </dgm:pt>
    <dgm:pt modelId="{7247F399-4DA9-4A9F-9B99-7563941E6E44}">
      <dgm:prSet phldrT="[Text]" custT="1"/>
      <dgm:spPr>
        <a:solidFill>
          <a:schemeClr val="accent6">
            <a:lumMod val="75000"/>
          </a:schemeClr>
        </a:solidFill>
        <a:ln w="63500" cap="rnd">
          <a:solidFill>
            <a:srgbClr val="002060"/>
          </a:solidFill>
        </a:ln>
      </dgm:spPr>
      <dgm:t>
        <a:bodyPr/>
        <a:lstStyle/>
        <a:p>
          <a:r>
            <a:rPr lang="en-US" sz="3600" dirty="0" smtClean="0">
              <a:solidFill>
                <a:srgbClr val="EBEB43"/>
              </a:solidFill>
            </a:rPr>
            <a:t>And more…</a:t>
          </a:r>
          <a:endParaRPr lang="en-US" sz="3600" dirty="0">
            <a:solidFill>
              <a:srgbClr val="EBEB43"/>
            </a:solidFill>
          </a:endParaRPr>
        </a:p>
      </dgm:t>
      <dgm:extLst>
        <a:ext uri="{E40237B7-FDA0-4F09-8148-C483321AD2D9}">
          <dgm14:cNvPr xmlns:dgm14="http://schemas.microsoft.com/office/drawing/2010/diagram" id="0" name="" descr="And more…&#10;"/>
        </a:ext>
      </dgm:extLst>
    </dgm:pt>
    <dgm:pt modelId="{23A501FC-5096-402B-AB69-2555F946F337}" type="parTrans" cxnId="{9DDC53C9-D1F7-4291-AD90-ED6ACBB235F1}">
      <dgm:prSet/>
      <dgm:spPr>
        <a:ln w="57150">
          <a:solidFill>
            <a:srgbClr val="002060"/>
          </a:solidFill>
        </a:ln>
      </dgm:spPr>
      <dgm:t>
        <a:bodyPr/>
        <a:lstStyle/>
        <a:p>
          <a:endParaRPr lang="en-US" dirty="0"/>
        </a:p>
      </dgm:t>
    </dgm:pt>
    <dgm:pt modelId="{306F0054-3DE3-48DD-BE8D-2A8B0DEBDDB2}" type="sibTrans" cxnId="{9DDC53C9-D1F7-4291-AD90-ED6ACBB235F1}">
      <dgm:prSet/>
      <dgm:spPr/>
      <dgm:t>
        <a:bodyPr/>
        <a:lstStyle/>
        <a:p>
          <a:endParaRPr lang="en-US"/>
        </a:p>
      </dgm:t>
    </dgm:pt>
    <dgm:pt modelId="{934B442C-5862-4439-9149-D71BAB011724}">
      <dgm:prSet phldrT="[Text]" custT="1"/>
      <dgm:spPr>
        <a:solidFill>
          <a:schemeClr val="accent6">
            <a:lumMod val="75000"/>
          </a:schemeClr>
        </a:solidFill>
        <a:ln w="63500" cap="rnd">
          <a:solidFill>
            <a:srgbClr val="002060"/>
          </a:solidFill>
        </a:ln>
      </dgm:spPr>
      <dgm:t>
        <a:bodyPr/>
        <a:lstStyle/>
        <a:p>
          <a:r>
            <a:rPr lang="en-US" sz="5500" dirty="0" smtClean="0"/>
            <a:t>Saving Time with CPRS</a:t>
          </a:r>
          <a:endParaRPr lang="en-US" sz="5500" dirty="0"/>
        </a:p>
      </dgm:t>
      <dgm:extLst>
        <a:ext uri="{E40237B7-FDA0-4F09-8148-C483321AD2D9}">
          <dgm14:cNvPr xmlns:dgm14="http://schemas.microsoft.com/office/drawing/2010/diagram" id="0" name="" descr="Saving Time with CPRS&#10;"/>
        </a:ext>
      </dgm:extLst>
    </dgm:pt>
    <dgm:pt modelId="{5BDE7674-D591-45AA-BCD3-D4C749FD0EED}" type="sibTrans" cxnId="{2BD3896F-5BC9-42E5-BE44-A554A7EDBDA8}">
      <dgm:prSet/>
      <dgm:spPr/>
      <dgm:t>
        <a:bodyPr/>
        <a:lstStyle/>
        <a:p>
          <a:endParaRPr lang="en-US"/>
        </a:p>
      </dgm:t>
    </dgm:pt>
    <dgm:pt modelId="{D416BEB8-92C0-48EF-90E9-3DC2FB9B0CEE}" type="parTrans" cxnId="{2BD3896F-5BC9-42E5-BE44-A554A7EDBDA8}">
      <dgm:prSet/>
      <dgm:spPr/>
      <dgm:t>
        <a:bodyPr/>
        <a:lstStyle/>
        <a:p>
          <a:endParaRPr lang="en-US"/>
        </a:p>
      </dgm:t>
    </dgm:pt>
    <dgm:pt modelId="{91B21DCA-84A0-4464-B420-1CBFA420AD0C}" type="pres">
      <dgm:prSet presAssocID="{D3D54011-0595-4E84-8B34-9E4CD0BCFA9F}" presName="Name0" presStyleCnt="0">
        <dgm:presLayoutVars>
          <dgm:chPref val="1"/>
          <dgm:dir/>
          <dgm:animOne val="branch"/>
          <dgm:animLvl val="lvl"/>
          <dgm:resizeHandles val="exact"/>
        </dgm:presLayoutVars>
      </dgm:prSet>
      <dgm:spPr/>
      <dgm:t>
        <a:bodyPr/>
        <a:lstStyle/>
        <a:p>
          <a:endParaRPr lang="en-US"/>
        </a:p>
      </dgm:t>
    </dgm:pt>
    <dgm:pt modelId="{4F8C3F64-C785-40A8-84CC-A6911815E4DB}" type="pres">
      <dgm:prSet presAssocID="{934B442C-5862-4439-9149-D71BAB011724}" presName="root1" presStyleCnt="0"/>
      <dgm:spPr/>
    </dgm:pt>
    <dgm:pt modelId="{C4CFB4ED-01FB-4BAA-A911-1D7D9A8E425A}" type="pres">
      <dgm:prSet presAssocID="{934B442C-5862-4439-9149-D71BAB011724}" presName="LevelOneTextNode" presStyleLbl="node0" presStyleIdx="0" presStyleCnt="1" custScaleX="70515" custScaleY="107903" custLinFactNeighborX="-4474">
        <dgm:presLayoutVars>
          <dgm:chPref val="3"/>
        </dgm:presLayoutVars>
      </dgm:prSet>
      <dgm:spPr/>
      <dgm:t>
        <a:bodyPr/>
        <a:lstStyle/>
        <a:p>
          <a:endParaRPr lang="en-US"/>
        </a:p>
      </dgm:t>
    </dgm:pt>
    <dgm:pt modelId="{4B50DACA-9286-4F55-9B7B-9736DDCF36A0}" type="pres">
      <dgm:prSet presAssocID="{934B442C-5862-4439-9149-D71BAB011724}" presName="level2hierChild" presStyleCnt="0"/>
      <dgm:spPr/>
    </dgm:pt>
    <dgm:pt modelId="{9B7421FF-1486-4220-8706-637557134A84}" type="pres">
      <dgm:prSet presAssocID="{746BED24-1831-4861-A797-84C06483708C}" presName="conn2-1" presStyleLbl="parChTrans1D2" presStyleIdx="0" presStyleCnt="7"/>
      <dgm:spPr/>
      <dgm:t>
        <a:bodyPr/>
        <a:lstStyle/>
        <a:p>
          <a:endParaRPr lang="en-US"/>
        </a:p>
      </dgm:t>
    </dgm:pt>
    <dgm:pt modelId="{D9668AB9-47E3-4DBB-ACD1-42C7EE7D0195}" type="pres">
      <dgm:prSet presAssocID="{746BED24-1831-4861-A797-84C06483708C}" presName="connTx" presStyleLbl="parChTrans1D2" presStyleIdx="0" presStyleCnt="7"/>
      <dgm:spPr/>
      <dgm:t>
        <a:bodyPr/>
        <a:lstStyle/>
        <a:p>
          <a:endParaRPr lang="en-US"/>
        </a:p>
      </dgm:t>
    </dgm:pt>
    <dgm:pt modelId="{029EA52A-F93C-4A09-8CC2-CB256B398A9F}" type="pres">
      <dgm:prSet presAssocID="{2E08AF31-EC88-44F9-9150-28264505DD67}" presName="root2" presStyleCnt="0"/>
      <dgm:spPr/>
    </dgm:pt>
    <dgm:pt modelId="{362CF1D5-D033-4E5C-8570-7BDDFE8E09DD}" type="pres">
      <dgm:prSet presAssocID="{2E08AF31-EC88-44F9-9150-28264505DD67}" presName="LevelTwoTextNode" presStyleLbl="node2" presStyleIdx="0" presStyleCnt="7" custScaleX="141976" custScaleY="59120" custLinFactNeighborY="5418">
        <dgm:presLayoutVars>
          <dgm:chPref val="3"/>
        </dgm:presLayoutVars>
      </dgm:prSet>
      <dgm:spPr/>
      <dgm:t>
        <a:bodyPr/>
        <a:lstStyle/>
        <a:p>
          <a:endParaRPr lang="en-US"/>
        </a:p>
      </dgm:t>
    </dgm:pt>
    <dgm:pt modelId="{8DBDEC41-2CB1-490E-8A54-0201EA7925B4}" type="pres">
      <dgm:prSet presAssocID="{2E08AF31-EC88-44F9-9150-28264505DD67}" presName="level3hierChild" presStyleCnt="0"/>
      <dgm:spPr/>
    </dgm:pt>
    <dgm:pt modelId="{A59D3DB3-4F04-4E71-BA0B-ECDBE66A8CC1}" type="pres">
      <dgm:prSet presAssocID="{02B3408E-0F42-42CD-8303-23C3D4B832E1}" presName="conn2-1" presStyleLbl="parChTrans1D2" presStyleIdx="1" presStyleCnt="7"/>
      <dgm:spPr/>
      <dgm:t>
        <a:bodyPr/>
        <a:lstStyle/>
        <a:p>
          <a:endParaRPr lang="en-US"/>
        </a:p>
      </dgm:t>
    </dgm:pt>
    <dgm:pt modelId="{F0EDBA31-7025-4A38-BB5D-FE4EDCC48D32}" type="pres">
      <dgm:prSet presAssocID="{02B3408E-0F42-42CD-8303-23C3D4B832E1}" presName="connTx" presStyleLbl="parChTrans1D2" presStyleIdx="1" presStyleCnt="7"/>
      <dgm:spPr/>
      <dgm:t>
        <a:bodyPr/>
        <a:lstStyle/>
        <a:p>
          <a:endParaRPr lang="en-US"/>
        </a:p>
      </dgm:t>
    </dgm:pt>
    <dgm:pt modelId="{39E7E40C-6AAD-4920-A961-46459711F530}" type="pres">
      <dgm:prSet presAssocID="{DCAF0899-C804-4347-9768-7CADF8644DB5}" presName="root2" presStyleCnt="0"/>
      <dgm:spPr/>
    </dgm:pt>
    <dgm:pt modelId="{393EA911-8269-4E0E-A928-60DA549E1F36}" type="pres">
      <dgm:prSet presAssocID="{DCAF0899-C804-4347-9768-7CADF8644DB5}" presName="LevelTwoTextNode" presStyleLbl="node2" presStyleIdx="1" presStyleCnt="7" custScaleX="142041" custScaleY="59120" custLinFactNeighborY="2262">
        <dgm:presLayoutVars>
          <dgm:chPref val="3"/>
        </dgm:presLayoutVars>
      </dgm:prSet>
      <dgm:spPr/>
      <dgm:t>
        <a:bodyPr/>
        <a:lstStyle/>
        <a:p>
          <a:endParaRPr lang="en-US"/>
        </a:p>
      </dgm:t>
    </dgm:pt>
    <dgm:pt modelId="{C5183B8E-BF79-415B-936E-779DC58FC762}" type="pres">
      <dgm:prSet presAssocID="{DCAF0899-C804-4347-9768-7CADF8644DB5}" presName="level3hierChild" presStyleCnt="0"/>
      <dgm:spPr/>
    </dgm:pt>
    <dgm:pt modelId="{BABC9402-9DAF-4AF5-AB72-CE2E1E05A4C8}" type="pres">
      <dgm:prSet presAssocID="{48AC0EF3-4942-4B00-A6EA-7402638AA153}" presName="conn2-1" presStyleLbl="parChTrans1D2" presStyleIdx="2" presStyleCnt="7"/>
      <dgm:spPr/>
      <dgm:t>
        <a:bodyPr/>
        <a:lstStyle/>
        <a:p>
          <a:endParaRPr lang="en-US"/>
        </a:p>
      </dgm:t>
    </dgm:pt>
    <dgm:pt modelId="{5710B9A2-B4E8-4CF0-ADF5-D0D7F24E3664}" type="pres">
      <dgm:prSet presAssocID="{48AC0EF3-4942-4B00-A6EA-7402638AA153}" presName="connTx" presStyleLbl="parChTrans1D2" presStyleIdx="2" presStyleCnt="7"/>
      <dgm:spPr/>
      <dgm:t>
        <a:bodyPr/>
        <a:lstStyle/>
        <a:p>
          <a:endParaRPr lang="en-US"/>
        </a:p>
      </dgm:t>
    </dgm:pt>
    <dgm:pt modelId="{E0BC6135-45E2-4FD7-AD34-CE8216ED867A}" type="pres">
      <dgm:prSet presAssocID="{FC5E0B1C-859F-4F43-896C-777B80E4938E}" presName="root2" presStyleCnt="0"/>
      <dgm:spPr/>
    </dgm:pt>
    <dgm:pt modelId="{4D7FD984-CD1D-4A3F-AC92-F1CB0BC72E6F}" type="pres">
      <dgm:prSet presAssocID="{FC5E0B1C-859F-4F43-896C-777B80E4938E}" presName="LevelTwoTextNode" presStyleLbl="node2" presStyleIdx="2" presStyleCnt="7" custScaleX="141976" custScaleY="59120" custLinFactNeighborY="2262">
        <dgm:presLayoutVars>
          <dgm:chPref val="3"/>
        </dgm:presLayoutVars>
      </dgm:prSet>
      <dgm:spPr/>
      <dgm:t>
        <a:bodyPr/>
        <a:lstStyle/>
        <a:p>
          <a:endParaRPr lang="en-US"/>
        </a:p>
      </dgm:t>
    </dgm:pt>
    <dgm:pt modelId="{15E44A21-DE8E-4796-B69D-AA87798EB071}" type="pres">
      <dgm:prSet presAssocID="{FC5E0B1C-859F-4F43-896C-777B80E4938E}" presName="level3hierChild" presStyleCnt="0"/>
      <dgm:spPr/>
    </dgm:pt>
    <dgm:pt modelId="{D44077BD-3B49-44EF-BAC5-2AD4013F9F66}" type="pres">
      <dgm:prSet presAssocID="{E4AB8CCC-B1C9-4E21-B717-A7F311769B1A}" presName="conn2-1" presStyleLbl="parChTrans1D2" presStyleIdx="3" presStyleCnt="7"/>
      <dgm:spPr/>
      <dgm:t>
        <a:bodyPr/>
        <a:lstStyle/>
        <a:p>
          <a:endParaRPr lang="en-US"/>
        </a:p>
      </dgm:t>
    </dgm:pt>
    <dgm:pt modelId="{E9378943-83B1-4EF5-ABD3-892BE3A4A2E7}" type="pres">
      <dgm:prSet presAssocID="{E4AB8CCC-B1C9-4E21-B717-A7F311769B1A}" presName="connTx" presStyleLbl="parChTrans1D2" presStyleIdx="3" presStyleCnt="7"/>
      <dgm:spPr/>
      <dgm:t>
        <a:bodyPr/>
        <a:lstStyle/>
        <a:p>
          <a:endParaRPr lang="en-US"/>
        </a:p>
      </dgm:t>
    </dgm:pt>
    <dgm:pt modelId="{D6902FAF-F58D-4F85-A4C4-A3C824300F56}" type="pres">
      <dgm:prSet presAssocID="{58AC646B-C256-4311-82CC-6E721D639B4D}" presName="root2" presStyleCnt="0"/>
      <dgm:spPr/>
    </dgm:pt>
    <dgm:pt modelId="{B6608714-7C94-42BF-824A-E0226A5BA5FD}" type="pres">
      <dgm:prSet presAssocID="{58AC646B-C256-4311-82CC-6E721D639B4D}" presName="LevelTwoTextNode" presStyleLbl="node2" presStyleIdx="3" presStyleCnt="7" custScaleX="141976" custScaleY="59120">
        <dgm:presLayoutVars>
          <dgm:chPref val="3"/>
        </dgm:presLayoutVars>
      </dgm:prSet>
      <dgm:spPr/>
      <dgm:t>
        <a:bodyPr/>
        <a:lstStyle/>
        <a:p>
          <a:endParaRPr lang="en-US"/>
        </a:p>
      </dgm:t>
    </dgm:pt>
    <dgm:pt modelId="{B4E693FA-009C-420A-82D6-9DEBE68E3588}" type="pres">
      <dgm:prSet presAssocID="{58AC646B-C256-4311-82CC-6E721D639B4D}" presName="level3hierChild" presStyleCnt="0"/>
      <dgm:spPr/>
    </dgm:pt>
    <dgm:pt modelId="{A78AC1F5-DBBD-44A0-AB26-E63DC701776F}" type="pres">
      <dgm:prSet presAssocID="{23EEF12A-E884-4D2D-9FDE-B24D6243D60D}" presName="conn2-1" presStyleLbl="parChTrans1D2" presStyleIdx="4" presStyleCnt="7"/>
      <dgm:spPr/>
      <dgm:t>
        <a:bodyPr/>
        <a:lstStyle/>
        <a:p>
          <a:endParaRPr lang="en-US"/>
        </a:p>
      </dgm:t>
    </dgm:pt>
    <dgm:pt modelId="{EEA20E43-021F-48A2-BFE9-6525B639261C}" type="pres">
      <dgm:prSet presAssocID="{23EEF12A-E884-4D2D-9FDE-B24D6243D60D}" presName="connTx" presStyleLbl="parChTrans1D2" presStyleIdx="4" presStyleCnt="7"/>
      <dgm:spPr/>
      <dgm:t>
        <a:bodyPr/>
        <a:lstStyle/>
        <a:p>
          <a:endParaRPr lang="en-US"/>
        </a:p>
      </dgm:t>
    </dgm:pt>
    <dgm:pt modelId="{9A56D9D2-9D9A-4CCE-910F-F12FE41AAE9D}" type="pres">
      <dgm:prSet presAssocID="{FB157898-F957-4B74-949D-306550FBC5D9}" presName="root2" presStyleCnt="0"/>
      <dgm:spPr/>
    </dgm:pt>
    <dgm:pt modelId="{50F95E99-A69F-4C19-BD8E-A3C345B38307}" type="pres">
      <dgm:prSet presAssocID="{FB157898-F957-4B74-949D-306550FBC5D9}" presName="LevelTwoTextNode" presStyleLbl="node2" presStyleIdx="4" presStyleCnt="7" custScaleX="141976" custScaleY="59120" custLinFactNeighborY="-2262">
        <dgm:presLayoutVars>
          <dgm:chPref val="3"/>
        </dgm:presLayoutVars>
      </dgm:prSet>
      <dgm:spPr/>
      <dgm:t>
        <a:bodyPr/>
        <a:lstStyle/>
        <a:p>
          <a:endParaRPr lang="en-US"/>
        </a:p>
      </dgm:t>
    </dgm:pt>
    <dgm:pt modelId="{30DB15A3-A9A8-4082-839C-029946897082}" type="pres">
      <dgm:prSet presAssocID="{FB157898-F957-4B74-949D-306550FBC5D9}" presName="level3hierChild" presStyleCnt="0"/>
      <dgm:spPr/>
    </dgm:pt>
    <dgm:pt modelId="{7135CC4C-0A51-4044-B3B8-8C5FC6EDF456}" type="pres">
      <dgm:prSet presAssocID="{E8B92C15-E283-4E74-9FEC-869DCD1D7563}" presName="conn2-1" presStyleLbl="parChTrans1D2" presStyleIdx="5" presStyleCnt="7"/>
      <dgm:spPr/>
      <dgm:t>
        <a:bodyPr/>
        <a:lstStyle/>
        <a:p>
          <a:endParaRPr lang="en-US"/>
        </a:p>
      </dgm:t>
    </dgm:pt>
    <dgm:pt modelId="{7D1E2817-B05D-474F-8335-BFDDCD2BCBFD}" type="pres">
      <dgm:prSet presAssocID="{E8B92C15-E283-4E74-9FEC-869DCD1D7563}" presName="connTx" presStyleLbl="parChTrans1D2" presStyleIdx="5" presStyleCnt="7"/>
      <dgm:spPr/>
      <dgm:t>
        <a:bodyPr/>
        <a:lstStyle/>
        <a:p>
          <a:endParaRPr lang="en-US"/>
        </a:p>
      </dgm:t>
    </dgm:pt>
    <dgm:pt modelId="{59DB1259-95A0-4D2B-B1B2-E46D6EEB3EAF}" type="pres">
      <dgm:prSet presAssocID="{D843B7A4-2940-4862-9E3A-9649C7024029}" presName="root2" presStyleCnt="0"/>
      <dgm:spPr/>
    </dgm:pt>
    <dgm:pt modelId="{822BCB7A-206E-4CA2-859C-83FED9C25B22}" type="pres">
      <dgm:prSet presAssocID="{D843B7A4-2940-4862-9E3A-9649C7024029}" presName="LevelTwoTextNode" presStyleLbl="node2" presStyleIdx="5" presStyleCnt="7" custScaleX="141976" custScaleY="59120" custLinFactNeighborY="-2262">
        <dgm:presLayoutVars>
          <dgm:chPref val="3"/>
        </dgm:presLayoutVars>
      </dgm:prSet>
      <dgm:spPr/>
      <dgm:t>
        <a:bodyPr/>
        <a:lstStyle/>
        <a:p>
          <a:endParaRPr lang="en-US"/>
        </a:p>
      </dgm:t>
    </dgm:pt>
    <dgm:pt modelId="{7FE6A1D2-6F16-46C0-9853-5F13154F426C}" type="pres">
      <dgm:prSet presAssocID="{D843B7A4-2940-4862-9E3A-9649C7024029}" presName="level3hierChild" presStyleCnt="0"/>
      <dgm:spPr/>
    </dgm:pt>
    <dgm:pt modelId="{8ABB23AA-B877-4B7A-95D0-0D1BBE669A33}" type="pres">
      <dgm:prSet presAssocID="{23A501FC-5096-402B-AB69-2555F946F337}" presName="conn2-1" presStyleLbl="parChTrans1D2" presStyleIdx="6" presStyleCnt="7"/>
      <dgm:spPr/>
      <dgm:t>
        <a:bodyPr/>
        <a:lstStyle/>
        <a:p>
          <a:endParaRPr lang="en-US"/>
        </a:p>
      </dgm:t>
    </dgm:pt>
    <dgm:pt modelId="{6FEFB134-2B70-4497-94D0-F2B2DD894EB2}" type="pres">
      <dgm:prSet presAssocID="{23A501FC-5096-402B-AB69-2555F946F337}" presName="connTx" presStyleLbl="parChTrans1D2" presStyleIdx="6" presStyleCnt="7"/>
      <dgm:spPr/>
      <dgm:t>
        <a:bodyPr/>
        <a:lstStyle/>
        <a:p>
          <a:endParaRPr lang="en-US"/>
        </a:p>
      </dgm:t>
    </dgm:pt>
    <dgm:pt modelId="{DBF97F71-8874-429F-A1A8-E61BAF955413}" type="pres">
      <dgm:prSet presAssocID="{7247F399-4DA9-4A9F-9B99-7563941E6E44}" presName="root2" presStyleCnt="0"/>
      <dgm:spPr/>
    </dgm:pt>
    <dgm:pt modelId="{0889EFE1-46DF-4028-A5BD-75382E43A342}" type="pres">
      <dgm:prSet presAssocID="{7247F399-4DA9-4A9F-9B99-7563941E6E44}" presName="LevelTwoTextNode" presStyleLbl="node2" presStyleIdx="6" presStyleCnt="7" custScaleX="141976" custScaleY="59120" custLinFactNeighborY="-5418">
        <dgm:presLayoutVars>
          <dgm:chPref val="3"/>
        </dgm:presLayoutVars>
      </dgm:prSet>
      <dgm:spPr/>
      <dgm:t>
        <a:bodyPr/>
        <a:lstStyle/>
        <a:p>
          <a:endParaRPr lang="en-US"/>
        </a:p>
      </dgm:t>
    </dgm:pt>
    <dgm:pt modelId="{3DBA7457-EF2A-4D26-AB9B-1B3F596EACE0}" type="pres">
      <dgm:prSet presAssocID="{7247F399-4DA9-4A9F-9B99-7563941E6E44}" presName="level3hierChild" presStyleCnt="0"/>
      <dgm:spPr/>
    </dgm:pt>
  </dgm:ptLst>
  <dgm:cxnLst>
    <dgm:cxn modelId="{2BD3896F-5BC9-42E5-BE44-A554A7EDBDA8}" srcId="{D3D54011-0595-4E84-8B34-9E4CD0BCFA9F}" destId="{934B442C-5862-4439-9149-D71BAB011724}" srcOrd="0" destOrd="0" parTransId="{D416BEB8-92C0-48EF-90E9-3DC2FB9B0CEE}" sibTransId="{5BDE7674-D591-45AA-BCD3-D4C749FD0EED}"/>
    <dgm:cxn modelId="{D888358F-C8C3-4F65-96A7-D74A57944555}" type="presOf" srcId="{E8B92C15-E283-4E74-9FEC-869DCD1D7563}" destId="{7D1E2817-B05D-474F-8335-BFDDCD2BCBFD}" srcOrd="1" destOrd="0" presId="urn:microsoft.com/office/officeart/2008/layout/HorizontalMultiLevelHierarchy"/>
    <dgm:cxn modelId="{1E050DF1-1DEE-4310-AB65-B3F82A1A124D}" srcId="{934B442C-5862-4439-9149-D71BAB011724}" destId="{FC5E0B1C-859F-4F43-896C-777B80E4938E}" srcOrd="2" destOrd="0" parTransId="{48AC0EF3-4942-4B00-A6EA-7402638AA153}" sibTransId="{7DF65302-CBEC-47A1-8F00-31548F210377}"/>
    <dgm:cxn modelId="{F78B0F7B-95E0-41CD-BF69-309FB554A197}" type="presOf" srcId="{E4AB8CCC-B1C9-4E21-B717-A7F311769B1A}" destId="{E9378943-83B1-4EF5-ABD3-892BE3A4A2E7}" srcOrd="1" destOrd="0" presId="urn:microsoft.com/office/officeart/2008/layout/HorizontalMultiLevelHierarchy"/>
    <dgm:cxn modelId="{DAC59233-645B-48BE-84CC-B1E52FBE8965}" srcId="{934B442C-5862-4439-9149-D71BAB011724}" destId="{D843B7A4-2940-4862-9E3A-9649C7024029}" srcOrd="5" destOrd="0" parTransId="{E8B92C15-E283-4E74-9FEC-869DCD1D7563}" sibTransId="{8221B9DA-0522-40F0-BBF4-973640628859}"/>
    <dgm:cxn modelId="{05CB8736-7630-4C9A-A926-CAC9980FA31B}" type="presOf" srcId="{D843B7A4-2940-4862-9E3A-9649C7024029}" destId="{822BCB7A-206E-4CA2-859C-83FED9C25B22}" srcOrd="0" destOrd="0" presId="urn:microsoft.com/office/officeart/2008/layout/HorizontalMultiLevelHierarchy"/>
    <dgm:cxn modelId="{93D884D5-4239-4191-8214-A06FCE6541D5}" srcId="{934B442C-5862-4439-9149-D71BAB011724}" destId="{FB157898-F957-4B74-949D-306550FBC5D9}" srcOrd="4" destOrd="0" parTransId="{23EEF12A-E884-4D2D-9FDE-B24D6243D60D}" sibTransId="{80238B3E-B2C4-43BF-B21B-3E400ED6D9B9}"/>
    <dgm:cxn modelId="{910A3AD5-CC85-412F-9125-18A88E90E211}" srcId="{934B442C-5862-4439-9149-D71BAB011724}" destId="{58AC646B-C256-4311-82CC-6E721D639B4D}" srcOrd="3" destOrd="0" parTransId="{E4AB8CCC-B1C9-4E21-B717-A7F311769B1A}" sibTransId="{0962BE55-C17D-414D-ACF2-40CFEC7BB7AA}"/>
    <dgm:cxn modelId="{4DBFF0A7-D642-4A70-9092-CCE808453C73}" type="presOf" srcId="{7247F399-4DA9-4A9F-9B99-7563941E6E44}" destId="{0889EFE1-46DF-4028-A5BD-75382E43A342}" srcOrd="0" destOrd="0" presId="urn:microsoft.com/office/officeart/2008/layout/HorizontalMultiLevelHierarchy"/>
    <dgm:cxn modelId="{83061BCD-1AEC-4E07-9E6D-67A8AE65AD8C}" srcId="{934B442C-5862-4439-9149-D71BAB011724}" destId="{2E08AF31-EC88-44F9-9150-28264505DD67}" srcOrd="0" destOrd="0" parTransId="{746BED24-1831-4861-A797-84C06483708C}" sibTransId="{0CC6572B-2131-47FF-A60D-251A1AC3D506}"/>
    <dgm:cxn modelId="{D5718680-FFDB-4514-BCE3-8E4B1C61834A}" type="presOf" srcId="{48AC0EF3-4942-4B00-A6EA-7402638AA153}" destId="{5710B9A2-B4E8-4CF0-ADF5-D0D7F24E3664}" srcOrd="1" destOrd="0" presId="urn:microsoft.com/office/officeart/2008/layout/HorizontalMultiLevelHierarchy"/>
    <dgm:cxn modelId="{E1B32662-8DFC-42FA-B5CA-A850ED09A778}" type="presOf" srcId="{58AC646B-C256-4311-82CC-6E721D639B4D}" destId="{B6608714-7C94-42BF-824A-E0226A5BA5FD}" srcOrd="0" destOrd="0" presId="urn:microsoft.com/office/officeart/2008/layout/HorizontalMultiLevelHierarchy"/>
    <dgm:cxn modelId="{BE8C88C2-8BD9-4E6F-91FA-E372DA970D6F}" type="presOf" srcId="{934B442C-5862-4439-9149-D71BAB011724}" destId="{C4CFB4ED-01FB-4BAA-A911-1D7D9A8E425A}" srcOrd="0" destOrd="0" presId="urn:microsoft.com/office/officeart/2008/layout/HorizontalMultiLevelHierarchy"/>
    <dgm:cxn modelId="{AAF19203-87EC-4473-B043-16D9599929F4}" type="presOf" srcId="{02B3408E-0F42-42CD-8303-23C3D4B832E1}" destId="{F0EDBA31-7025-4A38-BB5D-FE4EDCC48D32}" srcOrd="1" destOrd="0" presId="urn:microsoft.com/office/officeart/2008/layout/HorizontalMultiLevelHierarchy"/>
    <dgm:cxn modelId="{C0F4AB53-E848-4730-A314-0B788617A74F}" type="presOf" srcId="{23A501FC-5096-402B-AB69-2555F946F337}" destId="{6FEFB134-2B70-4497-94D0-F2B2DD894EB2}" srcOrd="1" destOrd="0" presId="urn:microsoft.com/office/officeart/2008/layout/HorizontalMultiLevelHierarchy"/>
    <dgm:cxn modelId="{0D47E2CB-7B47-4148-9F63-A15C7BF957F4}" type="presOf" srcId="{746BED24-1831-4861-A797-84C06483708C}" destId="{D9668AB9-47E3-4DBB-ACD1-42C7EE7D0195}" srcOrd="1" destOrd="0" presId="urn:microsoft.com/office/officeart/2008/layout/HorizontalMultiLevelHierarchy"/>
    <dgm:cxn modelId="{19B07DAC-C6AE-4905-BF25-B2BEF0384388}" type="presOf" srcId="{2E08AF31-EC88-44F9-9150-28264505DD67}" destId="{362CF1D5-D033-4E5C-8570-7BDDFE8E09DD}" srcOrd="0" destOrd="0" presId="urn:microsoft.com/office/officeart/2008/layout/HorizontalMultiLevelHierarchy"/>
    <dgm:cxn modelId="{D9F26216-1B0E-40CD-8653-BEA21970D0F2}" type="presOf" srcId="{D3D54011-0595-4E84-8B34-9E4CD0BCFA9F}" destId="{91B21DCA-84A0-4464-B420-1CBFA420AD0C}" srcOrd="0" destOrd="0" presId="urn:microsoft.com/office/officeart/2008/layout/HorizontalMultiLevelHierarchy"/>
    <dgm:cxn modelId="{458189B3-93E7-4E75-9803-DCEF5D04D281}" type="presOf" srcId="{23EEF12A-E884-4D2D-9FDE-B24D6243D60D}" destId="{EEA20E43-021F-48A2-BFE9-6525B639261C}" srcOrd="1" destOrd="0" presId="urn:microsoft.com/office/officeart/2008/layout/HorizontalMultiLevelHierarchy"/>
    <dgm:cxn modelId="{AAEEE21D-1BB7-4CDE-B6D1-E2FE5FC16E7E}" type="presOf" srcId="{E4AB8CCC-B1C9-4E21-B717-A7F311769B1A}" destId="{D44077BD-3B49-44EF-BAC5-2AD4013F9F66}" srcOrd="0" destOrd="0" presId="urn:microsoft.com/office/officeart/2008/layout/HorizontalMultiLevelHierarchy"/>
    <dgm:cxn modelId="{A2E39077-5C3C-40E3-BC6D-05B64377B0E8}" type="presOf" srcId="{DCAF0899-C804-4347-9768-7CADF8644DB5}" destId="{393EA911-8269-4E0E-A928-60DA549E1F36}" srcOrd="0" destOrd="0" presId="urn:microsoft.com/office/officeart/2008/layout/HorizontalMultiLevelHierarchy"/>
    <dgm:cxn modelId="{E1DCF27E-2D78-4546-9D0D-709BC9BF6177}" type="presOf" srcId="{48AC0EF3-4942-4B00-A6EA-7402638AA153}" destId="{BABC9402-9DAF-4AF5-AB72-CE2E1E05A4C8}" srcOrd="0" destOrd="0" presId="urn:microsoft.com/office/officeart/2008/layout/HorizontalMultiLevelHierarchy"/>
    <dgm:cxn modelId="{208AA4D9-0E29-4C3B-8619-58F259F2E2FB}" srcId="{934B442C-5862-4439-9149-D71BAB011724}" destId="{DCAF0899-C804-4347-9768-7CADF8644DB5}" srcOrd="1" destOrd="0" parTransId="{02B3408E-0F42-42CD-8303-23C3D4B832E1}" sibTransId="{17A85368-6572-4358-BB55-9DBB021AD055}"/>
    <dgm:cxn modelId="{BEF22EC7-031F-4289-B32E-E7DF92530A90}" type="presOf" srcId="{FC5E0B1C-859F-4F43-896C-777B80E4938E}" destId="{4D7FD984-CD1D-4A3F-AC92-F1CB0BC72E6F}" srcOrd="0" destOrd="0" presId="urn:microsoft.com/office/officeart/2008/layout/HorizontalMultiLevelHierarchy"/>
    <dgm:cxn modelId="{F1D101B4-7352-49F7-843B-D675381A31F8}" type="presOf" srcId="{23EEF12A-E884-4D2D-9FDE-B24D6243D60D}" destId="{A78AC1F5-DBBD-44A0-AB26-E63DC701776F}" srcOrd="0" destOrd="0" presId="urn:microsoft.com/office/officeart/2008/layout/HorizontalMultiLevelHierarchy"/>
    <dgm:cxn modelId="{6C3019ED-51EC-4B2D-9E9A-99B97D503E87}" type="presOf" srcId="{746BED24-1831-4861-A797-84C06483708C}" destId="{9B7421FF-1486-4220-8706-637557134A84}" srcOrd="0" destOrd="0" presId="urn:microsoft.com/office/officeart/2008/layout/HorizontalMultiLevelHierarchy"/>
    <dgm:cxn modelId="{4FB3AB83-C72A-4869-8C08-D63E36D987AD}" type="presOf" srcId="{E8B92C15-E283-4E74-9FEC-869DCD1D7563}" destId="{7135CC4C-0A51-4044-B3B8-8C5FC6EDF456}" srcOrd="0" destOrd="0" presId="urn:microsoft.com/office/officeart/2008/layout/HorizontalMultiLevelHierarchy"/>
    <dgm:cxn modelId="{63254BB6-52C2-4C8F-8CDD-026AD91410D7}" type="presOf" srcId="{02B3408E-0F42-42CD-8303-23C3D4B832E1}" destId="{A59D3DB3-4F04-4E71-BA0B-ECDBE66A8CC1}" srcOrd="0" destOrd="0" presId="urn:microsoft.com/office/officeart/2008/layout/HorizontalMultiLevelHierarchy"/>
    <dgm:cxn modelId="{ACC915EE-1AC0-4636-8E9D-4F67E484AAC7}" type="presOf" srcId="{23A501FC-5096-402B-AB69-2555F946F337}" destId="{8ABB23AA-B877-4B7A-95D0-0D1BBE669A33}" srcOrd="0" destOrd="0" presId="urn:microsoft.com/office/officeart/2008/layout/HorizontalMultiLevelHierarchy"/>
    <dgm:cxn modelId="{9DDC53C9-D1F7-4291-AD90-ED6ACBB235F1}" srcId="{934B442C-5862-4439-9149-D71BAB011724}" destId="{7247F399-4DA9-4A9F-9B99-7563941E6E44}" srcOrd="6" destOrd="0" parTransId="{23A501FC-5096-402B-AB69-2555F946F337}" sibTransId="{306F0054-3DE3-48DD-BE8D-2A8B0DEBDDB2}"/>
    <dgm:cxn modelId="{A6B6B72F-294B-4478-B52A-6E221E454CFC}" type="presOf" srcId="{FB157898-F957-4B74-949D-306550FBC5D9}" destId="{50F95E99-A69F-4C19-BD8E-A3C345B38307}" srcOrd="0" destOrd="0" presId="urn:microsoft.com/office/officeart/2008/layout/HorizontalMultiLevelHierarchy"/>
    <dgm:cxn modelId="{36D08BB6-7AC1-4580-B637-434B2AD68F5A}" type="presParOf" srcId="{91B21DCA-84A0-4464-B420-1CBFA420AD0C}" destId="{4F8C3F64-C785-40A8-84CC-A6911815E4DB}" srcOrd="0" destOrd="0" presId="urn:microsoft.com/office/officeart/2008/layout/HorizontalMultiLevelHierarchy"/>
    <dgm:cxn modelId="{7476EB80-AC3D-4200-9FCC-8F0488C3C386}" type="presParOf" srcId="{4F8C3F64-C785-40A8-84CC-A6911815E4DB}" destId="{C4CFB4ED-01FB-4BAA-A911-1D7D9A8E425A}" srcOrd="0" destOrd="0" presId="urn:microsoft.com/office/officeart/2008/layout/HorizontalMultiLevelHierarchy"/>
    <dgm:cxn modelId="{C4FE35EE-E1EB-4374-8BE8-EDC861E709F8}" type="presParOf" srcId="{4F8C3F64-C785-40A8-84CC-A6911815E4DB}" destId="{4B50DACA-9286-4F55-9B7B-9736DDCF36A0}" srcOrd="1" destOrd="0" presId="urn:microsoft.com/office/officeart/2008/layout/HorizontalMultiLevelHierarchy"/>
    <dgm:cxn modelId="{A9D7446C-4703-49E9-B66A-8F0D524EA238}" type="presParOf" srcId="{4B50DACA-9286-4F55-9B7B-9736DDCF36A0}" destId="{9B7421FF-1486-4220-8706-637557134A84}" srcOrd="0" destOrd="0" presId="urn:microsoft.com/office/officeart/2008/layout/HorizontalMultiLevelHierarchy"/>
    <dgm:cxn modelId="{61E0B0D2-D708-4BAF-9CC7-3F8F8BD04BB0}" type="presParOf" srcId="{9B7421FF-1486-4220-8706-637557134A84}" destId="{D9668AB9-47E3-4DBB-ACD1-42C7EE7D0195}" srcOrd="0" destOrd="0" presId="urn:microsoft.com/office/officeart/2008/layout/HorizontalMultiLevelHierarchy"/>
    <dgm:cxn modelId="{68CAD7E2-18E7-40B4-BCB7-07EF4C60A786}" type="presParOf" srcId="{4B50DACA-9286-4F55-9B7B-9736DDCF36A0}" destId="{029EA52A-F93C-4A09-8CC2-CB256B398A9F}" srcOrd="1" destOrd="0" presId="urn:microsoft.com/office/officeart/2008/layout/HorizontalMultiLevelHierarchy"/>
    <dgm:cxn modelId="{657433DF-BD43-4406-88CC-467FEE6663EF}" type="presParOf" srcId="{029EA52A-F93C-4A09-8CC2-CB256B398A9F}" destId="{362CF1D5-D033-4E5C-8570-7BDDFE8E09DD}" srcOrd="0" destOrd="0" presId="urn:microsoft.com/office/officeart/2008/layout/HorizontalMultiLevelHierarchy"/>
    <dgm:cxn modelId="{B30B4041-1126-4C0E-8DA1-2776DADC179C}" type="presParOf" srcId="{029EA52A-F93C-4A09-8CC2-CB256B398A9F}" destId="{8DBDEC41-2CB1-490E-8A54-0201EA7925B4}" srcOrd="1" destOrd="0" presId="urn:microsoft.com/office/officeart/2008/layout/HorizontalMultiLevelHierarchy"/>
    <dgm:cxn modelId="{D2CA625C-462F-4EEE-9619-F3791C5173DB}" type="presParOf" srcId="{4B50DACA-9286-4F55-9B7B-9736DDCF36A0}" destId="{A59D3DB3-4F04-4E71-BA0B-ECDBE66A8CC1}" srcOrd="2" destOrd="0" presId="urn:microsoft.com/office/officeart/2008/layout/HorizontalMultiLevelHierarchy"/>
    <dgm:cxn modelId="{06A7EEC9-6578-4C1B-9973-76BDF7C10E76}" type="presParOf" srcId="{A59D3DB3-4F04-4E71-BA0B-ECDBE66A8CC1}" destId="{F0EDBA31-7025-4A38-BB5D-FE4EDCC48D32}" srcOrd="0" destOrd="0" presId="urn:microsoft.com/office/officeart/2008/layout/HorizontalMultiLevelHierarchy"/>
    <dgm:cxn modelId="{C83BBBDD-643D-4911-AD18-6E52A9E4729D}" type="presParOf" srcId="{4B50DACA-9286-4F55-9B7B-9736DDCF36A0}" destId="{39E7E40C-6AAD-4920-A961-46459711F530}" srcOrd="3" destOrd="0" presId="urn:microsoft.com/office/officeart/2008/layout/HorizontalMultiLevelHierarchy"/>
    <dgm:cxn modelId="{600A8634-9B5F-4BB6-96EE-5AF45B17DF82}" type="presParOf" srcId="{39E7E40C-6AAD-4920-A961-46459711F530}" destId="{393EA911-8269-4E0E-A928-60DA549E1F36}" srcOrd="0" destOrd="0" presId="urn:microsoft.com/office/officeart/2008/layout/HorizontalMultiLevelHierarchy"/>
    <dgm:cxn modelId="{60D3F731-383E-43B1-81D8-246925A8AB37}" type="presParOf" srcId="{39E7E40C-6AAD-4920-A961-46459711F530}" destId="{C5183B8E-BF79-415B-936E-779DC58FC762}" srcOrd="1" destOrd="0" presId="urn:microsoft.com/office/officeart/2008/layout/HorizontalMultiLevelHierarchy"/>
    <dgm:cxn modelId="{AADA3821-54BB-435C-9688-E328FCB5BA40}" type="presParOf" srcId="{4B50DACA-9286-4F55-9B7B-9736DDCF36A0}" destId="{BABC9402-9DAF-4AF5-AB72-CE2E1E05A4C8}" srcOrd="4" destOrd="0" presId="urn:microsoft.com/office/officeart/2008/layout/HorizontalMultiLevelHierarchy"/>
    <dgm:cxn modelId="{130E3A44-DE5D-40EB-99EC-8A6099AEDD54}" type="presParOf" srcId="{BABC9402-9DAF-4AF5-AB72-CE2E1E05A4C8}" destId="{5710B9A2-B4E8-4CF0-ADF5-D0D7F24E3664}" srcOrd="0" destOrd="0" presId="urn:microsoft.com/office/officeart/2008/layout/HorizontalMultiLevelHierarchy"/>
    <dgm:cxn modelId="{C85ACF0E-6B21-45A1-B060-7210F0343BAC}" type="presParOf" srcId="{4B50DACA-9286-4F55-9B7B-9736DDCF36A0}" destId="{E0BC6135-45E2-4FD7-AD34-CE8216ED867A}" srcOrd="5" destOrd="0" presId="urn:microsoft.com/office/officeart/2008/layout/HorizontalMultiLevelHierarchy"/>
    <dgm:cxn modelId="{5E4AA329-7374-44B7-9179-E2B282607D8F}" type="presParOf" srcId="{E0BC6135-45E2-4FD7-AD34-CE8216ED867A}" destId="{4D7FD984-CD1D-4A3F-AC92-F1CB0BC72E6F}" srcOrd="0" destOrd="0" presId="urn:microsoft.com/office/officeart/2008/layout/HorizontalMultiLevelHierarchy"/>
    <dgm:cxn modelId="{E7E9B4E4-2F88-4E3B-9933-03366CF96433}" type="presParOf" srcId="{E0BC6135-45E2-4FD7-AD34-CE8216ED867A}" destId="{15E44A21-DE8E-4796-B69D-AA87798EB071}" srcOrd="1" destOrd="0" presId="urn:microsoft.com/office/officeart/2008/layout/HorizontalMultiLevelHierarchy"/>
    <dgm:cxn modelId="{82E7C2F9-C7BC-4BF9-85CC-E4F33769B62D}" type="presParOf" srcId="{4B50DACA-9286-4F55-9B7B-9736DDCF36A0}" destId="{D44077BD-3B49-44EF-BAC5-2AD4013F9F66}" srcOrd="6" destOrd="0" presId="urn:microsoft.com/office/officeart/2008/layout/HorizontalMultiLevelHierarchy"/>
    <dgm:cxn modelId="{712E8E14-9583-44F2-868E-F806C12A045C}" type="presParOf" srcId="{D44077BD-3B49-44EF-BAC5-2AD4013F9F66}" destId="{E9378943-83B1-4EF5-ABD3-892BE3A4A2E7}" srcOrd="0" destOrd="0" presId="urn:microsoft.com/office/officeart/2008/layout/HorizontalMultiLevelHierarchy"/>
    <dgm:cxn modelId="{C5948B12-D0C0-469A-874E-19BBF343D58C}" type="presParOf" srcId="{4B50DACA-9286-4F55-9B7B-9736DDCF36A0}" destId="{D6902FAF-F58D-4F85-A4C4-A3C824300F56}" srcOrd="7" destOrd="0" presId="urn:microsoft.com/office/officeart/2008/layout/HorizontalMultiLevelHierarchy"/>
    <dgm:cxn modelId="{FF4B4C2F-9533-4455-910F-EF1B5D3E7A87}" type="presParOf" srcId="{D6902FAF-F58D-4F85-A4C4-A3C824300F56}" destId="{B6608714-7C94-42BF-824A-E0226A5BA5FD}" srcOrd="0" destOrd="0" presId="urn:microsoft.com/office/officeart/2008/layout/HorizontalMultiLevelHierarchy"/>
    <dgm:cxn modelId="{DEC3817E-BD24-427C-B090-DB846DC9875A}" type="presParOf" srcId="{D6902FAF-F58D-4F85-A4C4-A3C824300F56}" destId="{B4E693FA-009C-420A-82D6-9DEBE68E3588}" srcOrd="1" destOrd="0" presId="urn:microsoft.com/office/officeart/2008/layout/HorizontalMultiLevelHierarchy"/>
    <dgm:cxn modelId="{BB3F8092-B9EF-4958-BBA3-8060E226CCA7}" type="presParOf" srcId="{4B50DACA-9286-4F55-9B7B-9736DDCF36A0}" destId="{A78AC1F5-DBBD-44A0-AB26-E63DC701776F}" srcOrd="8" destOrd="0" presId="urn:microsoft.com/office/officeart/2008/layout/HorizontalMultiLevelHierarchy"/>
    <dgm:cxn modelId="{D0BE97C0-3E3D-42E5-B69D-53801C5BD556}" type="presParOf" srcId="{A78AC1F5-DBBD-44A0-AB26-E63DC701776F}" destId="{EEA20E43-021F-48A2-BFE9-6525B639261C}" srcOrd="0" destOrd="0" presId="urn:microsoft.com/office/officeart/2008/layout/HorizontalMultiLevelHierarchy"/>
    <dgm:cxn modelId="{EBA0B0A2-47A1-414A-A823-B851D71935CD}" type="presParOf" srcId="{4B50DACA-9286-4F55-9B7B-9736DDCF36A0}" destId="{9A56D9D2-9D9A-4CCE-910F-F12FE41AAE9D}" srcOrd="9" destOrd="0" presId="urn:microsoft.com/office/officeart/2008/layout/HorizontalMultiLevelHierarchy"/>
    <dgm:cxn modelId="{C84FA58C-9A8C-435A-A94E-FBFD0446B396}" type="presParOf" srcId="{9A56D9D2-9D9A-4CCE-910F-F12FE41AAE9D}" destId="{50F95E99-A69F-4C19-BD8E-A3C345B38307}" srcOrd="0" destOrd="0" presId="urn:microsoft.com/office/officeart/2008/layout/HorizontalMultiLevelHierarchy"/>
    <dgm:cxn modelId="{22AFB188-05EC-4A66-A4B0-DABC56B1037E}" type="presParOf" srcId="{9A56D9D2-9D9A-4CCE-910F-F12FE41AAE9D}" destId="{30DB15A3-A9A8-4082-839C-029946897082}" srcOrd="1" destOrd="0" presId="urn:microsoft.com/office/officeart/2008/layout/HorizontalMultiLevelHierarchy"/>
    <dgm:cxn modelId="{95777A27-12CE-4B9A-846F-F8DC082B4188}" type="presParOf" srcId="{4B50DACA-9286-4F55-9B7B-9736DDCF36A0}" destId="{7135CC4C-0A51-4044-B3B8-8C5FC6EDF456}" srcOrd="10" destOrd="0" presId="urn:microsoft.com/office/officeart/2008/layout/HorizontalMultiLevelHierarchy"/>
    <dgm:cxn modelId="{40AF5A6E-881C-4BAC-ACA0-C430C545433B}" type="presParOf" srcId="{7135CC4C-0A51-4044-B3B8-8C5FC6EDF456}" destId="{7D1E2817-B05D-474F-8335-BFDDCD2BCBFD}" srcOrd="0" destOrd="0" presId="urn:microsoft.com/office/officeart/2008/layout/HorizontalMultiLevelHierarchy"/>
    <dgm:cxn modelId="{1627FDCA-3040-4231-A78E-D207ACFA9BA9}" type="presParOf" srcId="{4B50DACA-9286-4F55-9B7B-9736DDCF36A0}" destId="{59DB1259-95A0-4D2B-B1B2-E46D6EEB3EAF}" srcOrd="11" destOrd="0" presId="urn:microsoft.com/office/officeart/2008/layout/HorizontalMultiLevelHierarchy"/>
    <dgm:cxn modelId="{1A974CB2-3307-4832-B5F7-7F178425B51A}" type="presParOf" srcId="{59DB1259-95A0-4D2B-B1B2-E46D6EEB3EAF}" destId="{822BCB7A-206E-4CA2-859C-83FED9C25B22}" srcOrd="0" destOrd="0" presId="urn:microsoft.com/office/officeart/2008/layout/HorizontalMultiLevelHierarchy"/>
    <dgm:cxn modelId="{BE5292F4-4C84-49D0-8C86-CBB8F70A6E49}" type="presParOf" srcId="{59DB1259-95A0-4D2B-B1B2-E46D6EEB3EAF}" destId="{7FE6A1D2-6F16-46C0-9853-5F13154F426C}" srcOrd="1" destOrd="0" presId="urn:microsoft.com/office/officeart/2008/layout/HorizontalMultiLevelHierarchy"/>
    <dgm:cxn modelId="{DC02DC00-C4C6-4FC1-BC5A-286BFAF41B0B}" type="presParOf" srcId="{4B50DACA-9286-4F55-9B7B-9736DDCF36A0}" destId="{8ABB23AA-B877-4B7A-95D0-0D1BBE669A33}" srcOrd="12" destOrd="0" presId="urn:microsoft.com/office/officeart/2008/layout/HorizontalMultiLevelHierarchy"/>
    <dgm:cxn modelId="{480A9418-6E78-4325-B8CE-F77417FBB6E9}" type="presParOf" srcId="{8ABB23AA-B877-4B7A-95D0-0D1BBE669A33}" destId="{6FEFB134-2B70-4497-94D0-F2B2DD894EB2}" srcOrd="0" destOrd="0" presId="urn:microsoft.com/office/officeart/2008/layout/HorizontalMultiLevelHierarchy"/>
    <dgm:cxn modelId="{AEE4B4C7-1E8C-461E-BF66-03C6CDAE620F}" type="presParOf" srcId="{4B50DACA-9286-4F55-9B7B-9736DDCF36A0}" destId="{DBF97F71-8874-429F-A1A8-E61BAF955413}" srcOrd="13" destOrd="0" presId="urn:microsoft.com/office/officeart/2008/layout/HorizontalMultiLevelHierarchy"/>
    <dgm:cxn modelId="{17EF5414-84ED-4895-A172-DFD187CA9B75}" type="presParOf" srcId="{DBF97F71-8874-429F-A1A8-E61BAF955413}" destId="{0889EFE1-46DF-4028-A5BD-75382E43A342}" srcOrd="0" destOrd="0" presId="urn:microsoft.com/office/officeart/2008/layout/HorizontalMultiLevelHierarchy"/>
    <dgm:cxn modelId="{923C460D-B609-4D0B-864F-76D4C9CF452D}" type="presParOf" srcId="{DBF97F71-8874-429F-A1A8-E61BAF955413}" destId="{3DBA7457-EF2A-4D26-AB9B-1B3F596EACE0}"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E801CD-6E63-4A65-89AC-68C15F6817D6}" type="doc">
      <dgm:prSet loTypeId="urn:diagrams.loki3.com/VaryingWidthList+Icon" loCatId="list" qsTypeId="urn:microsoft.com/office/officeart/2005/8/quickstyle/simple1" qsCatId="simple" csTypeId="urn:microsoft.com/office/officeart/2005/8/colors/accent0_3" csCatId="mainScheme" phldr="1"/>
      <dgm:spPr/>
    </dgm:pt>
    <dgm:pt modelId="{FB1D6F60-4058-45B9-BEAE-3188F0C88869}">
      <dgm:prSet phldrT="[Text]"/>
      <dgm:spPr>
        <a:solidFill>
          <a:schemeClr val="accent6">
            <a:lumMod val="75000"/>
          </a:schemeClr>
        </a:solidFill>
      </dgm:spPr>
      <dgm:t>
        <a:bodyPr/>
        <a:lstStyle/>
        <a:p>
          <a:r>
            <a:rPr lang="en-US" dirty="0" smtClean="0"/>
            <a:t>Patient Data Objects</a:t>
          </a:r>
          <a:endParaRPr lang="en-US" dirty="0"/>
        </a:p>
      </dgm:t>
      <dgm:extLst>
        <a:ext uri="{E40237B7-FDA0-4F09-8148-C483321AD2D9}">
          <dgm14:cNvPr xmlns:dgm14="http://schemas.microsoft.com/office/drawing/2010/diagram" id="0" name="" descr="Patient Data Objects&#10;"/>
        </a:ext>
      </dgm:extLst>
    </dgm:pt>
    <dgm:pt modelId="{9BC2E593-9DC4-47B2-9614-F42A4752C7A2}" type="parTrans" cxnId="{E3FCF3CD-B880-46F4-9C92-BF3B0B6A9C50}">
      <dgm:prSet/>
      <dgm:spPr/>
      <dgm:t>
        <a:bodyPr/>
        <a:lstStyle/>
        <a:p>
          <a:endParaRPr lang="en-US"/>
        </a:p>
      </dgm:t>
    </dgm:pt>
    <dgm:pt modelId="{7F403A5C-858D-4BFB-8E91-A73646771C8D}" type="sibTrans" cxnId="{E3FCF3CD-B880-46F4-9C92-BF3B0B6A9C50}">
      <dgm:prSet/>
      <dgm:spPr/>
      <dgm:t>
        <a:bodyPr/>
        <a:lstStyle/>
        <a:p>
          <a:endParaRPr lang="en-US"/>
        </a:p>
      </dgm:t>
    </dgm:pt>
    <dgm:pt modelId="{5BFAF436-AD8E-488A-A23F-779C50D162E1}">
      <dgm:prSet phldrT="[Text]"/>
      <dgm:spPr>
        <a:solidFill>
          <a:schemeClr val="accent6">
            <a:lumMod val="75000"/>
          </a:schemeClr>
        </a:solidFill>
      </dgm:spPr>
      <dgm:t>
        <a:bodyPr/>
        <a:lstStyle/>
        <a:p>
          <a:r>
            <a:rPr lang="en-US" dirty="0" smtClean="0"/>
            <a:t>Template Fields</a:t>
          </a:r>
          <a:endParaRPr lang="en-US" dirty="0"/>
        </a:p>
      </dgm:t>
      <dgm:extLst>
        <a:ext uri="{E40237B7-FDA0-4F09-8148-C483321AD2D9}">
          <dgm14:cNvPr xmlns:dgm14="http://schemas.microsoft.com/office/drawing/2010/diagram" id="0" name="" descr="Patient Data Objects&#10;"/>
        </a:ext>
      </dgm:extLst>
    </dgm:pt>
    <dgm:pt modelId="{93B7133A-1D84-40A3-837F-BE948F533686}" type="parTrans" cxnId="{B788AC93-4A12-4B81-9F9F-4D618BB52110}">
      <dgm:prSet/>
      <dgm:spPr/>
      <dgm:t>
        <a:bodyPr/>
        <a:lstStyle/>
        <a:p>
          <a:endParaRPr lang="en-US"/>
        </a:p>
      </dgm:t>
    </dgm:pt>
    <dgm:pt modelId="{749A972B-11C4-4836-94E6-AB7AF8A51ADC}" type="sibTrans" cxnId="{B788AC93-4A12-4B81-9F9F-4D618BB52110}">
      <dgm:prSet/>
      <dgm:spPr/>
      <dgm:t>
        <a:bodyPr/>
        <a:lstStyle/>
        <a:p>
          <a:endParaRPr lang="en-US"/>
        </a:p>
      </dgm:t>
    </dgm:pt>
    <dgm:pt modelId="{FE8FBA6F-692F-406C-B048-792F6C3E77AB}">
      <dgm:prSet phldrT="[Text]"/>
      <dgm:spPr>
        <a:solidFill>
          <a:schemeClr val="accent6">
            <a:lumMod val="75000"/>
          </a:schemeClr>
        </a:solidFill>
      </dgm:spPr>
      <dgm:t>
        <a:bodyPr/>
        <a:lstStyle/>
        <a:p>
          <a:r>
            <a:rPr lang="en-US" dirty="0" smtClean="0"/>
            <a:t>Preview Templates</a:t>
          </a:r>
          <a:endParaRPr lang="en-US" dirty="0"/>
        </a:p>
      </dgm:t>
      <dgm:extLst>
        <a:ext uri="{E40237B7-FDA0-4F09-8148-C483321AD2D9}">
          <dgm14:cNvPr xmlns:dgm14="http://schemas.microsoft.com/office/drawing/2010/diagram" id="0" name="" descr="Preview Templates&#10;"/>
        </a:ext>
      </dgm:extLst>
    </dgm:pt>
    <dgm:pt modelId="{9413C173-4BCC-4004-9E95-2516AA2A8DFA}" type="parTrans" cxnId="{CF43EE2C-059F-47B5-B857-D55155B558B0}">
      <dgm:prSet/>
      <dgm:spPr/>
      <dgm:t>
        <a:bodyPr/>
        <a:lstStyle/>
        <a:p>
          <a:endParaRPr lang="en-US"/>
        </a:p>
      </dgm:t>
    </dgm:pt>
    <dgm:pt modelId="{86306F1D-3A5C-4917-96EA-EE6A656D8EC8}" type="sibTrans" cxnId="{CF43EE2C-059F-47B5-B857-D55155B558B0}">
      <dgm:prSet/>
      <dgm:spPr/>
      <dgm:t>
        <a:bodyPr/>
        <a:lstStyle/>
        <a:p>
          <a:endParaRPr lang="en-US"/>
        </a:p>
      </dgm:t>
    </dgm:pt>
    <dgm:pt modelId="{773557AC-F9A7-480C-85E5-677903322179}">
      <dgm:prSet phldrT="[Text]"/>
      <dgm:spPr>
        <a:solidFill>
          <a:schemeClr val="accent6">
            <a:lumMod val="75000"/>
          </a:schemeClr>
        </a:solidFill>
      </dgm:spPr>
      <dgm:t>
        <a:bodyPr/>
        <a:lstStyle/>
        <a:p>
          <a:r>
            <a:rPr lang="en-US" dirty="0" smtClean="0"/>
            <a:t>And More..</a:t>
          </a:r>
          <a:endParaRPr lang="en-US" dirty="0"/>
        </a:p>
      </dgm:t>
      <dgm:extLst>
        <a:ext uri="{E40237B7-FDA0-4F09-8148-C483321AD2D9}">
          <dgm14:cNvPr xmlns:dgm14="http://schemas.microsoft.com/office/drawing/2010/diagram" id="0" name="" descr="And More..&#10;"/>
        </a:ext>
      </dgm:extLst>
    </dgm:pt>
    <dgm:pt modelId="{A867E8FE-7854-4DE0-AD3F-1994E12C8ED6}" type="parTrans" cxnId="{0B7BDEFC-FA75-47E0-A9B8-ED26279B8F1F}">
      <dgm:prSet/>
      <dgm:spPr/>
      <dgm:t>
        <a:bodyPr/>
        <a:lstStyle/>
        <a:p>
          <a:endParaRPr lang="en-US"/>
        </a:p>
      </dgm:t>
    </dgm:pt>
    <dgm:pt modelId="{D100EE01-928B-45FE-AD56-C9832789901B}" type="sibTrans" cxnId="{0B7BDEFC-FA75-47E0-A9B8-ED26279B8F1F}">
      <dgm:prSet/>
      <dgm:spPr/>
      <dgm:t>
        <a:bodyPr/>
        <a:lstStyle/>
        <a:p>
          <a:endParaRPr lang="en-US"/>
        </a:p>
      </dgm:t>
    </dgm:pt>
    <dgm:pt modelId="{33F906C7-E757-4155-8CF6-E2F454E058C3}" type="pres">
      <dgm:prSet presAssocID="{52E801CD-6E63-4A65-89AC-68C15F6817D6}" presName="Name0" presStyleCnt="0">
        <dgm:presLayoutVars>
          <dgm:resizeHandles/>
        </dgm:presLayoutVars>
      </dgm:prSet>
      <dgm:spPr/>
    </dgm:pt>
    <dgm:pt modelId="{94459AF9-468F-4770-B23D-6293C10017B2}" type="pres">
      <dgm:prSet presAssocID="{FB1D6F60-4058-45B9-BEAE-3188F0C88869}" presName="text" presStyleLbl="node1" presStyleIdx="0" presStyleCnt="4">
        <dgm:presLayoutVars>
          <dgm:bulletEnabled val="1"/>
        </dgm:presLayoutVars>
      </dgm:prSet>
      <dgm:spPr/>
      <dgm:t>
        <a:bodyPr/>
        <a:lstStyle/>
        <a:p>
          <a:endParaRPr lang="en-US"/>
        </a:p>
      </dgm:t>
    </dgm:pt>
    <dgm:pt modelId="{4303D15F-0E82-42B2-BA9F-8C5A131D4BC3}" type="pres">
      <dgm:prSet presAssocID="{7F403A5C-858D-4BFB-8E91-A73646771C8D}" presName="space" presStyleCnt="0"/>
      <dgm:spPr/>
    </dgm:pt>
    <dgm:pt modelId="{F4AF58A1-421B-40AF-BFCE-706FA5C8DA1D}" type="pres">
      <dgm:prSet presAssocID="{5BFAF436-AD8E-488A-A23F-779C50D162E1}" presName="text" presStyleLbl="node1" presStyleIdx="1" presStyleCnt="4">
        <dgm:presLayoutVars>
          <dgm:bulletEnabled val="1"/>
        </dgm:presLayoutVars>
      </dgm:prSet>
      <dgm:spPr/>
      <dgm:t>
        <a:bodyPr/>
        <a:lstStyle/>
        <a:p>
          <a:endParaRPr lang="en-US"/>
        </a:p>
      </dgm:t>
    </dgm:pt>
    <dgm:pt modelId="{CA38FC7B-AB50-46D5-81C9-FC5F38EA5D1C}" type="pres">
      <dgm:prSet presAssocID="{749A972B-11C4-4836-94E6-AB7AF8A51ADC}" presName="space" presStyleCnt="0"/>
      <dgm:spPr/>
    </dgm:pt>
    <dgm:pt modelId="{796A6BB7-F729-4685-85EA-C2817037CE77}" type="pres">
      <dgm:prSet presAssocID="{FE8FBA6F-692F-406C-B048-792F6C3E77AB}" presName="text" presStyleLbl="node1" presStyleIdx="2" presStyleCnt="4">
        <dgm:presLayoutVars>
          <dgm:bulletEnabled val="1"/>
        </dgm:presLayoutVars>
      </dgm:prSet>
      <dgm:spPr/>
      <dgm:t>
        <a:bodyPr/>
        <a:lstStyle/>
        <a:p>
          <a:endParaRPr lang="en-US"/>
        </a:p>
      </dgm:t>
    </dgm:pt>
    <dgm:pt modelId="{AEA44F19-3055-4CD8-B1A6-86D41EE0C37E}" type="pres">
      <dgm:prSet presAssocID="{86306F1D-3A5C-4917-96EA-EE6A656D8EC8}" presName="space" presStyleCnt="0"/>
      <dgm:spPr/>
    </dgm:pt>
    <dgm:pt modelId="{0EB2D8C0-F24E-4257-8C21-E0100D723EF6}" type="pres">
      <dgm:prSet presAssocID="{773557AC-F9A7-480C-85E5-677903322179}" presName="text" presStyleLbl="node1" presStyleIdx="3" presStyleCnt="4">
        <dgm:presLayoutVars>
          <dgm:bulletEnabled val="1"/>
        </dgm:presLayoutVars>
      </dgm:prSet>
      <dgm:spPr/>
      <dgm:t>
        <a:bodyPr/>
        <a:lstStyle/>
        <a:p>
          <a:endParaRPr lang="en-US"/>
        </a:p>
      </dgm:t>
    </dgm:pt>
  </dgm:ptLst>
  <dgm:cxnLst>
    <dgm:cxn modelId="{B788AC93-4A12-4B81-9F9F-4D618BB52110}" srcId="{52E801CD-6E63-4A65-89AC-68C15F6817D6}" destId="{5BFAF436-AD8E-488A-A23F-779C50D162E1}" srcOrd="1" destOrd="0" parTransId="{93B7133A-1D84-40A3-837F-BE948F533686}" sibTransId="{749A972B-11C4-4836-94E6-AB7AF8A51ADC}"/>
    <dgm:cxn modelId="{97AFE114-A587-4BE9-A955-5B80CDDF0254}" type="presOf" srcId="{52E801CD-6E63-4A65-89AC-68C15F6817D6}" destId="{33F906C7-E757-4155-8CF6-E2F454E058C3}" srcOrd="0" destOrd="0" presId="urn:diagrams.loki3.com/VaryingWidthList+Icon"/>
    <dgm:cxn modelId="{812B5F72-9E7D-4449-8639-1212463CD02E}" type="presOf" srcId="{FE8FBA6F-692F-406C-B048-792F6C3E77AB}" destId="{796A6BB7-F729-4685-85EA-C2817037CE77}" srcOrd="0" destOrd="0" presId="urn:diagrams.loki3.com/VaryingWidthList+Icon"/>
    <dgm:cxn modelId="{5210F2C0-B0BA-47AE-A6CC-8ECAE79325C3}" type="presOf" srcId="{FB1D6F60-4058-45B9-BEAE-3188F0C88869}" destId="{94459AF9-468F-4770-B23D-6293C10017B2}" srcOrd="0" destOrd="0" presId="urn:diagrams.loki3.com/VaryingWidthList+Icon"/>
    <dgm:cxn modelId="{0AD4DCA7-8B26-4C1C-B7FA-004FA1B4A648}" type="presOf" srcId="{5BFAF436-AD8E-488A-A23F-779C50D162E1}" destId="{F4AF58A1-421B-40AF-BFCE-706FA5C8DA1D}" srcOrd="0" destOrd="0" presId="urn:diagrams.loki3.com/VaryingWidthList+Icon"/>
    <dgm:cxn modelId="{CF43EE2C-059F-47B5-B857-D55155B558B0}" srcId="{52E801CD-6E63-4A65-89AC-68C15F6817D6}" destId="{FE8FBA6F-692F-406C-B048-792F6C3E77AB}" srcOrd="2" destOrd="0" parTransId="{9413C173-4BCC-4004-9E95-2516AA2A8DFA}" sibTransId="{86306F1D-3A5C-4917-96EA-EE6A656D8EC8}"/>
    <dgm:cxn modelId="{E3FCF3CD-B880-46F4-9C92-BF3B0B6A9C50}" srcId="{52E801CD-6E63-4A65-89AC-68C15F6817D6}" destId="{FB1D6F60-4058-45B9-BEAE-3188F0C88869}" srcOrd="0" destOrd="0" parTransId="{9BC2E593-9DC4-47B2-9614-F42A4752C7A2}" sibTransId="{7F403A5C-858D-4BFB-8E91-A73646771C8D}"/>
    <dgm:cxn modelId="{F32BEFDC-928F-423B-9458-086F3E30BF55}" type="presOf" srcId="{773557AC-F9A7-480C-85E5-677903322179}" destId="{0EB2D8C0-F24E-4257-8C21-E0100D723EF6}" srcOrd="0" destOrd="0" presId="urn:diagrams.loki3.com/VaryingWidthList+Icon"/>
    <dgm:cxn modelId="{0B7BDEFC-FA75-47E0-A9B8-ED26279B8F1F}" srcId="{52E801CD-6E63-4A65-89AC-68C15F6817D6}" destId="{773557AC-F9A7-480C-85E5-677903322179}" srcOrd="3" destOrd="0" parTransId="{A867E8FE-7854-4DE0-AD3F-1994E12C8ED6}" sibTransId="{D100EE01-928B-45FE-AD56-C9832789901B}"/>
    <dgm:cxn modelId="{76B7E51D-7A23-4239-84CC-6780572F4601}" type="presParOf" srcId="{33F906C7-E757-4155-8CF6-E2F454E058C3}" destId="{94459AF9-468F-4770-B23D-6293C10017B2}" srcOrd="0" destOrd="0" presId="urn:diagrams.loki3.com/VaryingWidthList+Icon"/>
    <dgm:cxn modelId="{02E821AD-8444-439A-81E6-46934F3F3148}" type="presParOf" srcId="{33F906C7-E757-4155-8CF6-E2F454E058C3}" destId="{4303D15F-0E82-42B2-BA9F-8C5A131D4BC3}" srcOrd="1" destOrd="0" presId="urn:diagrams.loki3.com/VaryingWidthList+Icon"/>
    <dgm:cxn modelId="{A24DBFF3-D93F-468E-A8EC-8CFA5A341C2E}" type="presParOf" srcId="{33F906C7-E757-4155-8CF6-E2F454E058C3}" destId="{F4AF58A1-421B-40AF-BFCE-706FA5C8DA1D}" srcOrd="2" destOrd="0" presId="urn:diagrams.loki3.com/VaryingWidthList+Icon"/>
    <dgm:cxn modelId="{541EB775-6263-4FC0-9512-5B2E754AF65E}" type="presParOf" srcId="{33F906C7-E757-4155-8CF6-E2F454E058C3}" destId="{CA38FC7B-AB50-46D5-81C9-FC5F38EA5D1C}" srcOrd="3" destOrd="0" presId="urn:diagrams.loki3.com/VaryingWidthList+Icon"/>
    <dgm:cxn modelId="{B35B2484-AF98-4D1F-A26A-CAC65EE8582F}" type="presParOf" srcId="{33F906C7-E757-4155-8CF6-E2F454E058C3}" destId="{796A6BB7-F729-4685-85EA-C2817037CE77}" srcOrd="4" destOrd="0" presId="urn:diagrams.loki3.com/VaryingWidthList+Icon"/>
    <dgm:cxn modelId="{6435536B-5EF2-405D-B0E5-612493D5B508}" type="presParOf" srcId="{33F906C7-E757-4155-8CF6-E2F454E058C3}" destId="{AEA44F19-3055-4CD8-B1A6-86D41EE0C37E}" srcOrd="5" destOrd="0" presId="urn:diagrams.loki3.com/VaryingWidthList+Icon"/>
    <dgm:cxn modelId="{7E4BEFA2-11AC-4F01-90AB-A47A3B651E68}" type="presParOf" srcId="{33F906C7-E757-4155-8CF6-E2F454E058C3}" destId="{0EB2D8C0-F24E-4257-8C21-E0100D723EF6}" srcOrd="6" destOrd="0" presId="urn:diagrams.loki3.com/VaryingWidthLis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8E522C-1730-475B-A452-3762108811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330573A-5221-40E8-83C4-CA0831698453}">
      <dgm:prSet phldrT="[Text]" custT="1"/>
      <dgm:spPr>
        <a:solidFill>
          <a:srgbClr val="185D66"/>
        </a:solidFill>
        <a:ln>
          <a:noFill/>
        </a:ln>
        <a:effectLst>
          <a:outerShdw blurRad="50800" dist="38100" dir="8100000" algn="tr" rotWithShape="0">
            <a:prstClr val="black">
              <a:alpha val="40000"/>
            </a:prstClr>
          </a:outerShdw>
        </a:effectLst>
      </dgm:spPr>
      <dgm:t>
        <a:bodyPr/>
        <a:lstStyle/>
        <a:p>
          <a:r>
            <a:rPr lang="en-US" sz="3400" b="1" dirty="0" smtClean="0"/>
            <a:t>Text Template “On the Fly”</a:t>
          </a:r>
          <a:endParaRPr lang="en-US" sz="3400" b="1" dirty="0"/>
        </a:p>
      </dgm:t>
      <dgm:extLst>
        <a:ext uri="{E40237B7-FDA0-4F09-8148-C483321AD2D9}">
          <dgm14:cNvPr xmlns:dgm14="http://schemas.microsoft.com/office/drawing/2010/diagram" id="0" name="" descr="Text Template “On the Fly”&#10; “Normal Exam”&#10;Text  or “Boilerplate” Template&#10; “Gen Med Note (APSO)”&#10;Text Template with Patient Data Object&#10; “Creatinine,” “A1C,” “Lab Template”&#10;Text Template with Template Field&#10; “CHF ROS (with template field)”&#10;Dialog Template&#10; “ROS”&#10;"/>
        </a:ext>
      </dgm:extLst>
    </dgm:pt>
    <dgm:pt modelId="{229C351A-AB75-4EA1-B0A0-D1A1F8BA9CF1}" type="parTrans" cxnId="{83A81326-C536-4E47-AB43-7A9BEC2C837F}">
      <dgm:prSet/>
      <dgm:spPr/>
      <dgm:t>
        <a:bodyPr/>
        <a:lstStyle/>
        <a:p>
          <a:endParaRPr lang="en-US"/>
        </a:p>
      </dgm:t>
    </dgm:pt>
    <dgm:pt modelId="{FB340706-CFC2-4ECF-A8A5-E7A5F8DACFE6}" type="sibTrans" cxnId="{83A81326-C536-4E47-AB43-7A9BEC2C837F}">
      <dgm:prSet/>
      <dgm:spPr/>
      <dgm:t>
        <a:bodyPr/>
        <a:lstStyle/>
        <a:p>
          <a:endParaRPr lang="en-US"/>
        </a:p>
      </dgm:t>
    </dgm:pt>
    <dgm:pt modelId="{7F2C665C-7610-488D-8F2F-2780A28D9BBF}">
      <dgm:prSet phldrT="[Text]" custT="1"/>
      <dgm:spPr/>
      <dgm:t>
        <a:bodyPr/>
        <a:lstStyle/>
        <a:p>
          <a:r>
            <a:rPr lang="en-US" sz="3000" b="1" dirty="0" smtClean="0"/>
            <a:t>“Normal Exam”</a:t>
          </a:r>
          <a:endParaRPr lang="en-US" sz="3000" b="1" dirty="0"/>
        </a:p>
      </dgm:t>
      <dgm:extLst>
        <a:ext uri="{E40237B7-FDA0-4F09-8148-C483321AD2D9}">
          <dgm14:cNvPr xmlns:dgm14="http://schemas.microsoft.com/office/drawing/2010/diagram" id="0" name="" descr="Text Template “On the Fly”&#10; “Normal Exam”&#10;Text  or “Boilerplate” Template&#10; “Gen Med Note (APSO)”&#10;Text Template with Patient Data Object&#10; “Creatinine,” “A1C,” “Lab Template”&#10;Text Template with Template Field&#10; “CHF ROS (with template field)”&#10;Dialog Template&#10; “ROS”&#10;"/>
        </a:ext>
      </dgm:extLst>
    </dgm:pt>
    <dgm:pt modelId="{B7C2D224-276D-463A-A154-4CD9068F717C}" type="parTrans" cxnId="{43961167-51B9-4720-95D1-584667B12E0A}">
      <dgm:prSet/>
      <dgm:spPr/>
      <dgm:t>
        <a:bodyPr/>
        <a:lstStyle/>
        <a:p>
          <a:endParaRPr lang="en-US"/>
        </a:p>
      </dgm:t>
    </dgm:pt>
    <dgm:pt modelId="{46BD77AA-1507-4A82-93F8-A6AF5005760A}" type="sibTrans" cxnId="{43961167-51B9-4720-95D1-584667B12E0A}">
      <dgm:prSet/>
      <dgm:spPr/>
      <dgm:t>
        <a:bodyPr/>
        <a:lstStyle/>
        <a:p>
          <a:endParaRPr lang="en-US"/>
        </a:p>
      </dgm:t>
    </dgm:pt>
    <dgm:pt modelId="{1546ED61-494A-4653-A045-7DF7B4FA2AB9}">
      <dgm:prSet phldrT="[Text]" custT="1"/>
      <dgm:spPr>
        <a:solidFill>
          <a:schemeClr val="accent6">
            <a:lumMod val="75000"/>
          </a:schemeClr>
        </a:solidFill>
        <a:ln>
          <a:noFill/>
        </a:ln>
        <a:effectLst>
          <a:outerShdw blurRad="50800" dist="38100" dir="8100000" algn="tr" rotWithShape="0">
            <a:prstClr val="black">
              <a:alpha val="40000"/>
            </a:prstClr>
          </a:outerShdw>
        </a:effectLst>
      </dgm:spPr>
      <dgm:t>
        <a:bodyPr/>
        <a:lstStyle/>
        <a:p>
          <a:r>
            <a:rPr lang="en-US" sz="3400" b="1" dirty="0" smtClean="0"/>
            <a:t>Text  or “Boilerplate” Template</a:t>
          </a:r>
          <a:endParaRPr lang="en-US" sz="3400" b="1" dirty="0"/>
        </a:p>
      </dgm:t>
      <dgm:extLst>
        <a:ext uri="{E40237B7-FDA0-4F09-8148-C483321AD2D9}">
          <dgm14:cNvPr xmlns:dgm14="http://schemas.microsoft.com/office/drawing/2010/diagram" id="0" name="" descr="Text Template “On the Fly”&#10; “Normal Exam”&#10;Text  or “Boilerplate” Template&#10; “Gen Med Note (APSO)”&#10;Text Template with Patient Data Object&#10; “Creatinine,” “A1C,” “Lab Template”&#10;Text Template with Template Field&#10; “CHF ROS (with template field)”&#10;Dialog Template&#10; “ROS”&#10;"/>
        </a:ext>
      </dgm:extLst>
    </dgm:pt>
    <dgm:pt modelId="{7E71D208-2AF2-4466-809C-2ABE24E798CF}" type="parTrans" cxnId="{D96286D1-23F9-4939-8203-F9E857F132F7}">
      <dgm:prSet/>
      <dgm:spPr/>
      <dgm:t>
        <a:bodyPr/>
        <a:lstStyle/>
        <a:p>
          <a:endParaRPr lang="en-US"/>
        </a:p>
      </dgm:t>
    </dgm:pt>
    <dgm:pt modelId="{15CE97D6-13B5-4DEC-BF30-252DB0180E22}" type="sibTrans" cxnId="{D96286D1-23F9-4939-8203-F9E857F132F7}">
      <dgm:prSet/>
      <dgm:spPr/>
      <dgm:t>
        <a:bodyPr/>
        <a:lstStyle/>
        <a:p>
          <a:endParaRPr lang="en-US"/>
        </a:p>
      </dgm:t>
    </dgm:pt>
    <dgm:pt modelId="{2EE444CD-5731-4300-9A80-5217634A929A}">
      <dgm:prSet phldrT="[Text]" custT="1"/>
      <dgm:spPr/>
      <dgm:t>
        <a:bodyPr/>
        <a:lstStyle/>
        <a:p>
          <a:r>
            <a:rPr lang="en-US" sz="3000" b="1" dirty="0" smtClean="0"/>
            <a:t>“Gen Med Note (APSO)”</a:t>
          </a:r>
          <a:endParaRPr lang="en-US" sz="3000" b="1" dirty="0"/>
        </a:p>
      </dgm:t>
      <dgm:extLst>
        <a:ext uri="{E40237B7-FDA0-4F09-8148-C483321AD2D9}">
          <dgm14:cNvPr xmlns:dgm14="http://schemas.microsoft.com/office/drawing/2010/diagram" id="0" name="" descr="Text Template “On the Fly”&#10; “Normal Exam”&#10;Text  or “Boilerplate” Template&#10; “Gen Med Note (APSO)”&#10;Text Template with Patient Data Object&#10; “Creatinine,” “A1C,” “Lab Template”&#10;Text Template with Template Field&#10; “CHF ROS (with template field)”&#10;Dialog Template&#10; “ROS”&#10;"/>
        </a:ext>
      </dgm:extLst>
    </dgm:pt>
    <dgm:pt modelId="{E9766662-F40A-4B61-8BED-A8C263FC7D71}" type="parTrans" cxnId="{7EE880DD-691F-44F0-BBE7-DF79E97D4F99}">
      <dgm:prSet/>
      <dgm:spPr/>
      <dgm:t>
        <a:bodyPr/>
        <a:lstStyle/>
        <a:p>
          <a:endParaRPr lang="en-US"/>
        </a:p>
      </dgm:t>
    </dgm:pt>
    <dgm:pt modelId="{5A08B957-DBCC-46EB-976A-0EF7771FA5E7}" type="sibTrans" cxnId="{7EE880DD-691F-44F0-BBE7-DF79E97D4F99}">
      <dgm:prSet/>
      <dgm:spPr/>
      <dgm:t>
        <a:bodyPr/>
        <a:lstStyle/>
        <a:p>
          <a:endParaRPr lang="en-US"/>
        </a:p>
      </dgm:t>
    </dgm:pt>
    <dgm:pt modelId="{7E3B9330-71C4-4047-8EF3-26337E813432}">
      <dgm:prSet phldrT="[Text]" custT="1"/>
      <dgm:spPr>
        <a:solidFill>
          <a:srgbClr val="7030A0"/>
        </a:solidFill>
        <a:ln>
          <a:noFill/>
        </a:ln>
        <a:effectLst>
          <a:outerShdw blurRad="50800" dist="38100" dir="8100000" algn="tr" rotWithShape="0">
            <a:prstClr val="black">
              <a:alpha val="40000"/>
            </a:prstClr>
          </a:outerShdw>
        </a:effectLst>
      </dgm:spPr>
      <dgm:t>
        <a:bodyPr/>
        <a:lstStyle/>
        <a:p>
          <a:r>
            <a:rPr lang="en-US" sz="3400" b="1" dirty="0" smtClean="0"/>
            <a:t>Text Template with Patient Data Object</a:t>
          </a:r>
          <a:endParaRPr lang="en-US" sz="3400" b="1" dirty="0"/>
        </a:p>
      </dgm:t>
      <dgm:extLst>
        <a:ext uri="{E40237B7-FDA0-4F09-8148-C483321AD2D9}">
          <dgm14:cNvPr xmlns:dgm14="http://schemas.microsoft.com/office/drawing/2010/diagram" id="0" name="" descr="Text Template “On the Fly”&#10; “Normal Exam”&#10;Text  or “Boilerplate” Template&#10; “Gen Med Note (APSO)”&#10;Text Template with Patient Data Object&#10; “Creatinine,” “A1C,” “Lab Template”&#10;Text Template with Template Field&#10; “CHF ROS (with template field)”&#10;Dialog Template&#10; “ROS”&#10;"/>
        </a:ext>
      </dgm:extLst>
    </dgm:pt>
    <dgm:pt modelId="{B7809621-5E70-4097-A4E2-6D7FED552F2D}" type="parTrans" cxnId="{05A35AA9-A64B-454C-B853-20D1FCD40B11}">
      <dgm:prSet/>
      <dgm:spPr/>
      <dgm:t>
        <a:bodyPr/>
        <a:lstStyle/>
        <a:p>
          <a:endParaRPr lang="en-US"/>
        </a:p>
      </dgm:t>
    </dgm:pt>
    <dgm:pt modelId="{CF8832A6-5D70-4020-ADB1-51E61D160417}" type="sibTrans" cxnId="{05A35AA9-A64B-454C-B853-20D1FCD40B11}">
      <dgm:prSet/>
      <dgm:spPr/>
      <dgm:t>
        <a:bodyPr/>
        <a:lstStyle/>
        <a:p>
          <a:endParaRPr lang="en-US"/>
        </a:p>
      </dgm:t>
    </dgm:pt>
    <dgm:pt modelId="{136AC6A6-08BB-422A-B365-2B4CFAA79EEF}">
      <dgm:prSet phldrT="[Text]" custT="1"/>
      <dgm:spPr>
        <a:solidFill>
          <a:schemeClr val="accent5">
            <a:lumMod val="50000"/>
          </a:schemeClr>
        </a:solidFill>
        <a:ln>
          <a:noFill/>
        </a:ln>
        <a:effectLst>
          <a:outerShdw blurRad="50800" dist="38100" dir="8100000" algn="tr" rotWithShape="0">
            <a:prstClr val="black">
              <a:alpha val="40000"/>
            </a:prstClr>
          </a:outerShdw>
        </a:effectLst>
      </dgm:spPr>
      <dgm:t>
        <a:bodyPr/>
        <a:lstStyle/>
        <a:p>
          <a:r>
            <a:rPr lang="en-US" sz="3400" b="1" dirty="0" smtClean="0"/>
            <a:t>Text Template with Template Field</a:t>
          </a:r>
          <a:endParaRPr lang="en-US" sz="3400" b="1" dirty="0"/>
        </a:p>
      </dgm:t>
      <dgm:extLst>
        <a:ext uri="{E40237B7-FDA0-4F09-8148-C483321AD2D9}">
          <dgm14:cNvPr xmlns:dgm14="http://schemas.microsoft.com/office/drawing/2010/diagram" id="0" name="" descr="Text Template “On the Fly”&#10; “Normal Exam”&#10;Text  or “Boilerplate” Template&#10; “Gen Med Note (APSO)”&#10;Text Template with Patient Data Object&#10; “Creatinine,” “A1C,” “Lab Template”&#10;Text Template with Template Field&#10; “CHF ROS (with template field)”&#10;Dialog Template&#10; “ROS”&#10;"/>
        </a:ext>
      </dgm:extLst>
    </dgm:pt>
    <dgm:pt modelId="{7C71C61B-7E58-4AFA-9238-288FC5012604}" type="parTrans" cxnId="{C21F6891-2732-4BE7-B5A1-2B8EE8794FD7}">
      <dgm:prSet/>
      <dgm:spPr/>
      <dgm:t>
        <a:bodyPr/>
        <a:lstStyle/>
        <a:p>
          <a:endParaRPr lang="en-US"/>
        </a:p>
      </dgm:t>
    </dgm:pt>
    <dgm:pt modelId="{9A61CE68-4DEF-405F-9C3E-12904B442827}" type="sibTrans" cxnId="{C21F6891-2732-4BE7-B5A1-2B8EE8794FD7}">
      <dgm:prSet/>
      <dgm:spPr/>
      <dgm:t>
        <a:bodyPr/>
        <a:lstStyle/>
        <a:p>
          <a:endParaRPr lang="en-US"/>
        </a:p>
      </dgm:t>
    </dgm:pt>
    <dgm:pt modelId="{90E32AA7-D9D3-4F6D-9578-1859C0965950}">
      <dgm:prSet phldrT="[Text]" custT="1"/>
      <dgm:spPr>
        <a:solidFill>
          <a:schemeClr val="accent5"/>
        </a:solidFill>
        <a:ln>
          <a:noFill/>
        </a:ln>
        <a:effectLst>
          <a:outerShdw blurRad="50800" dist="38100" dir="8100000" algn="tr" rotWithShape="0">
            <a:prstClr val="black">
              <a:alpha val="40000"/>
            </a:prstClr>
          </a:outerShdw>
        </a:effectLst>
      </dgm:spPr>
      <dgm:t>
        <a:bodyPr/>
        <a:lstStyle/>
        <a:p>
          <a:r>
            <a:rPr lang="en-US" sz="3400" b="1" dirty="0" smtClean="0"/>
            <a:t>Dialog Template</a:t>
          </a:r>
          <a:endParaRPr lang="en-US" sz="3400" b="1" dirty="0"/>
        </a:p>
      </dgm:t>
      <dgm:extLst>
        <a:ext uri="{E40237B7-FDA0-4F09-8148-C483321AD2D9}">
          <dgm14:cNvPr xmlns:dgm14="http://schemas.microsoft.com/office/drawing/2010/diagram" id="0" name="" descr="Text Template “On the Fly”&#10; “Normal Exam”&#10;Text  or “Boilerplate” Template&#10; “Gen Med Note (APSO)”&#10;Text Template with Patient Data Object&#10; “Creatinine,” “A1C,” “Lab Template”&#10;Text Template with Template Field&#10; “CHF ROS (with template field)”&#10;Dialog Template&#10; “ROS”&#10;"/>
        </a:ext>
      </dgm:extLst>
    </dgm:pt>
    <dgm:pt modelId="{2FACC950-355D-4A3D-A34C-207735BFD470}" type="parTrans" cxnId="{51D70E45-486E-45BA-9E29-495F506DC22D}">
      <dgm:prSet/>
      <dgm:spPr/>
      <dgm:t>
        <a:bodyPr/>
        <a:lstStyle/>
        <a:p>
          <a:endParaRPr lang="en-US"/>
        </a:p>
      </dgm:t>
    </dgm:pt>
    <dgm:pt modelId="{21F55C4D-8CFA-46F8-9C3E-3B1BE30D81B9}" type="sibTrans" cxnId="{51D70E45-486E-45BA-9E29-495F506DC22D}">
      <dgm:prSet/>
      <dgm:spPr/>
      <dgm:t>
        <a:bodyPr/>
        <a:lstStyle/>
        <a:p>
          <a:endParaRPr lang="en-US"/>
        </a:p>
      </dgm:t>
    </dgm:pt>
    <dgm:pt modelId="{2DBF0A2C-A6AC-4FAD-A030-470CE29DCD6A}">
      <dgm:prSet phldrT="[Text]" custT="1"/>
      <dgm:spPr/>
      <dgm:t>
        <a:bodyPr/>
        <a:lstStyle/>
        <a:p>
          <a:r>
            <a:rPr lang="en-US" sz="3000" b="1" dirty="0" smtClean="0"/>
            <a:t>“Creatinine,” “A1C,” “Lab Template”</a:t>
          </a:r>
          <a:endParaRPr lang="en-US" sz="3000" b="1" dirty="0"/>
        </a:p>
      </dgm:t>
      <dgm:extLst>
        <a:ext uri="{E40237B7-FDA0-4F09-8148-C483321AD2D9}">
          <dgm14:cNvPr xmlns:dgm14="http://schemas.microsoft.com/office/drawing/2010/diagram" id="0" name="" descr="Text Template “On the Fly”&#10; “Normal Exam”&#10;Text  or “Boilerplate” Template&#10; “Gen Med Note (APSO)”&#10;Text Template with Patient Data Object&#10; “Creatinine,” “A1C,” “Lab Template”&#10;Text Template with Template Field&#10; “CHF ROS (with template field)”&#10;Dialog Template&#10; “ROS”&#10;"/>
        </a:ext>
      </dgm:extLst>
    </dgm:pt>
    <dgm:pt modelId="{15E032FC-7A54-4156-96AA-40ED4B17E02C}" type="parTrans" cxnId="{50B843D8-7ED7-45AC-8F41-17A35A7421C0}">
      <dgm:prSet/>
      <dgm:spPr/>
      <dgm:t>
        <a:bodyPr/>
        <a:lstStyle/>
        <a:p>
          <a:endParaRPr lang="en-US"/>
        </a:p>
      </dgm:t>
    </dgm:pt>
    <dgm:pt modelId="{5D8D9AF3-D0FB-4189-BEF3-E6F10CD088B1}" type="sibTrans" cxnId="{50B843D8-7ED7-45AC-8F41-17A35A7421C0}">
      <dgm:prSet/>
      <dgm:spPr/>
      <dgm:t>
        <a:bodyPr/>
        <a:lstStyle/>
        <a:p>
          <a:endParaRPr lang="en-US"/>
        </a:p>
      </dgm:t>
    </dgm:pt>
    <dgm:pt modelId="{21C7226B-5FBE-4097-A228-80C5DFB57405}">
      <dgm:prSet phldrT="[Text]" custT="1"/>
      <dgm:spPr/>
      <dgm:t>
        <a:bodyPr/>
        <a:lstStyle/>
        <a:p>
          <a:r>
            <a:rPr lang="en-US" sz="3000" b="1" dirty="0" smtClean="0"/>
            <a:t>“CHF ROS (with template field)”</a:t>
          </a:r>
          <a:endParaRPr lang="en-US" sz="3000" b="1" dirty="0"/>
        </a:p>
      </dgm:t>
      <dgm:extLst>
        <a:ext uri="{E40237B7-FDA0-4F09-8148-C483321AD2D9}">
          <dgm14:cNvPr xmlns:dgm14="http://schemas.microsoft.com/office/drawing/2010/diagram" id="0" name="" descr="Text Template “On the Fly”&#10; “Normal Exam”&#10;Text  or “Boilerplate” Template&#10; “Gen Med Note (APSO)”&#10;Text Template with Patient Data Object&#10; “Creatinine,” “A1C,” “Lab Template”&#10;Text Template with Template Field&#10; “CHF ROS (with template field)”&#10;Dialog Template&#10; “ROS”&#10;"/>
        </a:ext>
      </dgm:extLst>
    </dgm:pt>
    <dgm:pt modelId="{D5545913-46ED-4F64-A07F-8723BDE5ECFB}" type="parTrans" cxnId="{1C47A046-D0EA-45DE-8A84-9DC2F1AE3014}">
      <dgm:prSet/>
      <dgm:spPr/>
      <dgm:t>
        <a:bodyPr/>
        <a:lstStyle/>
        <a:p>
          <a:endParaRPr lang="en-US"/>
        </a:p>
      </dgm:t>
    </dgm:pt>
    <dgm:pt modelId="{7208395C-029B-496A-A32F-C708567B1C24}" type="sibTrans" cxnId="{1C47A046-D0EA-45DE-8A84-9DC2F1AE3014}">
      <dgm:prSet/>
      <dgm:spPr/>
      <dgm:t>
        <a:bodyPr/>
        <a:lstStyle/>
        <a:p>
          <a:endParaRPr lang="en-US"/>
        </a:p>
      </dgm:t>
    </dgm:pt>
    <dgm:pt modelId="{4C7336D4-2EE8-4858-838D-B51DBF206CED}">
      <dgm:prSet phldrT="[Text]" custT="1"/>
      <dgm:spPr/>
      <dgm:t>
        <a:bodyPr/>
        <a:lstStyle/>
        <a:p>
          <a:r>
            <a:rPr lang="en-US" sz="3000" b="1" dirty="0" smtClean="0"/>
            <a:t>“ROS”</a:t>
          </a:r>
          <a:endParaRPr lang="en-US" sz="3000" b="1" dirty="0"/>
        </a:p>
      </dgm:t>
      <dgm:extLst>
        <a:ext uri="{E40237B7-FDA0-4F09-8148-C483321AD2D9}">
          <dgm14:cNvPr xmlns:dgm14="http://schemas.microsoft.com/office/drawing/2010/diagram" id="0" name="" descr="Text Template “On the Fly”&#10; “Normal Exam”&#10;Text  or “Boilerplate” Template&#10; “Gen Med Note (APSO)”&#10;Text Template with Patient Data Object&#10; “Creatinine,” “A1C,” “Lab Template”&#10;Text Template with Template Field&#10; “CHF ROS (with template field)”&#10;Dialog Template&#10; “ROS”&#10;"/>
        </a:ext>
      </dgm:extLst>
    </dgm:pt>
    <dgm:pt modelId="{7104A9CF-E8E2-477A-866D-9975489F464B}" type="parTrans" cxnId="{B852D43B-94F6-436B-B9CD-15CE814F8577}">
      <dgm:prSet/>
      <dgm:spPr/>
      <dgm:t>
        <a:bodyPr/>
        <a:lstStyle/>
        <a:p>
          <a:endParaRPr lang="en-US"/>
        </a:p>
      </dgm:t>
    </dgm:pt>
    <dgm:pt modelId="{57BE7AE7-69C6-4E5A-8013-6B865D2245CE}" type="sibTrans" cxnId="{B852D43B-94F6-436B-B9CD-15CE814F8577}">
      <dgm:prSet/>
      <dgm:spPr/>
      <dgm:t>
        <a:bodyPr/>
        <a:lstStyle/>
        <a:p>
          <a:endParaRPr lang="en-US"/>
        </a:p>
      </dgm:t>
    </dgm:pt>
    <dgm:pt modelId="{EC73BED5-70B8-4614-9C91-0BCEDACB8B84}" type="pres">
      <dgm:prSet presAssocID="{FB8E522C-1730-475B-A452-3762108811D0}" presName="linear" presStyleCnt="0">
        <dgm:presLayoutVars>
          <dgm:animLvl val="lvl"/>
          <dgm:resizeHandles val="exact"/>
        </dgm:presLayoutVars>
      </dgm:prSet>
      <dgm:spPr/>
      <dgm:t>
        <a:bodyPr/>
        <a:lstStyle/>
        <a:p>
          <a:endParaRPr lang="en-US"/>
        </a:p>
      </dgm:t>
    </dgm:pt>
    <dgm:pt modelId="{3A448E4A-5FBE-4716-B387-5953CDA9E5CD}" type="pres">
      <dgm:prSet presAssocID="{9330573A-5221-40E8-83C4-CA0831698453}" presName="parentText" presStyleLbl="node1" presStyleIdx="0" presStyleCnt="5" custScaleX="83333" custLinFactNeighborX="-7904">
        <dgm:presLayoutVars>
          <dgm:chMax val="0"/>
          <dgm:bulletEnabled val="1"/>
        </dgm:presLayoutVars>
      </dgm:prSet>
      <dgm:spPr/>
      <dgm:t>
        <a:bodyPr/>
        <a:lstStyle/>
        <a:p>
          <a:endParaRPr lang="en-US"/>
        </a:p>
      </dgm:t>
    </dgm:pt>
    <dgm:pt modelId="{6295E376-631C-47BD-8044-65381FAF8683}" type="pres">
      <dgm:prSet presAssocID="{9330573A-5221-40E8-83C4-CA0831698453}" presName="childText" presStyleLbl="revTx" presStyleIdx="0" presStyleCnt="5">
        <dgm:presLayoutVars>
          <dgm:bulletEnabled val="1"/>
        </dgm:presLayoutVars>
      </dgm:prSet>
      <dgm:spPr/>
      <dgm:t>
        <a:bodyPr/>
        <a:lstStyle/>
        <a:p>
          <a:endParaRPr lang="en-US"/>
        </a:p>
      </dgm:t>
    </dgm:pt>
    <dgm:pt modelId="{2D9FC315-D4B7-4C37-ACA3-60B1A8F60C0C}" type="pres">
      <dgm:prSet presAssocID="{1546ED61-494A-4653-A045-7DF7B4FA2AB9}" presName="parentText" presStyleLbl="node1" presStyleIdx="1" presStyleCnt="5" custScaleX="83333" custLinFactNeighborX="-7904">
        <dgm:presLayoutVars>
          <dgm:chMax val="0"/>
          <dgm:bulletEnabled val="1"/>
        </dgm:presLayoutVars>
      </dgm:prSet>
      <dgm:spPr/>
      <dgm:t>
        <a:bodyPr/>
        <a:lstStyle/>
        <a:p>
          <a:endParaRPr lang="en-US"/>
        </a:p>
      </dgm:t>
    </dgm:pt>
    <dgm:pt modelId="{72ED0E61-DF9E-41C4-907F-0BC8C3A02231}" type="pres">
      <dgm:prSet presAssocID="{1546ED61-494A-4653-A045-7DF7B4FA2AB9}" presName="childText" presStyleLbl="revTx" presStyleIdx="1" presStyleCnt="5">
        <dgm:presLayoutVars>
          <dgm:bulletEnabled val="1"/>
        </dgm:presLayoutVars>
      </dgm:prSet>
      <dgm:spPr/>
      <dgm:t>
        <a:bodyPr/>
        <a:lstStyle/>
        <a:p>
          <a:endParaRPr lang="en-US"/>
        </a:p>
      </dgm:t>
    </dgm:pt>
    <dgm:pt modelId="{33666C8E-B30B-48A4-A1AC-DACDCB6A3B4F}" type="pres">
      <dgm:prSet presAssocID="{7E3B9330-71C4-4047-8EF3-26337E813432}" presName="parentText" presStyleLbl="node1" presStyleIdx="2" presStyleCnt="5" custScaleX="83333" custLinFactNeighborX="-7904">
        <dgm:presLayoutVars>
          <dgm:chMax val="0"/>
          <dgm:bulletEnabled val="1"/>
        </dgm:presLayoutVars>
      </dgm:prSet>
      <dgm:spPr/>
      <dgm:t>
        <a:bodyPr/>
        <a:lstStyle/>
        <a:p>
          <a:endParaRPr lang="en-US"/>
        </a:p>
      </dgm:t>
    </dgm:pt>
    <dgm:pt modelId="{1D4AB4F0-EA49-4347-93F3-29DDF4BAAAD2}" type="pres">
      <dgm:prSet presAssocID="{7E3B9330-71C4-4047-8EF3-26337E813432}" presName="childText" presStyleLbl="revTx" presStyleIdx="2" presStyleCnt="5">
        <dgm:presLayoutVars>
          <dgm:bulletEnabled val="1"/>
        </dgm:presLayoutVars>
      </dgm:prSet>
      <dgm:spPr/>
      <dgm:t>
        <a:bodyPr/>
        <a:lstStyle/>
        <a:p>
          <a:endParaRPr lang="en-US"/>
        </a:p>
      </dgm:t>
    </dgm:pt>
    <dgm:pt modelId="{5A880C8E-F267-4CB3-A348-5F6FE8FC175C}" type="pres">
      <dgm:prSet presAssocID="{136AC6A6-08BB-422A-B365-2B4CFAA79EEF}" presName="parentText" presStyleLbl="node1" presStyleIdx="3" presStyleCnt="5" custScaleX="83333" custLinFactNeighborX="-7904">
        <dgm:presLayoutVars>
          <dgm:chMax val="0"/>
          <dgm:bulletEnabled val="1"/>
        </dgm:presLayoutVars>
      </dgm:prSet>
      <dgm:spPr/>
      <dgm:t>
        <a:bodyPr/>
        <a:lstStyle/>
        <a:p>
          <a:endParaRPr lang="en-US"/>
        </a:p>
      </dgm:t>
    </dgm:pt>
    <dgm:pt modelId="{C59C949E-5209-4DF1-BBE3-8396D99AE264}" type="pres">
      <dgm:prSet presAssocID="{136AC6A6-08BB-422A-B365-2B4CFAA79EEF}" presName="childText" presStyleLbl="revTx" presStyleIdx="3" presStyleCnt="5">
        <dgm:presLayoutVars>
          <dgm:bulletEnabled val="1"/>
        </dgm:presLayoutVars>
      </dgm:prSet>
      <dgm:spPr/>
      <dgm:t>
        <a:bodyPr/>
        <a:lstStyle/>
        <a:p>
          <a:endParaRPr lang="en-US"/>
        </a:p>
      </dgm:t>
    </dgm:pt>
    <dgm:pt modelId="{083EC81F-8CE7-40FD-A71D-CF478E9A3387}" type="pres">
      <dgm:prSet presAssocID="{90E32AA7-D9D3-4F6D-9578-1859C0965950}" presName="parentText" presStyleLbl="node1" presStyleIdx="4" presStyleCnt="5" custScaleX="83333" custLinFactNeighborX="-7904">
        <dgm:presLayoutVars>
          <dgm:chMax val="0"/>
          <dgm:bulletEnabled val="1"/>
        </dgm:presLayoutVars>
      </dgm:prSet>
      <dgm:spPr/>
      <dgm:t>
        <a:bodyPr/>
        <a:lstStyle/>
        <a:p>
          <a:endParaRPr lang="en-US"/>
        </a:p>
      </dgm:t>
    </dgm:pt>
    <dgm:pt modelId="{922AFCBC-48E5-468D-A8B6-D18512775BBF}" type="pres">
      <dgm:prSet presAssocID="{90E32AA7-D9D3-4F6D-9578-1859C0965950}" presName="childText" presStyleLbl="revTx" presStyleIdx="4" presStyleCnt="5">
        <dgm:presLayoutVars>
          <dgm:bulletEnabled val="1"/>
        </dgm:presLayoutVars>
      </dgm:prSet>
      <dgm:spPr/>
      <dgm:t>
        <a:bodyPr/>
        <a:lstStyle/>
        <a:p>
          <a:endParaRPr lang="en-US"/>
        </a:p>
      </dgm:t>
    </dgm:pt>
  </dgm:ptLst>
  <dgm:cxnLst>
    <dgm:cxn modelId="{459D09F3-1BCA-4824-A08C-FA914E1C1786}" type="presOf" srcId="{1546ED61-494A-4653-A045-7DF7B4FA2AB9}" destId="{2D9FC315-D4B7-4C37-ACA3-60B1A8F60C0C}" srcOrd="0" destOrd="0" presId="urn:microsoft.com/office/officeart/2005/8/layout/vList2"/>
    <dgm:cxn modelId="{C643EFA3-898E-4BDE-A347-393EC497CD1C}" type="presOf" srcId="{136AC6A6-08BB-422A-B365-2B4CFAA79EEF}" destId="{5A880C8E-F267-4CB3-A348-5F6FE8FC175C}" srcOrd="0" destOrd="0" presId="urn:microsoft.com/office/officeart/2005/8/layout/vList2"/>
    <dgm:cxn modelId="{43961167-51B9-4720-95D1-584667B12E0A}" srcId="{9330573A-5221-40E8-83C4-CA0831698453}" destId="{7F2C665C-7610-488D-8F2F-2780A28D9BBF}" srcOrd="0" destOrd="0" parTransId="{B7C2D224-276D-463A-A154-4CD9068F717C}" sibTransId="{46BD77AA-1507-4A82-93F8-A6AF5005760A}"/>
    <dgm:cxn modelId="{50B843D8-7ED7-45AC-8F41-17A35A7421C0}" srcId="{7E3B9330-71C4-4047-8EF3-26337E813432}" destId="{2DBF0A2C-A6AC-4FAD-A030-470CE29DCD6A}" srcOrd="0" destOrd="0" parTransId="{15E032FC-7A54-4156-96AA-40ED4B17E02C}" sibTransId="{5D8D9AF3-D0FB-4189-BEF3-E6F10CD088B1}"/>
    <dgm:cxn modelId="{5B0A17B6-FE15-451A-A46B-B45500A4AF74}" type="presOf" srcId="{4C7336D4-2EE8-4858-838D-B51DBF206CED}" destId="{922AFCBC-48E5-468D-A8B6-D18512775BBF}" srcOrd="0" destOrd="0" presId="urn:microsoft.com/office/officeart/2005/8/layout/vList2"/>
    <dgm:cxn modelId="{83A81326-C536-4E47-AB43-7A9BEC2C837F}" srcId="{FB8E522C-1730-475B-A452-3762108811D0}" destId="{9330573A-5221-40E8-83C4-CA0831698453}" srcOrd="0" destOrd="0" parTransId="{229C351A-AB75-4EA1-B0A0-D1A1F8BA9CF1}" sibTransId="{FB340706-CFC2-4ECF-A8A5-E7A5F8DACFE6}"/>
    <dgm:cxn modelId="{7EE880DD-691F-44F0-BBE7-DF79E97D4F99}" srcId="{1546ED61-494A-4653-A045-7DF7B4FA2AB9}" destId="{2EE444CD-5731-4300-9A80-5217634A929A}" srcOrd="0" destOrd="0" parTransId="{E9766662-F40A-4B61-8BED-A8C263FC7D71}" sibTransId="{5A08B957-DBCC-46EB-976A-0EF7771FA5E7}"/>
    <dgm:cxn modelId="{C21F6891-2732-4BE7-B5A1-2B8EE8794FD7}" srcId="{FB8E522C-1730-475B-A452-3762108811D0}" destId="{136AC6A6-08BB-422A-B365-2B4CFAA79EEF}" srcOrd="3" destOrd="0" parTransId="{7C71C61B-7E58-4AFA-9238-288FC5012604}" sibTransId="{9A61CE68-4DEF-405F-9C3E-12904B442827}"/>
    <dgm:cxn modelId="{D96286D1-23F9-4939-8203-F9E857F132F7}" srcId="{FB8E522C-1730-475B-A452-3762108811D0}" destId="{1546ED61-494A-4653-A045-7DF7B4FA2AB9}" srcOrd="1" destOrd="0" parTransId="{7E71D208-2AF2-4466-809C-2ABE24E798CF}" sibTransId="{15CE97D6-13B5-4DEC-BF30-252DB0180E22}"/>
    <dgm:cxn modelId="{A7313A9B-53A5-4502-98A4-3D466953DBAE}" type="presOf" srcId="{21C7226B-5FBE-4097-A228-80C5DFB57405}" destId="{C59C949E-5209-4DF1-BBE3-8396D99AE264}" srcOrd="0" destOrd="0" presId="urn:microsoft.com/office/officeart/2005/8/layout/vList2"/>
    <dgm:cxn modelId="{CC59EC0A-B0D9-492B-ACFC-71F8FD7334CA}" type="presOf" srcId="{7E3B9330-71C4-4047-8EF3-26337E813432}" destId="{33666C8E-B30B-48A4-A1AC-DACDCB6A3B4F}" srcOrd="0" destOrd="0" presId="urn:microsoft.com/office/officeart/2005/8/layout/vList2"/>
    <dgm:cxn modelId="{1C47A046-D0EA-45DE-8A84-9DC2F1AE3014}" srcId="{136AC6A6-08BB-422A-B365-2B4CFAA79EEF}" destId="{21C7226B-5FBE-4097-A228-80C5DFB57405}" srcOrd="0" destOrd="0" parTransId="{D5545913-46ED-4F64-A07F-8723BDE5ECFB}" sibTransId="{7208395C-029B-496A-A32F-C708567B1C24}"/>
    <dgm:cxn modelId="{8193D3A2-1742-44AC-9A7C-D72BB22FA996}" type="presOf" srcId="{2EE444CD-5731-4300-9A80-5217634A929A}" destId="{72ED0E61-DF9E-41C4-907F-0BC8C3A02231}" srcOrd="0" destOrd="0" presId="urn:microsoft.com/office/officeart/2005/8/layout/vList2"/>
    <dgm:cxn modelId="{6CBE5C3B-9B44-4FE4-B222-3977D7D836D8}" type="presOf" srcId="{7F2C665C-7610-488D-8F2F-2780A28D9BBF}" destId="{6295E376-631C-47BD-8044-65381FAF8683}" srcOrd="0" destOrd="0" presId="urn:microsoft.com/office/officeart/2005/8/layout/vList2"/>
    <dgm:cxn modelId="{FEEA22D3-92FF-42B6-A344-8E47BA9D9CFA}" type="presOf" srcId="{90E32AA7-D9D3-4F6D-9578-1859C0965950}" destId="{083EC81F-8CE7-40FD-A71D-CF478E9A3387}" srcOrd="0" destOrd="0" presId="urn:microsoft.com/office/officeart/2005/8/layout/vList2"/>
    <dgm:cxn modelId="{51D70E45-486E-45BA-9E29-495F506DC22D}" srcId="{FB8E522C-1730-475B-A452-3762108811D0}" destId="{90E32AA7-D9D3-4F6D-9578-1859C0965950}" srcOrd="4" destOrd="0" parTransId="{2FACC950-355D-4A3D-A34C-207735BFD470}" sibTransId="{21F55C4D-8CFA-46F8-9C3E-3B1BE30D81B9}"/>
    <dgm:cxn modelId="{B852D43B-94F6-436B-B9CD-15CE814F8577}" srcId="{90E32AA7-D9D3-4F6D-9578-1859C0965950}" destId="{4C7336D4-2EE8-4858-838D-B51DBF206CED}" srcOrd="0" destOrd="0" parTransId="{7104A9CF-E8E2-477A-866D-9975489F464B}" sibTransId="{57BE7AE7-69C6-4E5A-8013-6B865D2245CE}"/>
    <dgm:cxn modelId="{AF1A5A8C-4377-445D-A3EE-572AFC7E85BE}" type="presOf" srcId="{9330573A-5221-40E8-83C4-CA0831698453}" destId="{3A448E4A-5FBE-4716-B387-5953CDA9E5CD}" srcOrd="0" destOrd="0" presId="urn:microsoft.com/office/officeart/2005/8/layout/vList2"/>
    <dgm:cxn modelId="{06B83CA2-BD89-4472-A805-D5D4F7C9D36B}" type="presOf" srcId="{FB8E522C-1730-475B-A452-3762108811D0}" destId="{EC73BED5-70B8-4614-9C91-0BCEDACB8B84}" srcOrd="0" destOrd="0" presId="urn:microsoft.com/office/officeart/2005/8/layout/vList2"/>
    <dgm:cxn modelId="{5769CCA7-EECF-4BB0-8C1F-9C2FC39A5E91}" type="presOf" srcId="{2DBF0A2C-A6AC-4FAD-A030-470CE29DCD6A}" destId="{1D4AB4F0-EA49-4347-93F3-29DDF4BAAAD2}" srcOrd="0" destOrd="0" presId="urn:microsoft.com/office/officeart/2005/8/layout/vList2"/>
    <dgm:cxn modelId="{05A35AA9-A64B-454C-B853-20D1FCD40B11}" srcId="{FB8E522C-1730-475B-A452-3762108811D0}" destId="{7E3B9330-71C4-4047-8EF3-26337E813432}" srcOrd="2" destOrd="0" parTransId="{B7809621-5E70-4097-A4E2-6D7FED552F2D}" sibTransId="{CF8832A6-5D70-4020-ADB1-51E61D160417}"/>
    <dgm:cxn modelId="{183CC1C8-E2D5-463C-8DF5-826AFE4C379D}" type="presParOf" srcId="{EC73BED5-70B8-4614-9C91-0BCEDACB8B84}" destId="{3A448E4A-5FBE-4716-B387-5953CDA9E5CD}" srcOrd="0" destOrd="0" presId="urn:microsoft.com/office/officeart/2005/8/layout/vList2"/>
    <dgm:cxn modelId="{9902032E-3D93-4641-86F5-E3D7F420AB99}" type="presParOf" srcId="{EC73BED5-70B8-4614-9C91-0BCEDACB8B84}" destId="{6295E376-631C-47BD-8044-65381FAF8683}" srcOrd="1" destOrd="0" presId="urn:microsoft.com/office/officeart/2005/8/layout/vList2"/>
    <dgm:cxn modelId="{B0558A1A-C14E-4CDE-B57D-491079D1C75F}" type="presParOf" srcId="{EC73BED5-70B8-4614-9C91-0BCEDACB8B84}" destId="{2D9FC315-D4B7-4C37-ACA3-60B1A8F60C0C}" srcOrd="2" destOrd="0" presId="urn:microsoft.com/office/officeart/2005/8/layout/vList2"/>
    <dgm:cxn modelId="{5E571B16-001B-4237-BE29-F996CEFAB62A}" type="presParOf" srcId="{EC73BED5-70B8-4614-9C91-0BCEDACB8B84}" destId="{72ED0E61-DF9E-41C4-907F-0BC8C3A02231}" srcOrd="3" destOrd="0" presId="urn:microsoft.com/office/officeart/2005/8/layout/vList2"/>
    <dgm:cxn modelId="{0F08BA95-367B-4636-818F-492C0D427A7E}" type="presParOf" srcId="{EC73BED5-70B8-4614-9C91-0BCEDACB8B84}" destId="{33666C8E-B30B-48A4-A1AC-DACDCB6A3B4F}" srcOrd="4" destOrd="0" presId="urn:microsoft.com/office/officeart/2005/8/layout/vList2"/>
    <dgm:cxn modelId="{4D764CA3-727B-4840-9807-FF7AC96043B9}" type="presParOf" srcId="{EC73BED5-70B8-4614-9C91-0BCEDACB8B84}" destId="{1D4AB4F0-EA49-4347-93F3-29DDF4BAAAD2}" srcOrd="5" destOrd="0" presId="urn:microsoft.com/office/officeart/2005/8/layout/vList2"/>
    <dgm:cxn modelId="{766A9A12-60AA-4A36-AA11-98224678EF4E}" type="presParOf" srcId="{EC73BED5-70B8-4614-9C91-0BCEDACB8B84}" destId="{5A880C8E-F267-4CB3-A348-5F6FE8FC175C}" srcOrd="6" destOrd="0" presId="urn:microsoft.com/office/officeart/2005/8/layout/vList2"/>
    <dgm:cxn modelId="{73287E81-9C3D-4C15-B3F5-80FBE59C2FFB}" type="presParOf" srcId="{EC73BED5-70B8-4614-9C91-0BCEDACB8B84}" destId="{C59C949E-5209-4DF1-BBE3-8396D99AE264}" srcOrd="7" destOrd="0" presId="urn:microsoft.com/office/officeart/2005/8/layout/vList2"/>
    <dgm:cxn modelId="{1FE57A37-6E52-4951-BC7F-8A2892CB2A36}" type="presParOf" srcId="{EC73BED5-70B8-4614-9C91-0BCEDACB8B84}" destId="{083EC81F-8CE7-40FD-A71D-CF478E9A3387}" srcOrd="8" destOrd="0" presId="urn:microsoft.com/office/officeart/2005/8/layout/vList2"/>
    <dgm:cxn modelId="{54B8E9E5-56FC-41DF-8868-07C3FA6CC8C1}" type="presParOf" srcId="{EC73BED5-70B8-4614-9C91-0BCEDACB8B84}" destId="{922AFCBC-48E5-468D-A8B6-D18512775BBF}"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421FF-1486-4220-8706-637557134A84}">
      <dsp:nvSpPr>
        <dsp:cNvPr id="0" name=""/>
        <dsp:cNvSpPr/>
      </dsp:nvSpPr>
      <dsp:spPr>
        <a:xfrm>
          <a:off x="864987" y="3383280"/>
          <a:ext cx="809365" cy="91440"/>
        </a:xfrm>
        <a:custGeom>
          <a:avLst/>
          <a:gdLst/>
          <a:ahLst/>
          <a:cxnLst/>
          <a:rect l="0" t="0" r="0" b="0"/>
          <a:pathLst>
            <a:path>
              <a:moveTo>
                <a:pt x="0" y="45720"/>
              </a:moveTo>
              <a:lnTo>
                <a:pt x="809365" y="4572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49435" y="3408765"/>
        <a:ext cx="40468" cy="40468"/>
      </dsp:txXfrm>
    </dsp:sp>
    <dsp:sp modelId="{C4CFB4ED-01FB-4BAA-A911-1D7D9A8E425A}">
      <dsp:nvSpPr>
        <dsp:cNvPr id="0" name=""/>
        <dsp:cNvSpPr/>
      </dsp:nvSpPr>
      <dsp:spPr>
        <a:xfrm rot="16200000">
          <a:off x="-2992953" y="2996506"/>
          <a:ext cx="6850893" cy="864987"/>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Saving Time with CPRS</a:t>
          </a:r>
          <a:endParaRPr lang="en-US" sz="5500" kern="1200" dirty="0"/>
        </a:p>
      </dsp:txBody>
      <dsp:txXfrm>
        <a:off x="-2992953" y="2996506"/>
        <a:ext cx="6850893" cy="864987"/>
      </dsp:txXfrm>
    </dsp:sp>
    <dsp:sp modelId="{362CF1D5-D033-4E5C-8570-7BDDFE8E09DD}">
      <dsp:nvSpPr>
        <dsp:cNvPr id="0" name=""/>
        <dsp:cNvSpPr/>
      </dsp:nvSpPr>
      <dsp:spPr>
        <a:xfrm>
          <a:off x="1674352" y="3063267"/>
          <a:ext cx="5712378" cy="731464"/>
        </a:xfrm>
        <a:prstGeom prst="rect">
          <a:avLst/>
        </a:prstGeom>
        <a:solidFill>
          <a:schemeClr val="accent5"/>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Templates</a:t>
          </a:r>
          <a:endParaRPr lang="en-US" sz="3600" kern="1200" dirty="0"/>
        </a:p>
      </dsp:txBody>
      <dsp:txXfrm>
        <a:off x="1674352" y="3063267"/>
        <a:ext cx="5712378" cy="731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D3DB3-4F04-4E71-BA0B-ECDBE66A8CC1}">
      <dsp:nvSpPr>
        <dsp:cNvPr id="0" name=""/>
        <dsp:cNvSpPr/>
      </dsp:nvSpPr>
      <dsp:spPr>
        <a:xfrm>
          <a:off x="864987" y="3429000"/>
          <a:ext cx="808057" cy="519065"/>
        </a:xfrm>
        <a:custGeom>
          <a:avLst/>
          <a:gdLst/>
          <a:ahLst/>
          <a:cxnLst/>
          <a:rect l="0" t="0" r="0" b="0"/>
          <a:pathLst>
            <a:path>
              <a:moveTo>
                <a:pt x="0" y="0"/>
              </a:moveTo>
              <a:lnTo>
                <a:pt x="404028" y="0"/>
              </a:lnTo>
              <a:lnTo>
                <a:pt x="404028" y="519065"/>
              </a:lnTo>
              <a:lnTo>
                <a:pt x="808057" y="519065"/>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45005" y="3664522"/>
        <a:ext cx="48020" cy="48020"/>
      </dsp:txXfrm>
    </dsp:sp>
    <dsp:sp modelId="{9B7421FF-1486-4220-8706-637557134A84}">
      <dsp:nvSpPr>
        <dsp:cNvPr id="0" name=""/>
        <dsp:cNvSpPr/>
      </dsp:nvSpPr>
      <dsp:spPr>
        <a:xfrm>
          <a:off x="864987" y="2909903"/>
          <a:ext cx="808057" cy="519096"/>
        </a:xfrm>
        <a:custGeom>
          <a:avLst/>
          <a:gdLst/>
          <a:ahLst/>
          <a:cxnLst/>
          <a:rect l="0" t="0" r="0" b="0"/>
          <a:pathLst>
            <a:path>
              <a:moveTo>
                <a:pt x="0" y="519096"/>
              </a:moveTo>
              <a:lnTo>
                <a:pt x="404028" y="519096"/>
              </a:lnTo>
              <a:lnTo>
                <a:pt x="404028" y="0"/>
              </a:lnTo>
              <a:lnTo>
                <a:pt x="808057"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45005" y="3145441"/>
        <a:ext cx="48021" cy="48021"/>
      </dsp:txXfrm>
    </dsp:sp>
    <dsp:sp modelId="{C4CFB4ED-01FB-4BAA-A911-1D7D9A8E425A}">
      <dsp:nvSpPr>
        <dsp:cNvPr id="0" name=""/>
        <dsp:cNvSpPr/>
      </dsp:nvSpPr>
      <dsp:spPr>
        <a:xfrm rot="16200000">
          <a:off x="-2992953" y="2996506"/>
          <a:ext cx="6850893" cy="864987"/>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Saving Time with CPRS</a:t>
          </a:r>
          <a:endParaRPr lang="en-US" sz="5500" kern="1200" dirty="0"/>
        </a:p>
      </dsp:txBody>
      <dsp:txXfrm>
        <a:off x="-2992953" y="2996506"/>
        <a:ext cx="6850893" cy="864987"/>
      </dsp:txXfrm>
    </dsp:sp>
    <dsp:sp modelId="{362CF1D5-D033-4E5C-8570-7BDDFE8E09DD}">
      <dsp:nvSpPr>
        <dsp:cNvPr id="0" name=""/>
        <dsp:cNvSpPr/>
      </dsp:nvSpPr>
      <dsp:spPr>
        <a:xfrm>
          <a:off x="1673045" y="2544171"/>
          <a:ext cx="5712378" cy="731464"/>
        </a:xfrm>
        <a:prstGeom prst="rect">
          <a:avLst/>
        </a:prstGeom>
        <a:solidFill>
          <a:schemeClr val="accent5"/>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Templates</a:t>
          </a:r>
          <a:endParaRPr lang="en-US" sz="3600" kern="1200" dirty="0"/>
        </a:p>
      </dsp:txBody>
      <dsp:txXfrm>
        <a:off x="1673045" y="2544171"/>
        <a:ext cx="5712378" cy="731464"/>
      </dsp:txXfrm>
    </dsp:sp>
    <dsp:sp modelId="{393EA911-8269-4E0E-A928-60DA549E1F36}">
      <dsp:nvSpPr>
        <dsp:cNvPr id="0" name=""/>
        <dsp:cNvSpPr/>
      </dsp:nvSpPr>
      <dsp:spPr>
        <a:xfrm>
          <a:off x="1673045" y="3582303"/>
          <a:ext cx="5714993" cy="731525"/>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Custom Views</a:t>
          </a:r>
          <a:endParaRPr lang="en-US" sz="3600" kern="1200" dirty="0">
            <a:solidFill>
              <a:srgbClr val="EBEB43"/>
            </a:solidFill>
          </a:endParaRPr>
        </a:p>
      </dsp:txBody>
      <dsp:txXfrm>
        <a:off x="1673045" y="3582303"/>
        <a:ext cx="5714993" cy="7315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C9402-9DAF-4AF5-AB72-CE2E1E05A4C8}">
      <dsp:nvSpPr>
        <dsp:cNvPr id="0" name=""/>
        <dsp:cNvSpPr/>
      </dsp:nvSpPr>
      <dsp:spPr>
        <a:xfrm>
          <a:off x="864987" y="3429000"/>
          <a:ext cx="808057" cy="1038162"/>
        </a:xfrm>
        <a:custGeom>
          <a:avLst/>
          <a:gdLst/>
          <a:ahLst/>
          <a:cxnLst/>
          <a:rect l="0" t="0" r="0" b="0"/>
          <a:pathLst>
            <a:path>
              <a:moveTo>
                <a:pt x="0" y="0"/>
              </a:moveTo>
              <a:lnTo>
                <a:pt x="404028" y="0"/>
              </a:lnTo>
              <a:lnTo>
                <a:pt x="404028" y="1038162"/>
              </a:lnTo>
              <a:lnTo>
                <a:pt x="808057" y="1038162"/>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36126" y="3915191"/>
        <a:ext cx="65778" cy="65778"/>
      </dsp:txXfrm>
    </dsp:sp>
    <dsp:sp modelId="{A59D3DB3-4F04-4E71-BA0B-ECDBE66A8CC1}">
      <dsp:nvSpPr>
        <dsp:cNvPr id="0" name=""/>
        <dsp:cNvSpPr/>
      </dsp:nvSpPr>
      <dsp:spPr>
        <a:xfrm>
          <a:off x="864987" y="3383280"/>
          <a:ext cx="808057" cy="91440"/>
        </a:xfrm>
        <a:custGeom>
          <a:avLst/>
          <a:gdLst/>
          <a:ahLst/>
          <a:cxnLst/>
          <a:rect l="0" t="0" r="0" b="0"/>
          <a:pathLst>
            <a:path>
              <a:moveTo>
                <a:pt x="0" y="45720"/>
              </a:moveTo>
              <a:lnTo>
                <a:pt x="808057" y="4572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48814" y="3408798"/>
        <a:ext cx="40402" cy="40402"/>
      </dsp:txXfrm>
    </dsp:sp>
    <dsp:sp modelId="{9B7421FF-1486-4220-8706-637557134A84}">
      <dsp:nvSpPr>
        <dsp:cNvPr id="0" name=""/>
        <dsp:cNvSpPr/>
      </dsp:nvSpPr>
      <dsp:spPr>
        <a:xfrm>
          <a:off x="864987" y="2390837"/>
          <a:ext cx="808057" cy="1038162"/>
        </a:xfrm>
        <a:custGeom>
          <a:avLst/>
          <a:gdLst/>
          <a:ahLst/>
          <a:cxnLst/>
          <a:rect l="0" t="0" r="0" b="0"/>
          <a:pathLst>
            <a:path>
              <a:moveTo>
                <a:pt x="0" y="1038162"/>
              </a:moveTo>
              <a:lnTo>
                <a:pt x="404028" y="1038162"/>
              </a:lnTo>
              <a:lnTo>
                <a:pt x="404028" y="0"/>
              </a:lnTo>
              <a:lnTo>
                <a:pt x="808057"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36126" y="2877029"/>
        <a:ext cx="65778" cy="65778"/>
      </dsp:txXfrm>
    </dsp:sp>
    <dsp:sp modelId="{C4CFB4ED-01FB-4BAA-A911-1D7D9A8E425A}">
      <dsp:nvSpPr>
        <dsp:cNvPr id="0" name=""/>
        <dsp:cNvSpPr/>
      </dsp:nvSpPr>
      <dsp:spPr>
        <a:xfrm rot="16200000">
          <a:off x="-2992953" y="2996506"/>
          <a:ext cx="6850893" cy="864987"/>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Saving Time with CPRS</a:t>
          </a:r>
          <a:endParaRPr lang="en-US" sz="5500" kern="1200" dirty="0"/>
        </a:p>
      </dsp:txBody>
      <dsp:txXfrm>
        <a:off x="-2992953" y="2996506"/>
        <a:ext cx="6850893" cy="864987"/>
      </dsp:txXfrm>
    </dsp:sp>
    <dsp:sp modelId="{362CF1D5-D033-4E5C-8570-7BDDFE8E09DD}">
      <dsp:nvSpPr>
        <dsp:cNvPr id="0" name=""/>
        <dsp:cNvSpPr/>
      </dsp:nvSpPr>
      <dsp:spPr>
        <a:xfrm>
          <a:off x="1673045" y="2025105"/>
          <a:ext cx="5712378" cy="731464"/>
        </a:xfrm>
        <a:prstGeom prst="rect">
          <a:avLst/>
        </a:prstGeom>
        <a:solidFill>
          <a:schemeClr val="accent5"/>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Templates</a:t>
          </a:r>
          <a:endParaRPr lang="en-US" sz="3600" kern="1200" dirty="0"/>
        </a:p>
      </dsp:txBody>
      <dsp:txXfrm>
        <a:off x="1673045" y="2025105"/>
        <a:ext cx="5712378" cy="731464"/>
      </dsp:txXfrm>
    </dsp:sp>
    <dsp:sp modelId="{393EA911-8269-4E0E-A928-60DA549E1F36}">
      <dsp:nvSpPr>
        <dsp:cNvPr id="0" name=""/>
        <dsp:cNvSpPr/>
      </dsp:nvSpPr>
      <dsp:spPr>
        <a:xfrm>
          <a:off x="1673045" y="3063237"/>
          <a:ext cx="5714993" cy="731525"/>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Custom Views</a:t>
          </a:r>
          <a:endParaRPr lang="en-US" sz="3600" kern="1200" dirty="0">
            <a:solidFill>
              <a:srgbClr val="EBEB43"/>
            </a:solidFill>
          </a:endParaRPr>
        </a:p>
      </dsp:txBody>
      <dsp:txXfrm>
        <a:off x="1673045" y="3063237"/>
        <a:ext cx="5714993" cy="731525"/>
      </dsp:txXfrm>
    </dsp:sp>
    <dsp:sp modelId="{4D7FD984-CD1D-4A3F-AC92-F1CB0BC72E6F}">
      <dsp:nvSpPr>
        <dsp:cNvPr id="0" name=""/>
        <dsp:cNvSpPr/>
      </dsp:nvSpPr>
      <dsp:spPr>
        <a:xfrm>
          <a:off x="1673045" y="4101430"/>
          <a:ext cx="5712378" cy="731464"/>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Settings</a:t>
          </a:r>
          <a:endParaRPr lang="en-US" sz="3600" kern="1200" dirty="0">
            <a:solidFill>
              <a:srgbClr val="EBEB43"/>
            </a:solidFill>
          </a:endParaRPr>
        </a:p>
      </dsp:txBody>
      <dsp:txXfrm>
        <a:off x="1673045" y="4101430"/>
        <a:ext cx="5712378" cy="731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077BD-3B49-44EF-BAC5-2AD4013F9F66}">
      <dsp:nvSpPr>
        <dsp:cNvPr id="0" name=""/>
        <dsp:cNvSpPr/>
      </dsp:nvSpPr>
      <dsp:spPr>
        <a:xfrm>
          <a:off x="864987" y="3429000"/>
          <a:ext cx="808057" cy="1557228"/>
        </a:xfrm>
        <a:custGeom>
          <a:avLst/>
          <a:gdLst/>
          <a:ahLst/>
          <a:cxnLst/>
          <a:rect l="0" t="0" r="0" b="0"/>
          <a:pathLst>
            <a:path>
              <a:moveTo>
                <a:pt x="0" y="0"/>
              </a:moveTo>
              <a:lnTo>
                <a:pt x="404028" y="0"/>
              </a:lnTo>
              <a:lnTo>
                <a:pt x="404028" y="1557228"/>
              </a:lnTo>
              <a:lnTo>
                <a:pt x="808057" y="1557228"/>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1225156" y="4163754"/>
        <a:ext cx="87719" cy="87719"/>
      </dsp:txXfrm>
    </dsp:sp>
    <dsp:sp modelId="{BABC9402-9DAF-4AF5-AB72-CE2E1E05A4C8}">
      <dsp:nvSpPr>
        <dsp:cNvPr id="0" name=""/>
        <dsp:cNvSpPr/>
      </dsp:nvSpPr>
      <dsp:spPr>
        <a:xfrm>
          <a:off x="864987" y="3429000"/>
          <a:ext cx="808057" cy="519096"/>
        </a:xfrm>
        <a:custGeom>
          <a:avLst/>
          <a:gdLst/>
          <a:ahLst/>
          <a:cxnLst/>
          <a:rect l="0" t="0" r="0" b="0"/>
          <a:pathLst>
            <a:path>
              <a:moveTo>
                <a:pt x="0" y="0"/>
              </a:moveTo>
              <a:lnTo>
                <a:pt x="404028" y="0"/>
              </a:lnTo>
              <a:lnTo>
                <a:pt x="404028" y="519096"/>
              </a:lnTo>
              <a:lnTo>
                <a:pt x="808057" y="519096"/>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45005" y="3664537"/>
        <a:ext cx="48021" cy="48021"/>
      </dsp:txXfrm>
    </dsp:sp>
    <dsp:sp modelId="{A59D3DB3-4F04-4E71-BA0B-ECDBE66A8CC1}">
      <dsp:nvSpPr>
        <dsp:cNvPr id="0" name=""/>
        <dsp:cNvSpPr/>
      </dsp:nvSpPr>
      <dsp:spPr>
        <a:xfrm>
          <a:off x="864987" y="2909934"/>
          <a:ext cx="808057" cy="519065"/>
        </a:xfrm>
        <a:custGeom>
          <a:avLst/>
          <a:gdLst/>
          <a:ahLst/>
          <a:cxnLst/>
          <a:rect l="0" t="0" r="0" b="0"/>
          <a:pathLst>
            <a:path>
              <a:moveTo>
                <a:pt x="0" y="519065"/>
              </a:moveTo>
              <a:lnTo>
                <a:pt x="404028" y="519065"/>
              </a:lnTo>
              <a:lnTo>
                <a:pt x="404028" y="0"/>
              </a:lnTo>
              <a:lnTo>
                <a:pt x="808057"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45005" y="3145456"/>
        <a:ext cx="48020" cy="48020"/>
      </dsp:txXfrm>
    </dsp:sp>
    <dsp:sp modelId="{9B7421FF-1486-4220-8706-637557134A84}">
      <dsp:nvSpPr>
        <dsp:cNvPr id="0" name=""/>
        <dsp:cNvSpPr/>
      </dsp:nvSpPr>
      <dsp:spPr>
        <a:xfrm>
          <a:off x="864987" y="1871771"/>
          <a:ext cx="808057" cy="1557228"/>
        </a:xfrm>
        <a:custGeom>
          <a:avLst/>
          <a:gdLst/>
          <a:ahLst/>
          <a:cxnLst/>
          <a:rect l="0" t="0" r="0" b="0"/>
          <a:pathLst>
            <a:path>
              <a:moveTo>
                <a:pt x="0" y="1557228"/>
              </a:moveTo>
              <a:lnTo>
                <a:pt x="404028" y="1557228"/>
              </a:lnTo>
              <a:lnTo>
                <a:pt x="404028" y="0"/>
              </a:lnTo>
              <a:lnTo>
                <a:pt x="808057"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1225156" y="2606525"/>
        <a:ext cx="87719" cy="87719"/>
      </dsp:txXfrm>
    </dsp:sp>
    <dsp:sp modelId="{C4CFB4ED-01FB-4BAA-A911-1D7D9A8E425A}">
      <dsp:nvSpPr>
        <dsp:cNvPr id="0" name=""/>
        <dsp:cNvSpPr/>
      </dsp:nvSpPr>
      <dsp:spPr>
        <a:xfrm rot="16200000">
          <a:off x="-2992953" y="2996506"/>
          <a:ext cx="6850893" cy="864987"/>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Saving Time with CPRS</a:t>
          </a:r>
          <a:endParaRPr lang="en-US" sz="5500" kern="1200" dirty="0"/>
        </a:p>
      </dsp:txBody>
      <dsp:txXfrm>
        <a:off x="-2992953" y="2996506"/>
        <a:ext cx="6850893" cy="864987"/>
      </dsp:txXfrm>
    </dsp:sp>
    <dsp:sp modelId="{362CF1D5-D033-4E5C-8570-7BDDFE8E09DD}">
      <dsp:nvSpPr>
        <dsp:cNvPr id="0" name=""/>
        <dsp:cNvSpPr/>
      </dsp:nvSpPr>
      <dsp:spPr>
        <a:xfrm>
          <a:off x="1673045" y="1506039"/>
          <a:ext cx="5712378" cy="731464"/>
        </a:xfrm>
        <a:prstGeom prst="rect">
          <a:avLst/>
        </a:prstGeom>
        <a:solidFill>
          <a:schemeClr val="accent5"/>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Templates</a:t>
          </a:r>
          <a:endParaRPr lang="en-US" sz="3600" kern="1200" dirty="0"/>
        </a:p>
      </dsp:txBody>
      <dsp:txXfrm>
        <a:off x="1673045" y="1506039"/>
        <a:ext cx="5712378" cy="731464"/>
      </dsp:txXfrm>
    </dsp:sp>
    <dsp:sp modelId="{393EA911-8269-4E0E-A928-60DA549E1F36}">
      <dsp:nvSpPr>
        <dsp:cNvPr id="0" name=""/>
        <dsp:cNvSpPr/>
      </dsp:nvSpPr>
      <dsp:spPr>
        <a:xfrm>
          <a:off x="1673045" y="2544171"/>
          <a:ext cx="5714993" cy="731525"/>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Custom Views</a:t>
          </a:r>
          <a:endParaRPr lang="en-US" sz="3600" kern="1200" dirty="0">
            <a:solidFill>
              <a:srgbClr val="EBEB43"/>
            </a:solidFill>
          </a:endParaRPr>
        </a:p>
      </dsp:txBody>
      <dsp:txXfrm>
        <a:off x="1673045" y="2544171"/>
        <a:ext cx="5714993" cy="731525"/>
      </dsp:txXfrm>
    </dsp:sp>
    <dsp:sp modelId="{4D7FD984-CD1D-4A3F-AC92-F1CB0BC72E6F}">
      <dsp:nvSpPr>
        <dsp:cNvPr id="0" name=""/>
        <dsp:cNvSpPr/>
      </dsp:nvSpPr>
      <dsp:spPr>
        <a:xfrm>
          <a:off x="1673045" y="3582364"/>
          <a:ext cx="5712378" cy="731464"/>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Settings</a:t>
          </a:r>
          <a:endParaRPr lang="en-US" sz="3600" kern="1200" dirty="0">
            <a:solidFill>
              <a:srgbClr val="EBEB43"/>
            </a:solidFill>
          </a:endParaRPr>
        </a:p>
      </dsp:txBody>
      <dsp:txXfrm>
        <a:off x="1673045" y="3582364"/>
        <a:ext cx="5712378" cy="731464"/>
      </dsp:txXfrm>
    </dsp:sp>
    <dsp:sp modelId="{B6608714-7C94-42BF-824A-E0226A5BA5FD}">
      <dsp:nvSpPr>
        <dsp:cNvPr id="0" name=""/>
        <dsp:cNvSpPr/>
      </dsp:nvSpPr>
      <dsp:spPr>
        <a:xfrm>
          <a:off x="1673045" y="4620496"/>
          <a:ext cx="5712378" cy="731464"/>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Keyboard Shortcuts</a:t>
          </a:r>
          <a:endParaRPr lang="en-US" sz="3600" kern="1200" dirty="0">
            <a:solidFill>
              <a:srgbClr val="EBEB43"/>
            </a:solidFill>
          </a:endParaRPr>
        </a:p>
      </dsp:txBody>
      <dsp:txXfrm>
        <a:off x="1673045" y="4620496"/>
        <a:ext cx="5712378" cy="7314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C1F5-DBBD-44A0-AB26-E63DC701776F}">
      <dsp:nvSpPr>
        <dsp:cNvPr id="0" name=""/>
        <dsp:cNvSpPr/>
      </dsp:nvSpPr>
      <dsp:spPr>
        <a:xfrm>
          <a:off x="864987" y="3429000"/>
          <a:ext cx="808057" cy="2076294"/>
        </a:xfrm>
        <a:custGeom>
          <a:avLst/>
          <a:gdLst/>
          <a:ahLst/>
          <a:cxnLst/>
          <a:rect l="0" t="0" r="0" b="0"/>
          <a:pathLst>
            <a:path>
              <a:moveTo>
                <a:pt x="0" y="0"/>
              </a:moveTo>
              <a:lnTo>
                <a:pt x="404028" y="0"/>
              </a:lnTo>
              <a:lnTo>
                <a:pt x="404028" y="2076294"/>
              </a:lnTo>
              <a:lnTo>
                <a:pt x="808057" y="2076294"/>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1213316" y="4411447"/>
        <a:ext cx="111399" cy="111399"/>
      </dsp:txXfrm>
    </dsp:sp>
    <dsp:sp modelId="{D44077BD-3B49-44EF-BAC5-2AD4013F9F66}">
      <dsp:nvSpPr>
        <dsp:cNvPr id="0" name=""/>
        <dsp:cNvSpPr/>
      </dsp:nvSpPr>
      <dsp:spPr>
        <a:xfrm>
          <a:off x="864987" y="3429000"/>
          <a:ext cx="808057" cy="1038162"/>
        </a:xfrm>
        <a:custGeom>
          <a:avLst/>
          <a:gdLst/>
          <a:ahLst/>
          <a:cxnLst/>
          <a:rect l="0" t="0" r="0" b="0"/>
          <a:pathLst>
            <a:path>
              <a:moveTo>
                <a:pt x="0" y="0"/>
              </a:moveTo>
              <a:lnTo>
                <a:pt x="404028" y="0"/>
              </a:lnTo>
              <a:lnTo>
                <a:pt x="404028" y="1038162"/>
              </a:lnTo>
              <a:lnTo>
                <a:pt x="808057" y="1038162"/>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36126" y="3915191"/>
        <a:ext cx="65778" cy="65778"/>
      </dsp:txXfrm>
    </dsp:sp>
    <dsp:sp modelId="{BABC9402-9DAF-4AF5-AB72-CE2E1E05A4C8}">
      <dsp:nvSpPr>
        <dsp:cNvPr id="0" name=""/>
        <dsp:cNvSpPr/>
      </dsp:nvSpPr>
      <dsp:spPr>
        <a:xfrm>
          <a:off x="864987" y="3383280"/>
          <a:ext cx="808057" cy="91440"/>
        </a:xfrm>
        <a:custGeom>
          <a:avLst/>
          <a:gdLst/>
          <a:ahLst/>
          <a:cxnLst/>
          <a:rect l="0" t="0" r="0" b="0"/>
          <a:pathLst>
            <a:path>
              <a:moveTo>
                <a:pt x="0" y="45720"/>
              </a:moveTo>
              <a:lnTo>
                <a:pt x="404028" y="45720"/>
              </a:lnTo>
              <a:lnTo>
                <a:pt x="404028" y="45750"/>
              </a:lnTo>
              <a:lnTo>
                <a:pt x="808057" y="4575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48814" y="3408798"/>
        <a:ext cx="40402" cy="40402"/>
      </dsp:txXfrm>
    </dsp:sp>
    <dsp:sp modelId="{A59D3DB3-4F04-4E71-BA0B-ECDBE66A8CC1}">
      <dsp:nvSpPr>
        <dsp:cNvPr id="0" name=""/>
        <dsp:cNvSpPr/>
      </dsp:nvSpPr>
      <dsp:spPr>
        <a:xfrm>
          <a:off x="864987" y="2390868"/>
          <a:ext cx="808057" cy="1038131"/>
        </a:xfrm>
        <a:custGeom>
          <a:avLst/>
          <a:gdLst/>
          <a:ahLst/>
          <a:cxnLst/>
          <a:rect l="0" t="0" r="0" b="0"/>
          <a:pathLst>
            <a:path>
              <a:moveTo>
                <a:pt x="0" y="1038131"/>
              </a:moveTo>
              <a:lnTo>
                <a:pt x="404028" y="1038131"/>
              </a:lnTo>
              <a:lnTo>
                <a:pt x="404028" y="0"/>
              </a:lnTo>
              <a:lnTo>
                <a:pt x="808057"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36127" y="2877045"/>
        <a:ext cx="65777" cy="65777"/>
      </dsp:txXfrm>
    </dsp:sp>
    <dsp:sp modelId="{9B7421FF-1486-4220-8706-637557134A84}">
      <dsp:nvSpPr>
        <dsp:cNvPr id="0" name=""/>
        <dsp:cNvSpPr/>
      </dsp:nvSpPr>
      <dsp:spPr>
        <a:xfrm>
          <a:off x="864987" y="1352705"/>
          <a:ext cx="808057" cy="2076294"/>
        </a:xfrm>
        <a:custGeom>
          <a:avLst/>
          <a:gdLst/>
          <a:ahLst/>
          <a:cxnLst/>
          <a:rect l="0" t="0" r="0" b="0"/>
          <a:pathLst>
            <a:path>
              <a:moveTo>
                <a:pt x="0" y="2076294"/>
              </a:moveTo>
              <a:lnTo>
                <a:pt x="404028" y="2076294"/>
              </a:lnTo>
              <a:lnTo>
                <a:pt x="404028" y="0"/>
              </a:lnTo>
              <a:lnTo>
                <a:pt x="808057"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1213316" y="2335153"/>
        <a:ext cx="111399" cy="111399"/>
      </dsp:txXfrm>
    </dsp:sp>
    <dsp:sp modelId="{C4CFB4ED-01FB-4BAA-A911-1D7D9A8E425A}">
      <dsp:nvSpPr>
        <dsp:cNvPr id="0" name=""/>
        <dsp:cNvSpPr/>
      </dsp:nvSpPr>
      <dsp:spPr>
        <a:xfrm rot="16200000">
          <a:off x="-2992953" y="2996506"/>
          <a:ext cx="6850893" cy="864987"/>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Saving Time with CPRS</a:t>
          </a:r>
          <a:endParaRPr lang="en-US" sz="5500" kern="1200" dirty="0"/>
        </a:p>
      </dsp:txBody>
      <dsp:txXfrm>
        <a:off x="-2992953" y="2996506"/>
        <a:ext cx="6850893" cy="864987"/>
      </dsp:txXfrm>
    </dsp:sp>
    <dsp:sp modelId="{362CF1D5-D033-4E5C-8570-7BDDFE8E09DD}">
      <dsp:nvSpPr>
        <dsp:cNvPr id="0" name=""/>
        <dsp:cNvSpPr/>
      </dsp:nvSpPr>
      <dsp:spPr>
        <a:xfrm>
          <a:off x="1673045" y="986973"/>
          <a:ext cx="5712378" cy="731464"/>
        </a:xfrm>
        <a:prstGeom prst="rect">
          <a:avLst/>
        </a:prstGeom>
        <a:solidFill>
          <a:schemeClr val="accent5"/>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Templates</a:t>
          </a:r>
          <a:endParaRPr lang="en-US" sz="3600" kern="1200" dirty="0"/>
        </a:p>
      </dsp:txBody>
      <dsp:txXfrm>
        <a:off x="1673045" y="986973"/>
        <a:ext cx="5712378" cy="731464"/>
      </dsp:txXfrm>
    </dsp:sp>
    <dsp:sp modelId="{393EA911-8269-4E0E-A928-60DA549E1F36}">
      <dsp:nvSpPr>
        <dsp:cNvPr id="0" name=""/>
        <dsp:cNvSpPr/>
      </dsp:nvSpPr>
      <dsp:spPr>
        <a:xfrm>
          <a:off x="1673045" y="2025105"/>
          <a:ext cx="5714993" cy="731525"/>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Custom Views</a:t>
          </a:r>
          <a:endParaRPr lang="en-US" sz="3600" kern="1200" dirty="0">
            <a:solidFill>
              <a:srgbClr val="EBEB43"/>
            </a:solidFill>
          </a:endParaRPr>
        </a:p>
      </dsp:txBody>
      <dsp:txXfrm>
        <a:off x="1673045" y="2025105"/>
        <a:ext cx="5714993" cy="731525"/>
      </dsp:txXfrm>
    </dsp:sp>
    <dsp:sp modelId="{4D7FD984-CD1D-4A3F-AC92-F1CB0BC72E6F}">
      <dsp:nvSpPr>
        <dsp:cNvPr id="0" name=""/>
        <dsp:cNvSpPr/>
      </dsp:nvSpPr>
      <dsp:spPr>
        <a:xfrm>
          <a:off x="1673045" y="3063298"/>
          <a:ext cx="5712378" cy="731464"/>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Settings</a:t>
          </a:r>
          <a:endParaRPr lang="en-US" sz="3600" kern="1200" dirty="0">
            <a:solidFill>
              <a:srgbClr val="EBEB43"/>
            </a:solidFill>
          </a:endParaRPr>
        </a:p>
      </dsp:txBody>
      <dsp:txXfrm>
        <a:off x="1673045" y="3063298"/>
        <a:ext cx="5712378" cy="731464"/>
      </dsp:txXfrm>
    </dsp:sp>
    <dsp:sp modelId="{B6608714-7C94-42BF-824A-E0226A5BA5FD}">
      <dsp:nvSpPr>
        <dsp:cNvPr id="0" name=""/>
        <dsp:cNvSpPr/>
      </dsp:nvSpPr>
      <dsp:spPr>
        <a:xfrm>
          <a:off x="1673045" y="4101430"/>
          <a:ext cx="5712378" cy="731464"/>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Keyboard Shortcuts</a:t>
          </a:r>
        </a:p>
      </dsp:txBody>
      <dsp:txXfrm>
        <a:off x="1673045" y="4101430"/>
        <a:ext cx="5712378" cy="731464"/>
      </dsp:txXfrm>
    </dsp:sp>
    <dsp:sp modelId="{50F95E99-A69F-4C19-BD8E-A3C345B38307}">
      <dsp:nvSpPr>
        <dsp:cNvPr id="0" name=""/>
        <dsp:cNvSpPr/>
      </dsp:nvSpPr>
      <dsp:spPr>
        <a:xfrm>
          <a:off x="1673045" y="5139562"/>
          <a:ext cx="5712378" cy="731464"/>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Organization of Visit</a:t>
          </a:r>
          <a:endParaRPr lang="en-US" sz="3600" kern="1200" dirty="0">
            <a:solidFill>
              <a:srgbClr val="EBEB43"/>
            </a:solidFill>
          </a:endParaRPr>
        </a:p>
      </dsp:txBody>
      <dsp:txXfrm>
        <a:off x="1673045" y="5139562"/>
        <a:ext cx="5712378" cy="731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5CC4C-0A51-4044-B3B8-8C5FC6EDF456}">
      <dsp:nvSpPr>
        <dsp:cNvPr id="0" name=""/>
        <dsp:cNvSpPr/>
      </dsp:nvSpPr>
      <dsp:spPr>
        <a:xfrm>
          <a:off x="864987" y="3429000"/>
          <a:ext cx="808057" cy="2595360"/>
        </a:xfrm>
        <a:custGeom>
          <a:avLst/>
          <a:gdLst/>
          <a:ahLst/>
          <a:cxnLst/>
          <a:rect l="0" t="0" r="0" b="0"/>
          <a:pathLst>
            <a:path>
              <a:moveTo>
                <a:pt x="0" y="0"/>
              </a:moveTo>
              <a:lnTo>
                <a:pt x="404028" y="0"/>
              </a:lnTo>
              <a:lnTo>
                <a:pt x="404028" y="2595360"/>
              </a:lnTo>
              <a:lnTo>
                <a:pt x="808057" y="259536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1201060" y="4658723"/>
        <a:ext cx="135912" cy="135912"/>
      </dsp:txXfrm>
    </dsp:sp>
    <dsp:sp modelId="{A78AC1F5-DBBD-44A0-AB26-E63DC701776F}">
      <dsp:nvSpPr>
        <dsp:cNvPr id="0" name=""/>
        <dsp:cNvSpPr/>
      </dsp:nvSpPr>
      <dsp:spPr>
        <a:xfrm>
          <a:off x="864987" y="3429000"/>
          <a:ext cx="808057" cy="1557228"/>
        </a:xfrm>
        <a:custGeom>
          <a:avLst/>
          <a:gdLst/>
          <a:ahLst/>
          <a:cxnLst/>
          <a:rect l="0" t="0" r="0" b="0"/>
          <a:pathLst>
            <a:path>
              <a:moveTo>
                <a:pt x="0" y="0"/>
              </a:moveTo>
              <a:lnTo>
                <a:pt x="404028" y="0"/>
              </a:lnTo>
              <a:lnTo>
                <a:pt x="404028" y="1557228"/>
              </a:lnTo>
              <a:lnTo>
                <a:pt x="808057" y="1557228"/>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1225156" y="4163754"/>
        <a:ext cx="87719" cy="87719"/>
      </dsp:txXfrm>
    </dsp:sp>
    <dsp:sp modelId="{D44077BD-3B49-44EF-BAC5-2AD4013F9F66}">
      <dsp:nvSpPr>
        <dsp:cNvPr id="0" name=""/>
        <dsp:cNvSpPr/>
      </dsp:nvSpPr>
      <dsp:spPr>
        <a:xfrm>
          <a:off x="864987" y="3429000"/>
          <a:ext cx="808057" cy="519096"/>
        </a:xfrm>
        <a:custGeom>
          <a:avLst/>
          <a:gdLst/>
          <a:ahLst/>
          <a:cxnLst/>
          <a:rect l="0" t="0" r="0" b="0"/>
          <a:pathLst>
            <a:path>
              <a:moveTo>
                <a:pt x="0" y="0"/>
              </a:moveTo>
              <a:lnTo>
                <a:pt x="404028" y="0"/>
              </a:lnTo>
              <a:lnTo>
                <a:pt x="404028" y="519096"/>
              </a:lnTo>
              <a:lnTo>
                <a:pt x="808057" y="519096"/>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45005" y="3664537"/>
        <a:ext cx="48021" cy="48021"/>
      </dsp:txXfrm>
    </dsp:sp>
    <dsp:sp modelId="{BABC9402-9DAF-4AF5-AB72-CE2E1E05A4C8}">
      <dsp:nvSpPr>
        <dsp:cNvPr id="0" name=""/>
        <dsp:cNvSpPr/>
      </dsp:nvSpPr>
      <dsp:spPr>
        <a:xfrm>
          <a:off x="864987" y="2909964"/>
          <a:ext cx="808057" cy="519035"/>
        </a:xfrm>
        <a:custGeom>
          <a:avLst/>
          <a:gdLst/>
          <a:ahLst/>
          <a:cxnLst/>
          <a:rect l="0" t="0" r="0" b="0"/>
          <a:pathLst>
            <a:path>
              <a:moveTo>
                <a:pt x="0" y="519035"/>
              </a:moveTo>
              <a:lnTo>
                <a:pt x="404028" y="519035"/>
              </a:lnTo>
              <a:lnTo>
                <a:pt x="404028" y="0"/>
              </a:lnTo>
              <a:lnTo>
                <a:pt x="808057"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45006" y="3145472"/>
        <a:ext cx="48019" cy="48019"/>
      </dsp:txXfrm>
    </dsp:sp>
    <dsp:sp modelId="{A59D3DB3-4F04-4E71-BA0B-ECDBE66A8CC1}">
      <dsp:nvSpPr>
        <dsp:cNvPr id="0" name=""/>
        <dsp:cNvSpPr/>
      </dsp:nvSpPr>
      <dsp:spPr>
        <a:xfrm>
          <a:off x="864987" y="1871802"/>
          <a:ext cx="808057" cy="1557197"/>
        </a:xfrm>
        <a:custGeom>
          <a:avLst/>
          <a:gdLst/>
          <a:ahLst/>
          <a:cxnLst/>
          <a:rect l="0" t="0" r="0" b="0"/>
          <a:pathLst>
            <a:path>
              <a:moveTo>
                <a:pt x="0" y="1557197"/>
              </a:moveTo>
              <a:lnTo>
                <a:pt x="404028" y="1557197"/>
              </a:lnTo>
              <a:lnTo>
                <a:pt x="404028" y="0"/>
              </a:lnTo>
              <a:lnTo>
                <a:pt x="808057"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1225156" y="2606541"/>
        <a:ext cx="87718" cy="87718"/>
      </dsp:txXfrm>
    </dsp:sp>
    <dsp:sp modelId="{9B7421FF-1486-4220-8706-637557134A84}">
      <dsp:nvSpPr>
        <dsp:cNvPr id="0" name=""/>
        <dsp:cNvSpPr/>
      </dsp:nvSpPr>
      <dsp:spPr>
        <a:xfrm>
          <a:off x="864987" y="833639"/>
          <a:ext cx="808057" cy="2595360"/>
        </a:xfrm>
        <a:custGeom>
          <a:avLst/>
          <a:gdLst/>
          <a:ahLst/>
          <a:cxnLst/>
          <a:rect l="0" t="0" r="0" b="0"/>
          <a:pathLst>
            <a:path>
              <a:moveTo>
                <a:pt x="0" y="2595360"/>
              </a:moveTo>
              <a:lnTo>
                <a:pt x="404028" y="2595360"/>
              </a:lnTo>
              <a:lnTo>
                <a:pt x="404028" y="0"/>
              </a:lnTo>
              <a:lnTo>
                <a:pt x="808057"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1201060" y="2063363"/>
        <a:ext cx="135912" cy="135912"/>
      </dsp:txXfrm>
    </dsp:sp>
    <dsp:sp modelId="{C4CFB4ED-01FB-4BAA-A911-1D7D9A8E425A}">
      <dsp:nvSpPr>
        <dsp:cNvPr id="0" name=""/>
        <dsp:cNvSpPr/>
      </dsp:nvSpPr>
      <dsp:spPr>
        <a:xfrm rot="16200000">
          <a:off x="-2992953" y="2996506"/>
          <a:ext cx="6850893" cy="864987"/>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Saving Time with CPRS</a:t>
          </a:r>
          <a:endParaRPr lang="en-US" sz="5500" kern="1200" dirty="0"/>
        </a:p>
      </dsp:txBody>
      <dsp:txXfrm>
        <a:off x="-2992953" y="2996506"/>
        <a:ext cx="6850893" cy="864987"/>
      </dsp:txXfrm>
    </dsp:sp>
    <dsp:sp modelId="{362CF1D5-D033-4E5C-8570-7BDDFE8E09DD}">
      <dsp:nvSpPr>
        <dsp:cNvPr id="0" name=""/>
        <dsp:cNvSpPr/>
      </dsp:nvSpPr>
      <dsp:spPr>
        <a:xfrm>
          <a:off x="1673045" y="467907"/>
          <a:ext cx="5712378" cy="731464"/>
        </a:xfrm>
        <a:prstGeom prst="rect">
          <a:avLst/>
        </a:prstGeom>
        <a:solidFill>
          <a:schemeClr val="accent5"/>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Templates</a:t>
          </a:r>
          <a:endParaRPr lang="en-US" sz="3600" kern="1200" dirty="0"/>
        </a:p>
      </dsp:txBody>
      <dsp:txXfrm>
        <a:off x="1673045" y="467907"/>
        <a:ext cx="5712378" cy="731464"/>
      </dsp:txXfrm>
    </dsp:sp>
    <dsp:sp modelId="{393EA911-8269-4E0E-A928-60DA549E1F36}">
      <dsp:nvSpPr>
        <dsp:cNvPr id="0" name=""/>
        <dsp:cNvSpPr/>
      </dsp:nvSpPr>
      <dsp:spPr>
        <a:xfrm>
          <a:off x="1673045" y="1506039"/>
          <a:ext cx="5714993" cy="731525"/>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Custom Views</a:t>
          </a:r>
          <a:endParaRPr lang="en-US" sz="3600" kern="1200" dirty="0">
            <a:solidFill>
              <a:srgbClr val="EBEB43"/>
            </a:solidFill>
          </a:endParaRPr>
        </a:p>
      </dsp:txBody>
      <dsp:txXfrm>
        <a:off x="1673045" y="1506039"/>
        <a:ext cx="5714993" cy="731525"/>
      </dsp:txXfrm>
    </dsp:sp>
    <dsp:sp modelId="{4D7FD984-CD1D-4A3F-AC92-F1CB0BC72E6F}">
      <dsp:nvSpPr>
        <dsp:cNvPr id="0" name=""/>
        <dsp:cNvSpPr/>
      </dsp:nvSpPr>
      <dsp:spPr>
        <a:xfrm>
          <a:off x="1673045" y="2544232"/>
          <a:ext cx="5712378" cy="731464"/>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Settings</a:t>
          </a:r>
          <a:endParaRPr lang="en-US" sz="3600" kern="1200" dirty="0">
            <a:solidFill>
              <a:srgbClr val="EBEB43"/>
            </a:solidFill>
          </a:endParaRPr>
        </a:p>
      </dsp:txBody>
      <dsp:txXfrm>
        <a:off x="1673045" y="2544232"/>
        <a:ext cx="5712378" cy="731464"/>
      </dsp:txXfrm>
    </dsp:sp>
    <dsp:sp modelId="{B6608714-7C94-42BF-824A-E0226A5BA5FD}">
      <dsp:nvSpPr>
        <dsp:cNvPr id="0" name=""/>
        <dsp:cNvSpPr/>
      </dsp:nvSpPr>
      <dsp:spPr>
        <a:xfrm>
          <a:off x="1673045" y="3582364"/>
          <a:ext cx="5712378" cy="731464"/>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Keyboard Shortcuts</a:t>
          </a:r>
          <a:endParaRPr lang="en-US" sz="3600" kern="1200" dirty="0">
            <a:solidFill>
              <a:srgbClr val="EBEB43"/>
            </a:solidFill>
          </a:endParaRPr>
        </a:p>
      </dsp:txBody>
      <dsp:txXfrm>
        <a:off x="1673045" y="3582364"/>
        <a:ext cx="5712378" cy="731464"/>
      </dsp:txXfrm>
    </dsp:sp>
    <dsp:sp modelId="{50F95E99-A69F-4C19-BD8E-A3C345B38307}">
      <dsp:nvSpPr>
        <dsp:cNvPr id="0" name=""/>
        <dsp:cNvSpPr/>
      </dsp:nvSpPr>
      <dsp:spPr>
        <a:xfrm>
          <a:off x="1673045" y="4620496"/>
          <a:ext cx="5712378" cy="731464"/>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Organization of Visit</a:t>
          </a:r>
          <a:endParaRPr lang="en-US" sz="3600" kern="1200" dirty="0">
            <a:solidFill>
              <a:srgbClr val="EBEB43"/>
            </a:solidFill>
          </a:endParaRPr>
        </a:p>
      </dsp:txBody>
      <dsp:txXfrm>
        <a:off x="1673045" y="4620496"/>
        <a:ext cx="5712378" cy="731464"/>
      </dsp:txXfrm>
    </dsp:sp>
    <dsp:sp modelId="{822BCB7A-206E-4CA2-859C-83FED9C25B22}">
      <dsp:nvSpPr>
        <dsp:cNvPr id="0" name=""/>
        <dsp:cNvSpPr/>
      </dsp:nvSpPr>
      <dsp:spPr>
        <a:xfrm>
          <a:off x="1673045" y="5658628"/>
          <a:ext cx="5712378" cy="731464"/>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FFFF00"/>
              </a:solidFill>
            </a:rPr>
            <a:t>Speech Recognition</a:t>
          </a:r>
          <a:endParaRPr lang="en-US" sz="3600" kern="1200" dirty="0">
            <a:solidFill>
              <a:srgbClr val="FFFF00"/>
            </a:solidFill>
          </a:endParaRPr>
        </a:p>
      </dsp:txBody>
      <dsp:txXfrm>
        <a:off x="1673045" y="5658628"/>
        <a:ext cx="5712378" cy="7314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B23AA-B877-4B7A-95D0-0D1BBE669A33}">
      <dsp:nvSpPr>
        <dsp:cNvPr id="0" name=""/>
        <dsp:cNvSpPr/>
      </dsp:nvSpPr>
      <dsp:spPr>
        <a:xfrm>
          <a:off x="861086" y="3429000"/>
          <a:ext cx="845376" cy="2979119"/>
        </a:xfrm>
        <a:custGeom>
          <a:avLst/>
          <a:gdLst/>
          <a:ahLst/>
          <a:cxnLst/>
          <a:rect l="0" t="0" r="0" b="0"/>
          <a:pathLst>
            <a:path>
              <a:moveTo>
                <a:pt x="0" y="0"/>
              </a:moveTo>
              <a:lnTo>
                <a:pt x="422688" y="0"/>
              </a:lnTo>
              <a:lnTo>
                <a:pt x="422688" y="2979119"/>
              </a:lnTo>
              <a:lnTo>
                <a:pt x="845376" y="2979119"/>
              </a:lnTo>
            </a:path>
          </a:pathLst>
        </a:custGeom>
        <a:noFill/>
        <a:ln w="5715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1206355" y="4841141"/>
        <a:ext cx="154837" cy="154837"/>
      </dsp:txXfrm>
    </dsp:sp>
    <dsp:sp modelId="{7135CC4C-0A51-4044-B3B8-8C5FC6EDF456}">
      <dsp:nvSpPr>
        <dsp:cNvPr id="0" name=""/>
        <dsp:cNvSpPr/>
      </dsp:nvSpPr>
      <dsp:spPr>
        <a:xfrm>
          <a:off x="861086" y="3429000"/>
          <a:ext cx="845376" cy="2002366"/>
        </a:xfrm>
        <a:custGeom>
          <a:avLst/>
          <a:gdLst/>
          <a:ahLst/>
          <a:cxnLst/>
          <a:rect l="0" t="0" r="0" b="0"/>
          <a:pathLst>
            <a:path>
              <a:moveTo>
                <a:pt x="0" y="0"/>
              </a:moveTo>
              <a:lnTo>
                <a:pt x="422688" y="0"/>
              </a:lnTo>
              <a:lnTo>
                <a:pt x="422688" y="2002366"/>
              </a:lnTo>
              <a:lnTo>
                <a:pt x="845376" y="2002366"/>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1229436" y="4375845"/>
        <a:ext cx="108675" cy="108675"/>
      </dsp:txXfrm>
    </dsp:sp>
    <dsp:sp modelId="{A78AC1F5-DBBD-44A0-AB26-E63DC701776F}">
      <dsp:nvSpPr>
        <dsp:cNvPr id="0" name=""/>
        <dsp:cNvSpPr/>
      </dsp:nvSpPr>
      <dsp:spPr>
        <a:xfrm>
          <a:off x="861086" y="3429000"/>
          <a:ext cx="845376" cy="987538"/>
        </a:xfrm>
        <a:custGeom>
          <a:avLst/>
          <a:gdLst/>
          <a:ahLst/>
          <a:cxnLst/>
          <a:rect l="0" t="0" r="0" b="0"/>
          <a:pathLst>
            <a:path>
              <a:moveTo>
                <a:pt x="0" y="0"/>
              </a:moveTo>
              <a:lnTo>
                <a:pt x="422688" y="0"/>
              </a:lnTo>
              <a:lnTo>
                <a:pt x="422688" y="987538"/>
              </a:lnTo>
              <a:lnTo>
                <a:pt x="845376" y="987538"/>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51275" y="3890270"/>
        <a:ext cx="64997" cy="64997"/>
      </dsp:txXfrm>
    </dsp:sp>
    <dsp:sp modelId="{D44077BD-3B49-44EF-BAC5-2AD4013F9F66}">
      <dsp:nvSpPr>
        <dsp:cNvPr id="0" name=""/>
        <dsp:cNvSpPr/>
      </dsp:nvSpPr>
      <dsp:spPr>
        <a:xfrm>
          <a:off x="861086" y="3383280"/>
          <a:ext cx="845376" cy="91440"/>
        </a:xfrm>
        <a:custGeom>
          <a:avLst/>
          <a:gdLst/>
          <a:ahLst/>
          <a:cxnLst/>
          <a:rect l="0" t="0" r="0" b="0"/>
          <a:pathLst>
            <a:path>
              <a:moveTo>
                <a:pt x="0" y="45720"/>
              </a:moveTo>
              <a:lnTo>
                <a:pt x="845376" y="4572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62640" y="3407865"/>
        <a:ext cx="42268" cy="42268"/>
      </dsp:txXfrm>
    </dsp:sp>
    <dsp:sp modelId="{BABC9402-9DAF-4AF5-AB72-CE2E1E05A4C8}">
      <dsp:nvSpPr>
        <dsp:cNvPr id="0" name=""/>
        <dsp:cNvSpPr/>
      </dsp:nvSpPr>
      <dsp:spPr>
        <a:xfrm>
          <a:off x="861086" y="2441461"/>
          <a:ext cx="845376" cy="987538"/>
        </a:xfrm>
        <a:custGeom>
          <a:avLst/>
          <a:gdLst/>
          <a:ahLst/>
          <a:cxnLst/>
          <a:rect l="0" t="0" r="0" b="0"/>
          <a:pathLst>
            <a:path>
              <a:moveTo>
                <a:pt x="0" y="987538"/>
              </a:moveTo>
              <a:lnTo>
                <a:pt x="422688" y="987538"/>
              </a:lnTo>
              <a:lnTo>
                <a:pt x="422688" y="0"/>
              </a:lnTo>
              <a:lnTo>
                <a:pt x="845376"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51275" y="2902731"/>
        <a:ext cx="64997" cy="64997"/>
      </dsp:txXfrm>
    </dsp:sp>
    <dsp:sp modelId="{A59D3DB3-4F04-4E71-BA0B-ECDBE66A8CC1}">
      <dsp:nvSpPr>
        <dsp:cNvPr id="0" name=""/>
        <dsp:cNvSpPr/>
      </dsp:nvSpPr>
      <dsp:spPr>
        <a:xfrm>
          <a:off x="861086" y="1426633"/>
          <a:ext cx="845376" cy="2002366"/>
        </a:xfrm>
        <a:custGeom>
          <a:avLst/>
          <a:gdLst/>
          <a:ahLst/>
          <a:cxnLst/>
          <a:rect l="0" t="0" r="0" b="0"/>
          <a:pathLst>
            <a:path>
              <a:moveTo>
                <a:pt x="0" y="2002366"/>
              </a:moveTo>
              <a:lnTo>
                <a:pt x="422688" y="2002366"/>
              </a:lnTo>
              <a:lnTo>
                <a:pt x="422688" y="0"/>
              </a:lnTo>
              <a:lnTo>
                <a:pt x="845376"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1229436" y="2373479"/>
        <a:ext cx="108675" cy="108675"/>
      </dsp:txXfrm>
    </dsp:sp>
    <dsp:sp modelId="{9B7421FF-1486-4220-8706-637557134A84}">
      <dsp:nvSpPr>
        <dsp:cNvPr id="0" name=""/>
        <dsp:cNvSpPr/>
      </dsp:nvSpPr>
      <dsp:spPr>
        <a:xfrm>
          <a:off x="861086" y="449880"/>
          <a:ext cx="845376" cy="2979119"/>
        </a:xfrm>
        <a:custGeom>
          <a:avLst/>
          <a:gdLst/>
          <a:ahLst/>
          <a:cxnLst/>
          <a:rect l="0" t="0" r="0" b="0"/>
          <a:pathLst>
            <a:path>
              <a:moveTo>
                <a:pt x="0" y="2979119"/>
              </a:moveTo>
              <a:lnTo>
                <a:pt x="422688" y="2979119"/>
              </a:lnTo>
              <a:lnTo>
                <a:pt x="422688" y="0"/>
              </a:lnTo>
              <a:lnTo>
                <a:pt x="845376" y="0"/>
              </a:lnTo>
            </a:path>
          </a:pathLst>
        </a:custGeom>
        <a:noFill/>
        <a:ln w="63500" cap="flat" cmpd="sng" algn="ctr">
          <a:solidFill>
            <a:srgbClr val="00206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1206355" y="1862021"/>
        <a:ext cx="154837" cy="154837"/>
      </dsp:txXfrm>
    </dsp:sp>
    <dsp:sp modelId="{C4CFB4ED-01FB-4BAA-A911-1D7D9A8E425A}">
      <dsp:nvSpPr>
        <dsp:cNvPr id="0" name=""/>
        <dsp:cNvSpPr/>
      </dsp:nvSpPr>
      <dsp:spPr>
        <a:xfrm rot="16200000">
          <a:off x="-2989911" y="3003651"/>
          <a:ext cx="6851299" cy="850696"/>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Saving Time with CPRS</a:t>
          </a:r>
          <a:endParaRPr lang="en-US" sz="5500" kern="1200" dirty="0"/>
        </a:p>
      </dsp:txBody>
      <dsp:txXfrm>
        <a:off x="-2989911" y="3003651"/>
        <a:ext cx="6851299" cy="850696"/>
      </dsp:txXfrm>
    </dsp:sp>
    <dsp:sp modelId="{362CF1D5-D033-4E5C-8570-7BDDFE8E09DD}">
      <dsp:nvSpPr>
        <dsp:cNvPr id="0" name=""/>
        <dsp:cNvSpPr/>
      </dsp:nvSpPr>
      <dsp:spPr>
        <a:xfrm>
          <a:off x="1706462" y="93266"/>
          <a:ext cx="5618000" cy="713226"/>
        </a:xfrm>
        <a:prstGeom prst="rect">
          <a:avLst/>
        </a:prstGeom>
        <a:solidFill>
          <a:schemeClr val="accent5"/>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Templates</a:t>
          </a:r>
          <a:endParaRPr lang="en-US" sz="3600" kern="1200" dirty="0"/>
        </a:p>
      </dsp:txBody>
      <dsp:txXfrm>
        <a:off x="1706462" y="93266"/>
        <a:ext cx="5618000" cy="713226"/>
      </dsp:txXfrm>
    </dsp:sp>
    <dsp:sp modelId="{393EA911-8269-4E0E-A928-60DA549E1F36}">
      <dsp:nvSpPr>
        <dsp:cNvPr id="0" name=""/>
        <dsp:cNvSpPr/>
      </dsp:nvSpPr>
      <dsp:spPr>
        <a:xfrm>
          <a:off x="1706462" y="1070020"/>
          <a:ext cx="5620572" cy="713226"/>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Custom Views</a:t>
          </a:r>
          <a:endParaRPr lang="en-US" sz="3600" kern="1200" dirty="0">
            <a:solidFill>
              <a:srgbClr val="EBEB43"/>
            </a:solidFill>
          </a:endParaRPr>
        </a:p>
      </dsp:txBody>
      <dsp:txXfrm>
        <a:off x="1706462" y="1070020"/>
        <a:ext cx="5620572" cy="713226"/>
      </dsp:txXfrm>
    </dsp:sp>
    <dsp:sp modelId="{4D7FD984-CD1D-4A3F-AC92-F1CB0BC72E6F}">
      <dsp:nvSpPr>
        <dsp:cNvPr id="0" name=""/>
        <dsp:cNvSpPr/>
      </dsp:nvSpPr>
      <dsp:spPr>
        <a:xfrm>
          <a:off x="1706462" y="2084848"/>
          <a:ext cx="5618000" cy="713226"/>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Settings</a:t>
          </a:r>
          <a:endParaRPr lang="en-US" sz="3600" kern="1200" dirty="0">
            <a:solidFill>
              <a:srgbClr val="EBEB43"/>
            </a:solidFill>
          </a:endParaRPr>
        </a:p>
      </dsp:txBody>
      <dsp:txXfrm>
        <a:off x="1706462" y="2084848"/>
        <a:ext cx="5618000" cy="713226"/>
      </dsp:txXfrm>
    </dsp:sp>
    <dsp:sp modelId="{B6608714-7C94-42BF-824A-E0226A5BA5FD}">
      <dsp:nvSpPr>
        <dsp:cNvPr id="0" name=""/>
        <dsp:cNvSpPr/>
      </dsp:nvSpPr>
      <dsp:spPr>
        <a:xfrm>
          <a:off x="1706462" y="3072386"/>
          <a:ext cx="5618000" cy="713226"/>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Keyboard Shortcuts</a:t>
          </a:r>
          <a:endParaRPr lang="en-US" sz="3600" kern="1200" dirty="0">
            <a:solidFill>
              <a:srgbClr val="EBEB43"/>
            </a:solidFill>
          </a:endParaRPr>
        </a:p>
      </dsp:txBody>
      <dsp:txXfrm>
        <a:off x="1706462" y="3072386"/>
        <a:ext cx="5618000" cy="713226"/>
      </dsp:txXfrm>
    </dsp:sp>
    <dsp:sp modelId="{50F95E99-A69F-4C19-BD8E-A3C345B38307}">
      <dsp:nvSpPr>
        <dsp:cNvPr id="0" name=""/>
        <dsp:cNvSpPr/>
      </dsp:nvSpPr>
      <dsp:spPr>
        <a:xfrm>
          <a:off x="1706462" y="4059925"/>
          <a:ext cx="5618000" cy="713226"/>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Organization of Visit</a:t>
          </a:r>
          <a:endParaRPr lang="en-US" sz="3600" kern="1200" dirty="0">
            <a:solidFill>
              <a:srgbClr val="EBEB43"/>
            </a:solidFill>
          </a:endParaRPr>
        </a:p>
      </dsp:txBody>
      <dsp:txXfrm>
        <a:off x="1706462" y="4059925"/>
        <a:ext cx="5618000" cy="713226"/>
      </dsp:txXfrm>
    </dsp:sp>
    <dsp:sp modelId="{822BCB7A-206E-4CA2-859C-83FED9C25B22}">
      <dsp:nvSpPr>
        <dsp:cNvPr id="0" name=""/>
        <dsp:cNvSpPr/>
      </dsp:nvSpPr>
      <dsp:spPr>
        <a:xfrm>
          <a:off x="1706462" y="5074753"/>
          <a:ext cx="5618000" cy="713226"/>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Speech Recognition</a:t>
          </a:r>
          <a:endParaRPr lang="en-US" sz="3600" kern="1200" dirty="0">
            <a:solidFill>
              <a:srgbClr val="EBEB43"/>
            </a:solidFill>
          </a:endParaRPr>
        </a:p>
      </dsp:txBody>
      <dsp:txXfrm>
        <a:off x="1706462" y="5074753"/>
        <a:ext cx="5618000" cy="713226"/>
      </dsp:txXfrm>
    </dsp:sp>
    <dsp:sp modelId="{0889EFE1-46DF-4028-A5BD-75382E43A342}">
      <dsp:nvSpPr>
        <dsp:cNvPr id="0" name=""/>
        <dsp:cNvSpPr/>
      </dsp:nvSpPr>
      <dsp:spPr>
        <a:xfrm>
          <a:off x="1706462" y="6051506"/>
          <a:ext cx="5618000" cy="713226"/>
        </a:xfrm>
        <a:prstGeom prst="rect">
          <a:avLst/>
        </a:prstGeom>
        <a:solidFill>
          <a:schemeClr val="accent6">
            <a:lumMod val="75000"/>
          </a:schemeClr>
        </a:solidFill>
        <a:ln w="6350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rgbClr val="EBEB43"/>
              </a:solidFill>
            </a:rPr>
            <a:t>And more…</a:t>
          </a:r>
          <a:endParaRPr lang="en-US" sz="3600" kern="1200" dirty="0">
            <a:solidFill>
              <a:srgbClr val="EBEB43"/>
            </a:solidFill>
          </a:endParaRPr>
        </a:p>
      </dsp:txBody>
      <dsp:txXfrm>
        <a:off x="1706462" y="6051506"/>
        <a:ext cx="5618000" cy="7132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59AF9-468F-4770-B23D-6293C10017B2}">
      <dsp:nvSpPr>
        <dsp:cNvPr id="0" name=""/>
        <dsp:cNvSpPr/>
      </dsp:nvSpPr>
      <dsp:spPr>
        <a:xfrm>
          <a:off x="0" y="1599"/>
          <a:ext cx="4419600" cy="769408"/>
        </a:xfrm>
        <a:prstGeom prst="rect">
          <a:avLst/>
        </a:prstGeom>
        <a:solidFill>
          <a:schemeClr val="accent6">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lang="en-US" sz="4000" kern="1200" dirty="0" smtClean="0"/>
            <a:t>Patient Data Objects</a:t>
          </a:r>
          <a:endParaRPr lang="en-US" sz="4000" kern="1200" dirty="0"/>
        </a:p>
      </dsp:txBody>
      <dsp:txXfrm>
        <a:off x="0" y="1599"/>
        <a:ext cx="4419600" cy="769408"/>
      </dsp:txXfrm>
    </dsp:sp>
    <dsp:sp modelId="{F4AF58A1-421B-40AF-BFCE-706FA5C8DA1D}">
      <dsp:nvSpPr>
        <dsp:cNvPr id="0" name=""/>
        <dsp:cNvSpPr/>
      </dsp:nvSpPr>
      <dsp:spPr>
        <a:xfrm>
          <a:off x="499800" y="809478"/>
          <a:ext cx="3420000" cy="769408"/>
        </a:xfrm>
        <a:prstGeom prst="rect">
          <a:avLst/>
        </a:prstGeom>
        <a:solidFill>
          <a:schemeClr val="accent6">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lang="en-US" sz="4000" kern="1200" dirty="0" smtClean="0"/>
            <a:t>Template Fields</a:t>
          </a:r>
          <a:endParaRPr lang="en-US" sz="4000" kern="1200" dirty="0"/>
        </a:p>
      </dsp:txBody>
      <dsp:txXfrm>
        <a:off x="499800" y="809478"/>
        <a:ext cx="3420000" cy="769408"/>
      </dsp:txXfrm>
    </dsp:sp>
    <dsp:sp modelId="{796A6BB7-F729-4685-85EA-C2817037CE77}">
      <dsp:nvSpPr>
        <dsp:cNvPr id="0" name=""/>
        <dsp:cNvSpPr/>
      </dsp:nvSpPr>
      <dsp:spPr>
        <a:xfrm>
          <a:off x="169893" y="1617358"/>
          <a:ext cx="4079812" cy="769408"/>
        </a:xfrm>
        <a:prstGeom prst="rect">
          <a:avLst/>
        </a:prstGeom>
        <a:solidFill>
          <a:schemeClr val="accent6">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lang="en-US" sz="4000" kern="1200" dirty="0" smtClean="0"/>
            <a:t>Preview Templates</a:t>
          </a:r>
          <a:endParaRPr lang="en-US" sz="4000" kern="1200" dirty="0"/>
        </a:p>
      </dsp:txBody>
      <dsp:txXfrm>
        <a:off x="169893" y="1617358"/>
        <a:ext cx="4079812" cy="769408"/>
      </dsp:txXfrm>
    </dsp:sp>
    <dsp:sp modelId="{0EB2D8C0-F24E-4257-8C21-E0100D723EF6}">
      <dsp:nvSpPr>
        <dsp:cNvPr id="0" name=""/>
        <dsp:cNvSpPr/>
      </dsp:nvSpPr>
      <dsp:spPr>
        <a:xfrm>
          <a:off x="927300" y="2425237"/>
          <a:ext cx="2565000" cy="769408"/>
        </a:xfrm>
        <a:prstGeom prst="rect">
          <a:avLst/>
        </a:prstGeom>
        <a:solidFill>
          <a:schemeClr val="accent6">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lang="en-US" sz="4000" kern="1200" dirty="0" smtClean="0"/>
            <a:t>And More..</a:t>
          </a:r>
          <a:endParaRPr lang="en-US" sz="4000" kern="1200" dirty="0"/>
        </a:p>
      </dsp:txBody>
      <dsp:txXfrm>
        <a:off x="927300" y="2425237"/>
        <a:ext cx="2565000" cy="7694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48E4A-5FBE-4716-B387-5953CDA9E5CD}">
      <dsp:nvSpPr>
        <dsp:cNvPr id="0" name=""/>
        <dsp:cNvSpPr/>
      </dsp:nvSpPr>
      <dsp:spPr>
        <a:xfrm>
          <a:off x="39273" y="45000"/>
          <a:ext cx="7619969" cy="823680"/>
        </a:xfrm>
        <a:prstGeom prst="roundRect">
          <a:avLst/>
        </a:prstGeom>
        <a:solidFill>
          <a:srgbClr val="185D66"/>
        </a:soli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1" kern="1200" dirty="0" smtClean="0"/>
            <a:t>Text Template “On the Fly”</a:t>
          </a:r>
          <a:endParaRPr lang="en-US" sz="3400" b="1" kern="1200" dirty="0"/>
        </a:p>
      </dsp:txBody>
      <dsp:txXfrm>
        <a:off x="79482" y="85209"/>
        <a:ext cx="7539551" cy="743262"/>
      </dsp:txXfrm>
    </dsp:sp>
    <dsp:sp modelId="{6295E376-631C-47BD-8044-65381FAF8683}">
      <dsp:nvSpPr>
        <dsp:cNvPr id="0" name=""/>
        <dsp:cNvSpPr/>
      </dsp:nvSpPr>
      <dsp:spPr>
        <a:xfrm>
          <a:off x="0" y="868680"/>
          <a:ext cx="9144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b="1" kern="1200" dirty="0" smtClean="0"/>
            <a:t>“Normal Exam”</a:t>
          </a:r>
          <a:endParaRPr lang="en-US" sz="3000" b="1" kern="1200" dirty="0"/>
        </a:p>
      </dsp:txBody>
      <dsp:txXfrm>
        <a:off x="0" y="868680"/>
        <a:ext cx="9144000" cy="529920"/>
      </dsp:txXfrm>
    </dsp:sp>
    <dsp:sp modelId="{2D9FC315-D4B7-4C37-ACA3-60B1A8F60C0C}">
      <dsp:nvSpPr>
        <dsp:cNvPr id="0" name=""/>
        <dsp:cNvSpPr/>
      </dsp:nvSpPr>
      <dsp:spPr>
        <a:xfrm>
          <a:off x="39273" y="1398600"/>
          <a:ext cx="7619969" cy="823680"/>
        </a:xfrm>
        <a:prstGeom prst="roundRect">
          <a:avLst/>
        </a:prstGeom>
        <a:solidFill>
          <a:schemeClr val="accent6">
            <a:lumMod val="75000"/>
          </a:schemeClr>
        </a:soli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1" kern="1200" dirty="0" smtClean="0"/>
            <a:t>Text  or “Boilerplate” Template</a:t>
          </a:r>
          <a:endParaRPr lang="en-US" sz="3400" b="1" kern="1200" dirty="0"/>
        </a:p>
      </dsp:txBody>
      <dsp:txXfrm>
        <a:off x="79482" y="1438809"/>
        <a:ext cx="7539551" cy="743262"/>
      </dsp:txXfrm>
    </dsp:sp>
    <dsp:sp modelId="{72ED0E61-DF9E-41C4-907F-0BC8C3A02231}">
      <dsp:nvSpPr>
        <dsp:cNvPr id="0" name=""/>
        <dsp:cNvSpPr/>
      </dsp:nvSpPr>
      <dsp:spPr>
        <a:xfrm>
          <a:off x="0" y="2222280"/>
          <a:ext cx="9144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b="1" kern="1200" dirty="0" smtClean="0"/>
            <a:t>“Gen Med Note (APSO)”</a:t>
          </a:r>
          <a:endParaRPr lang="en-US" sz="3000" b="1" kern="1200" dirty="0"/>
        </a:p>
      </dsp:txBody>
      <dsp:txXfrm>
        <a:off x="0" y="2222280"/>
        <a:ext cx="9144000" cy="529920"/>
      </dsp:txXfrm>
    </dsp:sp>
    <dsp:sp modelId="{33666C8E-B30B-48A4-A1AC-DACDCB6A3B4F}">
      <dsp:nvSpPr>
        <dsp:cNvPr id="0" name=""/>
        <dsp:cNvSpPr/>
      </dsp:nvSpPr>
      <dsp:spPr>
        <a:xfrm>
          <a:off x="39273" y="2752200"/>
          <a:ext cx="7619969" cy="823680"/>
        </a:xfrm>
        <a:prstGeom prst="roundRect">
          <a:avLst/>
        </a:prstGeom>
        <a:solidFill>
          <a:srgbClr val="7030A0"/>
        </a:soli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1" kern="1200" dirty="0" smtClean="0"/>
            <a:t>Text Template with Patient Data Object</a:t>
          </a:r>
          <a:endParaRPr lang="en-US" sz="3400" b="1" kern="1200" dirty="0"/>
        </a:p>
      </dsp:txBody>
      <dsp:txXfrm>
        <a:off x="79482" y="2792409"/>
        <a:ext cx="7539551" cy="743262"/>
      </dsp:txXfrm>
    </dsp:sp>
    <dsp:sp modelId="{1D4AB4F0-EA49-4347-93F3-29DDF4BAAAD2}">
      <dsp:nvSpPr>
        <dsp:cNvPr id="0" name=""/>
        <dsp:cNvSpPr/>
      </dsp:nvSpPr>
      <dsp:spPr>
        <a:xfrm>
          <a:off x="0" y="3575880"/>
          <a:ext cx="9144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b="1" kern="1200" dirty="0" smtClean="0"/>
            <a:t>“Creatinine,” “A1C,” “Lab Template”</a:t>
          </a:r>
          <a:endParaRPr lang="en-US" sz="3000" b="1" kern="1200" dirty="0"/>
        </a:p>
      </dsp:txBody>
      <dsp:txXfrm>
        <a:off x="0" y="3575880"/>
        <a:ext cx="9144000" cy="529920"/>
      </dsp:txXfrm>
    </dsp:sp>
    <dsp:sp modelId="{5A880C8E-F267-4CB3-A348-5F6FE8FC175C}">
      <dsp:nvSpPr>
        <dsp:cNvPr id="0" name=""/>
        <dsp:cNvSpPr/>
      </dsp:nvSpPr>
      <dsp:spPr>
        <a:xfrm>
          <a:off x="39273" y="4105800"/>
          <a:ext cx="7619969" cy="823680"/>
        </a:xfrm>
        <a:prstGeom prst="roundRect">
          <a:avLst/>
        </a:prstGeom>
        <a:solidFill>
          <a:schemeClr val="accent5">
            <a:lumMod val="50000"/>
          </a:schemeClr>
        </a:soli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1" kern="1200" dirty="0" smtClean="0"/>
            <a:t>Text Template with Template Field</a:t>
          </a:r>
          <a:endParaRPr lang="en-US" sz="3400" b="1" kern="1200" dirty="0"/>
        </a:p>
      </dsp:txBody>
      <dsp:txXfrm>
        <a:off x="79482" y="4146009"/>
        <a:ext cx="7539551" cy="743262"/>
      </dsp:txXfrm>
    </dsp:sp>
    <dsp:sp modelId="{C59C949E-5209-4DF1-BBE3-8396D99AE264}">
      <dsp:nvSpPr>
        <dsp:cNvPr id="0" name=""/>
        <dsp:cNvSpPr/>
      </dsp:nvSpPr>
      <dsp:spPr>
        <a:xfrm>
          <a:off x="0" y="4929480"/>
          <a:ext cx="9144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b="1" kern="1200" dirty="0" smtClean="0"/>
            <a:t>“CHF ROS (with template field)”</a:t>
          </a:r>
          <a:endParaRPr lang="en-US" sz="3000" b="1" kern="1200" dirty="0"/>
        </a:p>
      </dsp:txBody>
      <dsp:txXfrm>
        <a:off x="0" y="4929480"/>
        <a:ext cx="9144000" cy="529920"/>
      </dsp:txXfrm>
    </dsp:sp>
    <dsp:sp modelId="{083EC81F-8CE7-40FD-A71D-CF478E9A3387}">
      <dsp:nvSpPr>
        <dsp:cNvPr id="0" name=""/>
        <dsp:cNvSpPr/>
      </dsp:nvSpPr>
      <dsp:spPr>
        <a:xfrm>
          <a:off x="39273" y="5459400"/>
          <a:ext cx="7619969" cy="823680"/>
        </a:xfrm>
        <a:prstGeom prst="roundRect">
          <a:avLst/>
        </a:prstGeom>
        <a:solidFill>
          <a:schemeClr val="accent5"/>
        </a:soli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1" kern="1200" dirty="0" smtClean="0"/>
            <a:t>Dialog Template</a:t>
          </a:r>
          <a:endParaRPr lang="en-US" sz="3400" b="1" kern="1200" dirty="0"/>
        </a:p>
      </dsp:txBody>
      <dsp:txXfrm>
        <a:off x="79482" y="5499609"/>
        <a:ext cx="7539551" cy="743262"/>
      </dsp:txXfrm>
    </dsp:sp>
    <dsp:sp modelId="{922AFCBC-48E5-468D-A8B6-D18512775BBF}">
      <dsp:nvSpPr>
        <dsp:cNvPr id="0" name=""/>
        <dsp:cNvSpPr/>
      </dsp:nvSpPr>
      <dsp:spPr>
        <a:xfrm>
          <a:off x="0" y="6283080"/>
          <a:ext cx="9144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b="1" kern="1200" dirty="0" smtClean="0"/>
            <a:t>“ROS”</a:t>
          </a:r>
          <a:endParaRPr lang="en-US" sz="3000" b="1" kern="1200" dirty="0"/>
        </a:p>
      </dsp:txBody>
      <dsp:txXfrm>
        <a:off x="0" y="6283080"/>
        <a:ext cx="9144000" cy="52992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diagrams.loki3.com/VaryingWidthList+Icon">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D3862C0-F815-4675-87A0-3270288659C7}" type="datetimeFigureOut">
              <a:rPr lang="en-US"/>
              <a:pPr>
                <a:defRPr/>
              </a:pPr>
              <a:t>2/19/2014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E6BA41E-B6C8-438E-B65C-E1004671E1BD}" type="slidenum">
              <a:rPr lang="en-US"/>
              <a:pPr>
                <a:defRPr/>
              </a:pPr>
              <a:t>‹#›</a:t>
            </a:fld>
            <a:endParaRPr lang="en-US" dirty="0"/>
          </a:p>
        </p:txBody>
      </p:sp>
    </p:spTree>
    <p:extLst>
      <p:ext uri="{BB962C8B-B14F-4D97-AF65-F5344CB8AC3E}">
        <p14:creationId xmlns:p14="http://schemas.microsoft.com/office/powerpoint/2010/main" val="2858085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B5EE0-A539-442A-8427-97001F7BDDA5}" type="slidenum">
              <a:rPr lang="en-US" smtClean="0"/>
              <a:pPr/>
              <a:t>1</a:t>
            </a:fld>
            <a:endParaRPr lang="en-US" dirty="0"/>
          </a:p>
        </p:txBody>
      </p:sp>
    </p:spTree>
    <p:extLst>
      <p:ext uri="{BB962C8B-B14F-4D97-AF65-F5344CB8AC3E}">
        <p14:creationId xmlns:p14="http://schemas.microsoft.com/office/powerpoint/2010/main" val="66302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13</a:t>
            </a:fld>
            <a:endParaRPr lang="en-US" dirty="0"/>
          </a:p>
        </p:txBody>
      </p:sp>
    </p:spTree>
    <p:extLst>
      <p:ext uri="{BB962C8B-B14F-4D97-AF65-F5344CB8AC3E}">
        <p14:creationId xmlns:p14="http://schemas.microsoft.com/office/powerpoint/2010/main" val="40940297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 have used to space bar to move the values to the right and I have used some text to better organize the types of labs. I won’t go through making this template but it should be pretty clear from what we have done before. I create a text template, type some text and then insert the various patient data objects.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Anything with straight bars are patient data objects and anything without the bars is just plain text.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146</a:t>
            </a:fld>
            <a:endParaRPr lang="en-US"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And again this is what it looks like when we preview it.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147</a:t>
            </a:fld>
            <a:endParaRPr lang="en-US"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 template field in text template, it changes how</a:t>
            </a:r>
            <a:r>
              <a:rPr lang="en-US" baseline="0" dirty="0" smtClean="0"/>
              <a:t> the template behaves</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148</a:t>
            </a:fld>
            <a:endParaRPr lang="en-US" dirty="0"/>
          </a:p>
        </p:txBody>
      </p:sp>
    </p:spTree>
    <p:extLst>
      <p:ext uri="{BB962C8B-B14F-4D97-AF65-F5344CB8AC3E}">
        <p14:creationId xmlns:p14="http://schemas.microsoft.com/office/powerpoint/2010/main" val="27203993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 have created a simple review of systems text template related to CHF. I have not put in any template fields at this time. You could use this template as is.</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149</a:t>
            </a:fld>
            <a:endParaRPr lang="en-US"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 have created a simple review of systems text template related to CHF. I have not put in any template fields at this time. You could use this template as is.</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150</a:t>
            </a:fld>
            <a:endParaRPr lang="en-US"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 am going to be sure to put my cursor</a:t>
            </a:r>
            <a:r>
              <a:rPr lang="en-US" baseline="0" dirty="0" smtClean="0"/>
              <a:t> next to SOB: In fact, it is one space to the right of the colon. </a:t>
            </a: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151</a:t>
            </a:fld>
            <a:endParaRPr lang="en-US"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 have created a simple review of systems text template related to CHF. I have not put in any template fields at this time. You could use this template as is.</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152</a:t>
            </a:fld>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 have created a simple review of systems text template related to CHF. I have not put in any template fields at this time. You could use this template as is.</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153</a:t>
            </a:fld>
            <a:endParaRPr lang="en-US"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Don – do you want to delete this slide and skip straight to the next one which has the first prompt “Select template field”?</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Choose the template field you want. In this case, I am just choosing a simple yes and no. Note that I choose radio button option.</a:t>
            </a:r>
          </a:p>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154</a:t>
            </a:fld>
            <a:endParaRPr lang="en-US"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Choose the template field you want. In this case, I am just choosing a simple yes and now. Note that I choose radio button option.</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155</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14</a:t>
            </a:fld>
            <a:endParaRPr lang="en-US" dirty="0"/>
          </a:p>
        </p:txBody>
      </p:sp>
    </p:spTree>
    <p:extLst>
      <p:ext uri="{BB962C8B-B14F-4D97-AF65-F5344CB8AC3E}">
        <p14:creationId xmlns:p14="http://schemas.microsoft.com/office/powerpoint/2010/main" val="40940297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Choose the template field you want. In this case, I am just choosing a simple yes and now. Note that I choose radio button option.</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156</a:t>
            </a:fld>
            <a:endParaRPr lang="en-US"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When you choose insert, it will go where your cursor is. In this case, I had my</a:t>
            </a:r>
            <a:r>
              <a:rPr lang="en-US" baseline="0" dirty="0" smtClean="0"/>
              <a:t> cursor next to the SOB option.</a:t>
            </a:r>
            <a:endParaRPr lang="en-US" dirty="0" smtClean="0"/>
          </a:p>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157</a:t>
            </a:fld>
            <a:endParaRPr lang="en-US"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158</a:t>
            </a:fld>
            <a:endParaRPr lang="en-US"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 will get out</a:t>
            </a:r>
            <a:r>
              <a:rPr lang="en-US" baseline="0" dirty="0" smtClean="0"/>
              <a:t> of the preview mode and we are now back to our template. I will put my cursor next to PND and then insert another Template Field.</a:t>
            </a: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159</a:t>
            </a:fld>
            <a:endParaRPr lang="en-US" dirty="0"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Again, I’m going to select Edit</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160</a:t>
            </a:fld>
            <a:endParaRPr lang="en-US" dirty="0"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161</a:t>
            </a:fld>
            <a:endParaRPr lang="en-US" dirty="0"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Insert Template Field will open</a:t>
            </a: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162</a:t>
            </a:fld>
            <a:endParaRPr lang="en-US"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Click Insert Field</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163</a:t>
            </a:fld>
            <a:endParaRPr lang="en-US"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 is what that new</a:t>
            </a:r>
            <a:r>
              <a:rPr lang="en-US" baseline="0" dirty="0" smtClean="0"/>
              <a:t> template field looks like in the Template Boilerplate. Again, this is the “under the hood” view.</a:t>
            </a:r>
          </a:p>
          <a:p>
            <a:pPr marL="0" marR="0" indent="0" algn="l" defTabSz="914400" rtl="0" eaLnBrk="1" fontAlgn="base" latinLnBrk="0" hangingPunct="1">
              <a:lnSpc>
                <a:spcPct val="100000"/>
              </a:lnSpc>
              <a:spcBef>
                <a:spcPct val="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Let’s preview the template…you know what to do by now so let’s jump ahead to what it looks like.</a:t>
            </a:r>
            <a:endParaRPr lang="en-US" dirty="0" smtClean="0"/>
          </a:p>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164</a:t>
            </a:fld>
            <a:endParaRPr lang="en-US" dirty="0"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165</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15</a:t>
            </a:fld>
            <a:endParaRPr lang="en-US" dirty="0"/>
          </a:p>
        </p:txBody>
      </p:sp>
    </p:spTree>
    <p:extLst>
      <p:ext uri="{BB962C8B-B14F-4D97-AF65-F5344CB8AC3E}">
        <p14:creationId xmlns:p14="http://schemas.microsoft.com/office/powerpoint/2010/main" val="40940297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a:t>
            </a:r>
            <a:r>
              <a:rPr lang="en-US" baseline="0" dirty="0" smtClean="0"/>
              <a:t> is the preview of the template so far. I clicked on the little down arrow to see what options (yes/no) is available in this particular template field.</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166</a:t>
            </a:fld>
            <a:endParaRPr lang="en-US"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Here, I finished entering the rest of the yes/no template fields. I made all of them, except the second one, radio buttons. Again this is the under the hood view</a:t>
            </a:r>
            <a:r>
              <a:rPr lang="en-US" baseline="0" dirty="0" smtClean="0"/>
              <a:t> of the template in the Template Boilerplate.</a:t>
            </a:r>
            <a:endParaRPr lang="en-US" dirty="0" smtClean="0"/>
          </a:p>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167</a:t>
            </a:fld>
            <a:endParaRPr lang="en-US"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 is what it looks like when you</a:t>
            </a:r>
            <a:r>
              <a:rPr lang="en-US" baseline="0" dirty="0" smtClean="0"/>
              <a:t> preview how it is going to look like when you go to use it.</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168</a:t>
            </a:fld>
            <a:endParaRPr lang="en-US"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169</a:t>
            </a:fld>
            <a:endParaRPr lang="en-US" dirty="0"/>
          </a:p>
        </p:txBody>
      </p:sp>
    </p:spTree>
    <p:extLst>
      <p:ext uri="{BB962C8B-B14F-4D97-AF65-F5344CB8AC3E}">
        <p14:creationId xmlns:p14="http://schemas.microsoft.com/office/powerpoint/2010/main" val="27203993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Let’s start a new</a:t>
            </a:r>
            <a:r>
              <a:rPr lang="en-US" baseline="0" dirty="0" smtClean="0"/>
              <a:t> dialog template</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170</a:t>
            </a:fld>
            <a:endParaRPr lang="en-US"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Let’s start a new</a:t>
            </a:r>
            <a:r>
              <a:rPr lang="en-US" baseline="0" dirty="0" smtClean="0"/>
              <a:t> dialog template</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171</a:t>
            </a:fld>
            <a:endParaRPr lang="en-US" dirty="0"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Create a new text</a:t>
            </a:r>
            <a:r>
              <a:rPr lang="en-US" baseline="0" dirty="0" smtClean="0"/>
              <a:t> template and name it ROS (Dialog)</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172</a:t>
            </a:fld>
            <a:endParaRPr lang="en-US" dirty="0"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Type in Review</a:t>
            </a:r>
            <a:r>
              <a:rPr lang="en-US" baseline="0" dirty="0" smtClean="0"/>
              <a:t> of Systems in the template boilerplate part.</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173</a:t>
            </a:fld>
            <a:endParaRPr lang="en-US" dirty="0"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So,</a:t>
            </a:r>
            <a:r>
              <a:rPr lang="en-US" baseline="0" dirty="0" smtClean="0"/>
              <a:t> we now have a new template that is a dialog template with the text “Review of Systems” typed in. Functionally, this is exactly like a regular text template.</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174</a:t>
            </a:fld>
            <a:endParaRPr lang="en-US" dirty="0"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Click on New Template to start a new child template.</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175</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17</a:t>
            </a:fld>
            <a:endParaRPr lang="en-US" dirty="0"/>
          </a:p>
        </p:txBody>
      </p:sp>
    </p:spTree>
    <p:extLst>
      <p:ext uri="{BB962C8B-B14F-4D97-AF65-F5344CB8AC3E}">
        <p14:creationId xmlns:p14="http://schemas.microsoft.com/office/powerpoint/2010/main" val="41976655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Click on New Template to start a new child template.</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176</a:t>
            </a:fld>
            <a:endParaRPr lang="en-US" dirty="0"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Type in a name for the child template, in this case “General.”</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177</a:t>
            </a:fld>
            <a:endParaRPr lang="en-US" dirty="0"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Type in a name for the child template, in this case “General.”</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178</a:t>
            </a:fld>
            <a:endParaRPr lang="en-US" dirty="0"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Type in a name for the child template, in this case “General.”</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179</a:t>
            </a:fld>
            <a:endParaRPr lang="en-US" dirty="0"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Make sure you are in child template</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180</a:t>
            </a:fld>
            <a:endParaRPr lang="en-US" dirty="0"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Next,</a:t>
            </a:r>
            <a:r>
              <a:rPr lang="en-US" baseline="0" dirty="0" smtClean="0"/>
              <a:t> type in </a:t>
            </a:r>
            <a:r>
              <a:rPr lang="en-US" dirty="0" smtClean="0"/>
              <a:t>what you want in the child template. Notice the two spaces at the front of the “Feels well.”</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181</a:t>
            </a:fld>
            <a:endParaRPr lang="en-US" dirty="0"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Click back on parent template “ROS (Dialog)”</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182</a:t>
            </a:fld>
            <a:endParaRPr lang="en-US" dirty="0"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 repeat, you need to click back</a:t>
            </a:r>
            <a:r>
              <a:rPr lang="en-US" baseline="0" dirty="0" smtClean="0"/>
              <a:t> on the parent template. </a:t>
            </a:r>
          </a:p>
          <a:p>
            <a:pPr eaLnBrk="1" hangingPunct="1">
              <a:spcBef>
                <a:spcPct val="0"/>
              </a:spcBef>
            </a:pPr>
            <a:endParaRPr lang="en-US" baseline="0" dirty="0" smtClean="0"/>
          </a:p>
          <a:p>
            <a:pPr eaLnBrk="1" hangingPunct="1">
              <a:spcBef>
                <a:spcPct val="0"/>
              </a:spcBef>
            </a:pPr>
            <a:r>
              <a:rPr lang="en-US" dirty="0" smtClean="0"/>
              <a:t>Because this dialog</a:t>
            </a:r>
            <a:r>
              <a:rPr lang="en-US" baseline="0" dirty="0" smtClean="0"/>
              <a:t> template now has a child template, several options become available. </a:t>
            </a:r>
            <a:r>
              <a:rPr lang="en-US" dirty="0" smtClean="0"/>
              <a:t>Click on Indent dialog items as well as hide dialog items to make the template more useful. I have also typed in “Review of Systems” in the parent</a:t>
            </a:r>
            <a:r>
              <a:rPr lang="en-US" baseline="0" dirty="0" smtClean="0"/>
              <a:t> template.</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183</a:t>
            </a:fld>
            <a:endParaRPr lang="en-US" dirty="0"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Click on New Template to start another child template.</a:t>
            </a:r>
          </a:p>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184</a:t>
            </a:fld>
            <a:endParaRPr lang="en-US" dirty="0"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Click on New Template to start another child template.</a:t>
            </a:r>
          </a:p>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I will name this one No Weight loss. I will type in the Template Boilerplate “No weight loss.”</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185</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18</a:t>
            </a:fld>
            <a:endParaRPr lang="en-US" dirty="0"/>
          </a:p>
        </p:txBody>
      </p:sp>
    </p:spTree>
    <p:extLst>
      <p:ext uri="{BB962C8B-B14F-4D97-AF65-F5344CB8AC3E}">
        <p14:creationId xmlns:p14="http://schemas.microsoft.com/office/powerpoint/2010/main" val="14996683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186</a:t>
            </a:fld>
            <a:endParaRPr lang="en-US" dirty="0"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187</a:t>
            </a:fld>
            <a:endParaRPr lang="en-US" dirty="0"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Keep adding the various child items. For example, in</a:t>
            </a:r>
            <a:r>
              <a:rPr lang="en-US" baseline="0" dirty="0" smtClean="0"/>
              <a:t> the “No Fevers or Chills” template, I simply typed No Fevers or Chills with two spaces in front of the words.</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188</a:t>
            </a:fld>
            <a:endParaRPr lang="en-US" dirty="0"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Because we click</a:t>
            </a:r>
            <a:r>
              <a:rPr lang="en-US" baseline="0" dirty="0" smtClean="0"/>
              <a:t>ed on Hidden when we created the parent template, all the child templates are hidden until you click in the box next to Review of Systems. If you remember, we typed Review of Systems in our parent template.</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189</a:t>
            </a:fld>
            <a:endParaRPr lang="en-US" dirty="0"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Everything</a:t>
            </a:r>
            <a:r>
              <a:rPr lang="en-US" baseline="0" dirty="0" smtClean="0"/>
              <a:t> is h</a:t>
            </a:r>
            <a:r>
              <a:rPr lang="en-US" dirty="0" smtClean="0"/>
              <a:t>idden</a:t>
            </a:r>
            <a:r>
              <a:rPr lang="en-US" baseline="0" dirty="0" smtClean="0"/>
              <a:t> until I click on box next to Review of Systems. Everything now is unhidden. </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Do you remember that we clicked on indent? Note that the various elements have the boxes indented to make them easier to see and differentiate. </a:t>
            </a: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190</a:t>
            </a:fld>
            <a:endParaRPr lang="en-US" dirty="0"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Click what</a:t>
            </a:r>
            <a:r>
              <a:rPr lang="en-US" baseline="0" dirty="0" smtClean="0"/>
              <a:t> you want to appear in your note. The unchecked items do not appear in your note.</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191</a:t>
            </a:fld>
            <a:endParaRPr lang="en-US" dirty="0"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is what it will look like after you have chosen what you clicked on and then clicked OK. This will go into your progress note where your cursor is.</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Also note that I put two spaces in front of each of the items which will make it easier to read.</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192</a:t>
            </a:fld>
            <a:endParaRPr lang="en-US" dirty="0"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Will give a brief example.</a:t>
            </a:r>
          </a:p>
          <a:p>
            <a:pPr eaLnBrk="1" hangingPunct="1"/>
            <a:r>
              <a:rPr lang="en-US" dirty="0" smtClean="0"/>
              <a:t>Generally prefer text templates as dialog templates lock you into the template.</a:t>
            </a:r>
          </a:p>
          <a:p>
            <a:pPr eaLnBrk="1" hangingPunct="1"/>
            <a:r>
              <a:rPr lang="en-US" dirty="0" smtClean="0"/>
              <a:t>Can build progress using multiple templates</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194</a:t>
            </a:fld>
            <a:endParaRPr lang="en-US" dirty="0"/>
          </a:p>
        </p:txBody>
      </p:sp>
    </p:spTree>
    <p:extLst>
      <p:ext uri="{BB962C8B-B14F-4D97-AF65-F5344CB8AC3E}">
        <p14:creationId xmlns:p14="http://schemas.microsoft.com/office/powerpoint/2010/main" val="356850535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First, let’s assume we are sitting in front of the patient. We have CPRS open and we start with a blank progress note. In this case, I am using the progress note title “primary care provider.”</a:t>
            </a:r>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195</a:t>
            </a:fld>
            <a:endParaRPr lang="en-US" dirty="0"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I have the template drawer open and I either use the keyboard short cut Ctrl and Ins or a drag my Gen Med Note (APSO) over to the progress note. I can use the key board short cut as I had set this template to be my default earlier.</a:t>
            </a: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196</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dive in</a:t>
            </a:r>
            <a:endParaRPr lang="en-US" baseline="0" dirty="0" smtClean="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19</a:t>
            </a:fld>
            <a:endParaRPr lang="en-US" dirty="0"/>
          </a:p>
        </p:txBody>
      </p:sp>
    </p:spTree>
    <p:extLst>
      <p:ext uri="{BB962C8B-B14F-4D97-AF65-F5344CB8AC3E}">
        <p14:creationId xmlns:p14="http://schemas.microsoft.com/office/powerpoint/2010/main" val="30219224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Here is my basic building</a:t>
            </a:r>
            <a:r>
              <a:rPr lang="en-US" sz="1200" kern="1200" baseline="0" dirty="0" smtClean="0">
                <a:solidFill>
                  <a:schemeClr val="tx1"/>
                </a:solidFill>
                <a:effectLst/>
                <a:latin typeface="+mn-lt"/>
                <a:ea typeface="+mn-ea"/>
                <a:cs typeface="+mn-cs"/>
              </a:rPr>
              <a:t> block for my progress note.</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197</a:t>
            </a:fld>
            <a:endParaRPr lang="en-US" dirty="0"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198</a:t>
            </a:fld>
            <a:endParaRPr lang="en-US" dirty="0"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Everyone is familiar</a:t>
            </a:r>
            <a:r>
              <a:rPr lang="en-US" sz="1200" kern="1200" baseline="0" dirty="0" smtClean="0">
                <a:solidFill>
                  <a:schemeClr val="tx1"/>
                </a:solidFill>
                <a:effectLst/>
                <a:latin typeface="+mn-lt"/>
                <a:ea typeface="+mn-ea"/>
                <a:cs typeface="+mn-cs"/>
              </a:rPr>
              <a:t> with the SOAP format to progress notes.</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199</a:t>
            </a:fld>
            <a:endParaRPr lang="en-US" dirty="0"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I turn this around</a:t>
            </a:r>
            <a:r>
              <a:rPr lang="en-US" sz="1200" kern="1200" baseline="0" dirty="0" smtClean="0">
                <a:solidFill>
                  <a:schemeClr val="tx1"/>
                </a:solidFill>
                <a:effectLst/>
                <a:latin typeface="+mn-lt"/>
                <a:ea typeface="+mn-ea"/>
                <a:cs typeface="+mn-cs"/>
              </a:rPr>
              <a:t> and use the APSO format.</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200</a:t>
            </a:fld>
            <a:endParaRPr lang="en-US" dirty="0"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I combine</a:t>
            </a:r>
            <a:r>
              <a:rPr lang="en-US" sz="1200" kern="1200" baseline="0" dirty="0" smtClean="0">
                <a:solidFill>
                  <a:schemeClr val="tx1"/>
                </a:solidFill>
                <a:effectLst/>
                <a:latin typeface="+mn-lt"/>
                <a:ea typeface="+mn-ea"/>
                <a:cs typeface="+mn-cs"/>
              </a:rPr>
              <a:t> my assessment and plans so I use A/P SO.</a:t>
            </a: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201</a:t>
            </a:fld>
            <a:endParaRPr lang="en-US" dirty="0"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202</a:t>
            </a:fld>
            <a:endParaRPr lang="en-US" dirty="0"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203</a:t>
            </a:fld>
            <a:endParaRPr lang="en-US" dirty="0"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204</a:t>
            </a:fld>
            <a:endParaRPr lang="en-US" dirty="0"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I then start to write my note with the patient in the room. Usually</a:t>
            </a:r>
            <a:r>
              <a:rPr lang="en-US" sz="1200" kern="1200" baseline="0" dirty="0" smtClean="0">
                <a:solidFill>
                  <a:schemeClr val="tx1"/>
                </a:solidFill>
                <a:effectLst/>
                <a:latin typeface="+mn-lt"/>
                <a:ea typeface="+mn-ea"/>
                <a:cs typeface="+mn-cs"/>
              </a:rPr>
              <a:t> I would start typing. For this example, let’s start with the templates. </a:t>
            </a:r>
            <a:r>
              <a:rPr lang="en-US" sz="1200" kern="1200" dirty="0" smtClean="0">
                <a:solidFill>
                  <a:schemeClr val="tx1"/>
                </a:solidFill>
                <a:effectLst/>
                <a:latin typeface="+mn-lt"/>
                <a:ea typeface="+mn-ea"/>
                <a:cs typeface="+mn-cs"/>
              </a:rPr>
              <a:t>Under the HPI/ROS, I want to do a general ROS. I will use my ROS dialog template I created earlier and drag it over to the HPI section. (Please note that this ROS template is the same as the ROS (Dialog)</a:t>
            </a:r>
            <a:r>
              <a:rPr lang="en-US" sz="1200" kern="1200" baseline="0" dirty="0" smtClean="0">
                <a:solidFill>
                  <a:schemeClr val="tx1"/>
                </a:solidFill>
                <a:effectLst/>
                <a:latin typeface="+mn-lt"/>
                <a:ea typeface="+mn-ea"/>
                <a:cs typeface="+mn-cs"/>
              </a:rPr>
              <a:t> template I created. It just has a different name.</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205</a:t>
            </a:fld>
            <a:endParaRPr lang="en-US" dirty="0"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ROS template opens and I click on the questions I asked.</a:t>
            </a: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206</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 Typing – STOP typing the same thing over and over.</a:t>
            </a:r>
          </a:p>
          <a:p>
            <a:r>
              <a:rPr lang="en-US" dirty="0" smtClean="0"/>
              <a:t>Meaningful</a:t>
            </a:r>
            <a:r>
              <a:rPr lang="en-US" baseline="0" dirty="0" smtClean="0"/>
              <a:t> notes – Build notes piece by piece with only the important parts.</a:t>
            </a:r>
            <a:endParaRPr lang="en-US" dirty="0" smtClean="0"/>
          </a:p>
          <a:p>
            <a:r>
              <a:rPr lang="en-US" dirty="0" smtClean="0"/>
              <a:t>Quick</a:t>
            </a:r>
            <a:r>
              <a:rPr lang="en-US" baseline="0" dirty="0" smtClean="0"/>
              <a:t> Access to Patient Data in your notes – Drop in patient data objects – save time searching the record for key data elements.</a:t>
            </a:r>
            <a:endParaRPr lang="en-US" dirty="0" smtClean="0"/>
          </a:p>
          <a:p>
            <a:r>
              <a:rPr lang="en-US" dirty="0" smtClean="0"/>
              <a:t>Cognitive</a:t>
            </a:r>
            <a:r>
              <a:rPr lang="en-US" baseline="0" dirty="0" smtClean="0"/>
              <a:t> Support – for example, being able to quickly remember the elements of the review of systems you want to ask and document. </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20</a:t>
            </a:fld>
            <a:endParaRPr lang="en-US" dirty="0"/>
          </a:p>
        </p:txBody>
      </p:sp>
    </p:spTree>
    <p:extLst>
      <p:ext uri="{BB962C8B-B14F-4D97-AF65-F5344CB8AC3E}">
        <p14:creationId xmlns:p14="http://schemas.microsoft.com/office/powerpoint/2010/main" val="118628302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text from the ROS template is dropped right where my cursor was.</a:t>
            </a: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207</a:t>
            </a:fld>
            <a:endParaRPr lang="en-US" dirty="0"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Now, let’s use our more specific CHF ROS template –</a:t>
            </a:r>
            <a:r>
              <a:rPr lang="en-US" sz="1200" kern="1200" baseline="0" dirty="0" smtClean="0">
                <a:solidFill>
                  <a:schemeClr val="tx1"/>
                </a:solidFill>
                <a:effectLst/>
                <a:latin typeface="+mn-lt"/>
                <a:ea typeface="+mn-ea"/>
                <a:cs typeface="+mn-cs"/>
              </a:rPr>
              <a:t> you will recall that we</a:t>
            </a:r>
            <a:r>
              <a:rPr lang="en-US" sz="1200" kern="1200" dirty="0" smtClean="0">
                <a:solidFill>
                  <a:schemeClr val="tx1"/>
                </a:solidFill>
                <a:effectLst/>
                <a:latin typeface="+mn-lt"/>
                <a:ea typeface="+mn-ea"/>
                <a:cs typeface="+mn-cs"/>
              </a:rPr>
              <a:t> created this one using template fields. It will have a similar feel to a dialog template.</a:t>
            </a:r>
          </a:p>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Drag CHF ROS under the under the text we created with the ROS template and it will open.</a:t>
            </a: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208</a:t>
            </a:fld>
            <a:endParaRPr lang="en-US" dirty="0"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209</a:t>
            </a:fld>
            <a:endParaRPr lang="en-US" dirty="0"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This is what the progress note now looks like so</a:t>
            </a:r>
            <a:r>
              <a:rPr lang="en-US" sz="1200" kern="1200" baseline="0" dirty="0" smtClean="0">
                <a:solidFill>
                  <a:schemeClr val="tx1"/>
                </a:solidFill>
                <a:effectLst/>
                <a:latin typeface="+mn-lt"/>
                <a:ea typeface="+mn-ea"/>
                <a:cs typeface="+mn-cs"/>
              </a:rPr>
              <a:t> far after using two templates.</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210</a:t>
            </a:fld>
            <a:endParaRPr lang="en-US" dirty="0"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Now, let’s assume that we did an exam on this patient and it was completely normal. However, we already have a blank exam in our note. We need to highlight the existing blank exam and then delete it. </a:t>
            </a: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211</a:t>
            </a:fld>
            <a:endParaRPr lang="en-US" dirty="0"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Drag over the normal exam template into your note under Exam.</a:t>
            </a:r>
          </a:p>
          <a:p>
            <a:pPr eaLnBrk="1" hangingPunct="1">
              <a:spcBef>
                <a:spcPct val="0"/>
              </a:spcBef>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212</a:t>
            </a:fld>
            <a:endParaRPr lang="en-US" dirty="0"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let’s drag over some lab tests. In this case, I am going to drag over the larger Lab Template I created. You could drag over individual lab templates such as the one I created for the creatinine or hgbA1c. But in this case, I want to see all the labs that are on the template.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continue to write your note using free text and perhaps other templates that you have created.</a:t>
            </a: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213</a:t>
            </a:fld>
            <a:endParaRPr lang="en-US" dirty="0"/>
          </a:p>
        </p:txBody>
      </p:sp>
    </p:spTree>
    <p:extLst>
      <p:ext uri="{BB962C8B-B14F-4D97-AF65-F5344CB8AC3E}">
        <p14:creationId xmlns:p14="http://schemas.microsoft.com/office/powerpoint/2010/main" val="57540842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And, again, this is the note I have created so far.</a:t>
            </a:r>
            <a:r>
              <a:rPr lang="en-US" baseline="0" dirty="0" smtClean="0"/>
              <a:t> I used main template and then used four more templates (two ROS templates, one exam template, and one lab template) to create what I have here. You can see parts of the lab section but not all of it.</a:t>
            </a: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214</a:t>
            </a:fld>
            <a:endParaRPr lang="en-US" dirty="0"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Just continue your</a:t>
            </a:r>
            <a:r>
              <a:rPr lang="en-US" baseline="0" dirty="0" smtClean="0"/>
              <a:t> note.</a:t>
            </a: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C239C-50DD-46B7-A7E4-96C9DB755D84}" type="slidenum">
              <a:rPr lang="en-US" smtClean="0"/>
              <a:pPr fontAlgn="base">
                <a:spcBef>
                  <a:spcPct val="0"/>
                </a:spcBef>
                <a:spcAft>
                  <a:spcPct val="0"/>
                </a:spcAft>
                <a:defRPr/>
              </a:pPr>
              <a:t>215</a:t>
            </a:fld>
            <a:endParaRPr lang="en-US" dirty="0"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216</a:t>
            </a:fld>
            <a:endParaRPr lang="en-US" dirty="0"/>
          </a:p>
        </p:txBody>
      </p:sp>
    </p:spTree>
    <p:extLst>
      <p:ext uri="{BB962C8B-B14F-4D97-AF65-F5344CB8AC3E}">
        <p14:creationId xmlns:p14="http://schemas.microsoft.com/office/powerpoint/2010/main" val="2720399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Saving Time</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22</a:t>
            </a:fld>
            <a:endParaRPr lang="en-US" dirty="0"/>
          </a:p>
        </p:txBody>
      </p:sp>
    </p:spTree>
    <p:extLst>
      <p:ext uri="{BB962C8B-B14F-4D97-AF65-F5344CB8AC3E}">
        <p14:creationId xmlns:p14="http://schemas.microsoft.com/office/powerpoint/2010/main" val="317156247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haven’t submitted</a:t>
            </a:r>
            <a:r>
              <a:rPr lang="en-US" baseline="0" dirty="0" smtClean="0"/>
              <a:t> your questions yet, it’s not too late.  Just click on the “Ask The Presenter” icon above my head.  We’re going to a brief commercial and then Neil and I will be back to answer your questions.</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217</a:t>
            </a:fld>
            <a:endParaRPr lang="en-US" dirty="0"/>
          </a:p>
        </p:txBody>
      </p:sp>
    </p:spTree>
    <p:extLst>
      <p:ext uri="{BB962C8B-B14F-4D97-AF65-F5344CB8AC3E}">
        <p14:creationId xmlns:p14="http://schemas.microsoft.com/office/powerpoint/2010/main" val="2710361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Improving</a:t>
            </a:r>
            <a:r>
              <a:rPr lang="en-US" baseline="0" dirty="0" smtClean="0"/>
              <a:t> the quality of your documentation</a:t>
            </a:r>
          </a:p>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23</a:t>
            </a:fld>
            <a:endParaRPr lang="en-US" dirty="0"/>
          </a:p>
        </p:txBody>
      </p:sp>
    </p:spTree>
    <p:extLst>
      <p:ext uri="{BB962C8B-B14F-4D97-AF65-F5344CB8AC3E}">
        <p14:creationId xmlns:p14="http://schemas.microsoft.com/office/powerpoint/2010/main" val="2036120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24</a:t>
            </a:fld>
            <a:endParaRPr lang="en-US" dirty="0"/>
          </a:p>
        </p:txBody>
      </p:sp>
    </p:spTree>
    <p:extLst>
      <p:ext uri="{BB962C8B-B14F-4D97-AF65-F5344CB8AC3E}">
        <p14:creationId xmlns:p14="http://schemas.microsoft.com/office/powerpoint/2010/main" val="3850927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3</a:t>
            </a:fld>
            <a:endParaRPr lang="en-US" dirty="0"/>
          </a:p>
        </p:txBody>
      </p:sp>
    </p:spTree>
    <p:extLst>
      <p:ext uri="{BB962C8B-B14F-4D97-AF65-F5344CB8AC3E}">
        <p14:creationId xmlns:p14="http://schemas.microsoft.com/office/powerpoint/2010/main" val="4094029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29</a:t>
            </a:fld>
            <a:endParaRPr lang="en-US" dirty="0"/>
          </a:p>
        </p:txBody>
      </p:sp>
    </p:spTree>
    <p:extLst>
      <p:ext uri="{BB962C8B-B14F-4D97-AF65-F5344CB8AC3E}">
        <p14:creationId xmlns:p14="http://schemas.microsoft.com/office/powerpoint/2010/main" val="2165127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31</a:t>
            </a:fld>
            <a:endParaRPr lang="en-US" dirty="0"/>
          </a:p>
        </p:txBody>
      </p:sp>
    </p:spTree>
    <p:extLst>
      <p:ext uri="{BB962C8B-B14F-4D97-AF65-F5344CB8AC3E}">
        <p14:creationId xmlns:p14="http://schemas.microsoft.com/office/powerpoint/2010/main" val="1759849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34</a:t>
            </a:fld>
            <a:endParaRPr lang="en-US" dirty="0"/>
          </a:p>
        </p:txBody>
      </p:sp>
    </p:spTree>
    <p:extLst>
      <p:ext uri="{BB962C8B-B14F-4D97-AF65-F5344CB8AC3E}">
        <p14:creationId xmlns:p14="http://schemas.microsoft.com/office/powerpoint/2010/main" val="2735755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36</a:t>
            </a:fld>
            <a:endParaRPr lang="en-US" dirty="0"/>
          </a:p>
        </p:txBody>
      </p:sp>
    </p:spTree>
    <p:extLst>
      <p:ext uri="{BB962C8B-B14F-4D97-AF65-F5344CB8AC3E}">
        <p14:creationId xmlns:p14="http://schemas.microsoft.com/office/powerpoint/2010/main" val="2991428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39</a:t>
            </a:fld>
            <a:endParaRPr lang="en-US" dirty="0"/>
          </a:p>
        </p:txBody>
      </p:sp>
    </p:spTree>
    <p:extLst>
      <p:ext uri="{BB962C8B-B14F-4D97-AF65-F5344CB8AC3E}">
        <p14:creationId xmlns:p14="http://schemas.microsoft.com/office/powerpoint/2010/main" val="2991428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41</a:t>
            </a:fld>
            <a:endParaRPr lang="en-US" dirty="0"/>
          </a:p>
        </p:txBody>
      </p:sp>
    </p:spTree>
    <p:extLst>
      <p:ext uri="{BB962C8B-B14F-4D97-AF65-F5344CB8AC3E}">
        <p14:creationId xmlns:p14="http://schemas.microsoft.com/office/powerpoint/2010/main" val="4179722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42</a:t>
            </a:fld>
            <a:endParaRPr lang="en-US" dirty="0"/>
          </a:p>
        </p:txBody>
      </p:sp>
    </p:spTree>
    <p:extLst>
      <p:ext uri="{BB962C8B-B14F-4D97-AF65-F5344CB8AC3E}">
        <p14:creationId xmlns:p14="http://schemas.microsoft.com/office/powerpoint/2010/main" val="2991428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44</a:t>
            </a:fld>
            <a:endParaRPr lang="en-US" dirty="0"/>
          </a:p>
        </p:txBody>
      </p:sp>
    </p:spTree>
    <p:extLst>
      <p:ext uri="{BB962C8B-B14F-4D97-AF65-F5344CB8AC3E}">
        <p14:creationId xmlns:p14="http://schemas.microsoft.com/office/powerpoint/2010/main" val="3758109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45</a:t>
            </a:fld>
            <a:endParaRPr lang="en-US" dirty="0"/>
          </a:p>
        </p:txBody>
      </p:sp>
    </p:spTree>
    <p:extLst>
      <p:ext uri="{BB962C8B-B14F-4D97-AF65-F5344CB8AC3E}">
        <p14:creationId xmlns:p14="http://schemas.microsoft.com/office/powerpoint/2010/main" val="2991428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50</a:t>
            </a:fld>
            <a:endParaRPr lang="en-US" dirty="0"/>
          </a:p>
        </p:txBody>
      </p:sp>
    </p:spTree>
    <p:extLst>
      <p:ext uri="{BB962C8B-B14F-4D97-AF65-F5344CB8AC3E}">
        <p14:creationId xmlns:p14="http://schemas.microsoft.com/office/powerpoint/2010/main" val="3790174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5938" indent="0">
              <a:buFont typeface="+mj-lt"/>
              <a:buNone/>
            </a:pPr>
            <a:r>
              <a:rPr lang="en-US" sz="1200" dirty="0" smtClean="0"/>
              <a:t>Makes smoke come out your ears</a:t>
            </a:r>
          </a:p>
          <a:p>
            <a:pPr marL="515938" indent="0">
              <a:buFont typeface="+mj-lt"/>
              <a:buNone/>
            </a:pPr>
            <a:r>
              <a:rPr lang="en-US" sz="1200" dirty="0" smtClean="0"/>
              <a:t>Puzzles</a:t>
            </a:r>
            <a:r>
              <a:rPr lang="en-US" sz="1200" baseline="0" dirty="0" smtClean="0"/>
              <a:t> you </a:t>
            </a:r>
            <a:r>
              <a:rPr lang="en-US" sz="1200" dirty="0" smtClean="0"/>
              <a:t>(but you still have hope)</a:t>
            </a:r>
          </a:p>
          <a:p>
            <a:pPr marL="515938" indent="0">
              <a:buFont typeface="+mj-lt"/>
              <a:buNone/>
            </a:pPr>
            <a:r>
              <a:rPr lang="en-US" sz="1200" dirty="0" smtClean="0"/>
              <a:t>Wears you out – Is  there hope?</a:t>
            </a:r>
          </a:p>
          <a:p>
            <a:pPr marL="515938" indent="0">
              <a:buFont typeface="+mj-lt"/>
              <a:buNone/>
            </a:pPr>
            <a:r>
              <a:rPr lang="en-US" sz="1200" dirty="0" smtClean="0"/>
              <a:t>You</a:t>
            </a:r>
            <a:r>
              <a:rPr lang="en-US" sz="1200" baseline="0" dirty="0" smtClean="0"/>
              <a:t> </a:t>
            </a:r>
            <a:r>
              <a:rPr lang="en-US" sz="1200" dirty="0" smtClean="0"/>
              <a:t>love templates</a:t>
            </a:r>
            <a:endParaRPr lang="en-US" sz="1200"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4</a:t>
            </a:fld>
            <a:endParaRPr lang="en-US" dirty="0"/>
          </a:p>
        </p:txBody>
      </p:sp>
    </p:spTree>
    <p:extLst>
      <p:ext uri="{BB962C8B-B14F-4D97-AF65-F5344CB8AC3E}">
        <p14:creationId xmlns:p14="http://schemas.microsoft.com/office/powerpoint/2010/main" val="4094029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Template Editor!  Here we are.</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51</a:t>
            </a:fld>
            <a:endParaRPr lang="en-US" dirty="0"/>
          </a:p>
        </p:txBody>
      </p:sp>
    </p:spTree>
    <p:extLst>
      <p:ext uri="{BB962C8B-B14F-4D97-AF65-F5344CB8AC3E}">
        <p14:creationId xmlns:p14="http://schemas.microsoft.com/office/powerpoint/2010/main" val="1490349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Create New Personal Templates</a:t>
            </a:r>
          </a:p>
          <a:p>
            <a:r>
              <a:rPr lang="en-US" b="1" dirty="0" smtClean="0"/>
              <a:t>Edit Existing Personal Templates</a:t>
            </a:r>
          </a:p>
          <a:p>
            <a:r>
              <a:rPr lang="en-US" b="1" dirty="0" smtClean="0"/>
              <a:t>Organize Personal Templates</a:t>
            </a:r>
          </a:p>
          <a:p>
            <a:r>
              <a:rPr lang="en-US" b="1" dirty="0" smtClean="0"/>
              <a:t>Transfer Shared Templates to Personal Templates</a:t>
            </a:r>
          </a:p>
          <a:p>
            <a:r>
              <a:rPr lang="en-US" b="1" dirty="0" smtClean="0"/>
              <a:t>Import/Export Templates (for sharing)</a:t>
            </a:r>
          </a:p>
          <a:p>
            <a:r>
              <a:rPr lang="en-US" b="1" dirty="0" smtClean="0"/>
              <a:t>Access Patient Data Objects</a:t>
            </a:r>
          </a:p>
          <a:p>
            <a:r>
              <a:rPr lang="en-US" b="1" dirty="0" smtClean="0"/>
              <a:t>Access or Edit Template Fields</a:t>
            </a:r>
            <a:br>
              <a:rPr lang="en-US" b="1" dirty="0" smtClean="0"/>
            </a:br>
            <a:r>
              <a:rPr lang="en-US" b="1" dirty="0" smtClean="0"/>
              <a:t>(Note: most sites restrict template field editing)</a:t>
            </a:r>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52</a:t>
            </a:fld>
            <a:endParaRPr lang="en-US" dirty="0"/>
          </a:p>
        </p:txBody>
      </p:sp>
    </p:spTree>
    <p:extLst>
      <p:ext uri="{BB962C8B-B14F-4D97-AF65-F5344CB8AC3E}">
        <p14:creationId xmlns:p14="http://schemas.microsoft.com/office/powerpoint/2010/main" val="3621078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Let’s take a TOUR of the Template</a:t>
            </a:r>
            <a:r>
              <a:rPr lang="en-US" baseline="0" dirty="0" smtClean="0"/>
              <a:t> Editor – one part at a time!</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53</a:t>
            </a:fld>
            <a:endParaRPr lang="en-US" dirty="0"/>
          </a:p>
        </p:txBody>
      </p:sp>
    </p:spTree>
    <p:extLst>
      <p:ext uri="{BB962C8B-B14F-4D97-AF65-F5344CB8AC3E}">
        <p14:creationId xmlns:p14="http://schemas.microsoft.com/office/powerpoint/2010/main" val="2442227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different types of template</a:t>
            </a:r>
            <a:r>
              <a:rPr lang="en-US" baseline="0" dirty="0" smtClean="0"/>
              <a:t> fields</a:t>
            </a:r>
          </a:p>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76</a:t>
            </a:fld>
            <a:endParaRPr lang="en-US" dirty="0"/>
          </a:p>
        </p:txBody>
      </p:sp>
    </p:spTree>
    <p:extLst>
      <p:ext uri="{BB962C8B-B14F-4D97-AF65-F5344CB8AC3E}">
        <p14:creationId xmlns:p14="http://schemas.microsoft.com/office/powerpoint/2010/main" val="203753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Neil</a:t>
            </a:r>
            <a:r>
              <a:rPr lang="en-US" baseline="0" dirty="0" smtClean="0"/>
              <a:t> – Summarize – Template Drawer. Template Editor.  // Template types, and the extras (PDO, Template Fields)</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79</a:t>
            </a:fld>
            <a:endParaRPr lang="en-US" dirty="0"/>
          </a:p>
        </p:txBody>
      </p:sp>
    </p:spTree>
    <p:extLst>
      <p:ext uri="{BB962C8B-B14F-4D97-AF65-F5344CB8AC3E}">
        <p14:creationId xmlns:p14="http://schemas.microsoft.com/office/powerpoint/2010/main" val="920852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81</a:t>
            </a:fld>
            <a:endParaRPr lang="en-US" dirty="0"/>
          </a:p>
        </p:txBody>
      </p:sp>
    </p:spTree>
    <p:extLst>
      <p:ext uri="{BB962C8B-B14F-4D97-AF65-F5344CB8AC3E}">
        <p14:creationId xmlns:p14="http://schemas.microsoft.com/office/powerpoint/2010/main" val="2720399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82</a:t>
            </a:fld>
            <a:endParaRPr lang="en-US" dirty="0"/>
          </a:p>
        </p:txBody>
      </p:sp>
    </p:spTree>
    <p:extLst>
      <p:ext uri="{BB962C8B-B14F-4D97-AF65-F5344CB8AC3E}">
        <p14:creationId xmlns:p14="http://schemas.microsoft.com/office/powerpoint/2010/main" val="3633670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83</a:t>
            </a:fld>
            <a:endParaRPr lang="en-US" dirty="0"/>
          </a:p>
        </p:txBody>
      </p:sp>
    </p:spTree>
    <p:extLst>
      <p:ext uri="{BB962C8B-B14F-4D97-AF65-F5344CB8AC3E}">
        <p14:creationId xmlns:p14="http://schemas.microsoft.com/office/powerpoint/2010/main" val="2720399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Let’s say that you</a:t>
            </a:r>
            <a:r>
              <a:rPr lang="en-US" baseline="0" dirty="0" smtClean="0"/>
              <a:t> are writing a note and you type in a normal exam. You think to yourself that I would like to have this available to me to put in my notes as I always do the same thing when I create a normal exam. This is just a screen shot of CPRS and a note that I am editing.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84</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85</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5</a:t>
            </a:fld>
            <a:endParaRPr lang="en-US" dirty="0"/>
          </a:p>
        </p:txBody>
      </p:sp>
    </p:spTree>
    <p:extLst>
      <p:ext uri="{BB962C8B-B14F-4D97-AF65-F5344CB8AC3E}">
        <p14:creationId xmlns:p14="http://schemas.microsoft.com/office/powerpoint/2010/main" val="2554488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86</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87</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88</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89</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90</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91</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92</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93</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94</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95</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7</a:t>
            </a:fld>
            <a:endParaRPr lang="en-US" dirty="0"/>
          </a:p>
        </p:txBody>
      </p:sp>
    </p:spTree>
    <p:extLst>
      <p:ext uri="{BB962C8B-B14F-4D97-AF65-F5344CB8AC3E}">
        <p14:creationId xmlns:p14="http://schemas.microsoft.com/office/powerpoint/2010/main" val="4094029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96</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97</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98</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99</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100</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101</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102</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103</a:t>
            </a:fld>
            <a:endParaRPr lang="en-US" dirty="0"/>
          </a:p>
        </p:txBody>
      </p:sp>
    </p:spTree>
    <p:extLst>
      <p:ext uri="{BB962C8B-B14F-4D97-AF65-F5344CB8AC3E}">
        <p14:creationId xmlns:p14="http://schemas.microsoft.com/office/powerpoint/2010/main" val="34697616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104</a:t>
            </a:fld>
            <a:endParaRPr lang="en-US" dirty="0"/>
          </a:p>
        </p:txBody>
      </p:sp>
    </p:spTree>
    <p:extLst>
      <p:ext uri="{BB962C8B-B14F-4D97-AF65-F5344CB8AC3E}">
        <p14:creationId xmlns:p14="http://schemas.microsoft.com/office/powerpoint/2010/main" val="2720399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105</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9</a:t>
            </a:fld>
            <a:endParaRPr lang="en-US" dirty="0"/>
          </a:p>
        </p:txBody>
      </p:sp>
    </p:spTree>
    <p:extLst>
      <p:ext uri="{BB962C8B-B14F-4D97-AF65-F5344CB8AC3E}">
        <p14:creationId xmlns:p14="http://schemas.microsoft.com/office/powerpoint/2010/main" val="40940297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106</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107</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108</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109</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110</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111</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112</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113</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114</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115</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10</a:t>
            </a:fld>
            <a:endParaRPr lang="en-US" dirty="0"/>
          </a:p>
        </p:txBody>
      </p:sp>
    </p:spTree>
    <p:extLst>
      <p:ext uri="{BB962C8B-B14F-4D97-AF65-F5344CB8AC3E}">
        <p14:creationId xmlns:p14="http://schemas.microsoft.com/office/powerpoint/2010/main" val="4094029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116</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117</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the preview</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118</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am going to give you a bonus tip to help save you time. I want to set this template as my default so that I can more easily use it in the future using a keyboard short cut. I am in the template drawer and I have opened it.</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119</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120</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my gen med note template.</a:t>
            </a:r>
            <a:r>
              <a:rPr lang="en-US" baseline="0" dirty="0" smtClean="0"/>
              <a:t>  I want to set this template as my default</a:t>
            </a: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121</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122</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You will also see the choice “Insert Template” which is the second choice in the menu.  You will also notice that there is a key board short cut next to it, Crtl + Ins keys. We will use this keyboard shortcut later in the presentation.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123</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124</a:t>
            </a:fld>
            <a:endParaRPr lang="en-US" dirty="0"/>
          </a:p>
        </p:txBody>
      </p:sp>
    </p:spTree>
    <p:extLst>
      <p:ext uri="{BB962C8B-B14F-4D97-AF65-F5344CB8AC3E}">
        <p14:creationId xmlns:p14="http://schemas.microsoft.com/office/powerpoint/2010/main" val="27203993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 have created a simple review of systems text template related to CHF. I have not put in any template fields at this time. You could use this template as is.</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125</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11</a:t>
            </a:fld>
            <a:endParaRPr lang="en-US" dirty="0"/>
          </a:p>
        </p:txBody>
      </p:sp>
    </p:spTree>
    <p:extLst>
      <p:ext uri="{BB962C8B-B14F-4D97-AF65-F5344CB8AC3E}">
        <p14:creationId xmlns:p14="http://schemas.microsoft.com/office/powerpoint/2010/main" val="40940297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126</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127</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128</a:t>
            </a:fld>
            <a:endParaRPr lang="en-US" dirty="0"/>
          </a:p>
        </p:txBody>
      </p:sp>
    </p:spTree>
    <p:extLst>
      <p:ext uri="{BB962C8B-B14F-4D97-AF65-F5344CB8AC3E}">
        <p14:creationId xmlns:p14="http://schemas.microsoft.com/office/powerpoint/2010/main" val="4498760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129</a:t>
            </a:fld>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130</a:t>
            </a:fld>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131</a:t>
            </a:fld>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132</a:t>
            </a:fld>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insert patient data (Object) box will open. Type in lab and then creatinine as that is how things are set up here in Denver. </a:t>
            </a: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133</a:t>
            </a:fld>
            <a:endParaRPr lang="en-US"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insert patient data (Object) box will open. Type in lab and then creatinine as that is how things are set up here in Denver. </a:t>
            </a: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134</a:t>
            </a:fld>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is what it will look like in the boilerplate area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Notice the straight bars on either side of the data object.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Let’s see what it looks like when we preview it. Edit menu, preview template.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135</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6BA41E-B6C8-438E-B65C-E1004671E1BD}" type="slidenum">
              <a:rPr lang="en-US" smtClean="0"/>
              <a:pPr>
                <a:defRPr/>
              </a:pPr>
              <a:t>12</a:t>
            </a:fld>
            <a:endParaRPr lang="en-US" dirty="0"/>
          </a:p>
        </p:txBody>
      </p:sp>
    </p:spTree>
    <p:extLst>
      <p:ext uri="{BB962C8B-B14F-4D97-AF65-F5344CB8AC3E}">
        <p14:creationId xmlns:p14="http://schemas.microsoft.com/office/powerpoint/2010/main" val="40940297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is what it will look like in the boilerplate area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Notice the straight bars on either side of the data object.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Let’s see what it looks like when we preview it. Edit menu, preview template.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136</a:t>
            </a:fld>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Let’s create another one for a hemoglobin A1c.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Create a new text template and name it Hemoglobin A1c.</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Repeat the process</a:t>
            </a:r>
            <a:r>
              <a:rPr lang="en-US" sz="1200" kern="1200" baseline="0" dirty="0" smtClean="0">
                <a:solidFill>
                  <a:schemeClr val="tx1"/>
                </a:solidFill>
                <a:effectLst/>
                <a:latin typeface="+mn-lt"/>
                <a:ea typeface="+mn-ea"/>
                <a:cs typeface="+mn-cs"/>
              </a:rPr>
              <a:t> I just showed you - </a:t>
            </a:r>
            <a:r>
              <a:rPr lang="en-US" sz="1200" kern="1200" dirty="0" smtClean="0">
                <a:solidFill>
                  <a:schemeClr val="tx1"/>
                </a:solidFill>
                <a:effectLst/>
                <a:latin typeface="+mn-lt"/>
                <a:ea typeface="+mn-ea"/>
                <a:cs typeface="+mn-cs"/>
              </a:rPr>
              <a:t>Put your cursor in the Template Boilerplate area. Choose edit and then insert patient data object: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137</a:t>
            </a:fld>
            <a:endParaRPr lang="en-US"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Choose Lab A1c. You will need to become familiar with the naming conventions at your facility.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138</a:t>
            </a:fld>
            <a:endParaRPr lang="en-US"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is what it will look like in the template boilerplate.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139</a:t>
            </a:fld>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Let’s preview what this template looks like so far. Go to the Edit</a:t>
            </a:r>
            <a:r>
              <a:rPr lang="en-US" baseline="0" dirty="0" smtClean="0"/>
              <a:t> Menu and choose Preview in the Template editor.</a:t>
            </a:r>
            <a:endParaRPr lang="en-US" dirty="0" smtClean="0"/>
          </a:p>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140</a:t>
            </a:fld>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Let’s preview what this template looks like so far. Go to the Edit</a:t>
            </a:r>
            <a:r>
              <a:rPr lang="en-US" baseline="0" dirty="0" smtClean="0"/>
              <a:t> Menu and choose Preview in the Template editor.</a:t>
            </a:r>
            <a:endParaRPr lang="en-US" dirty="0" smtClean="0"/>
          </a:p>
          <a:p>
            <a:pPr eaLnBrk="1" hangingPunct="1">
              <a:spcBef>
                <a:spcPct val="0"/>
              </a:spcBef>
            </a:pP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141</a:t>
            </a:fld>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Let’s see what it looks like when we preview it. Edit menu, preview template.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Notice that some of these objects don’t appear in a particular pleasing way.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One way to improve that is to add some basic text to these patient data objects. I am going to just show you a screen shot of a lab template that combines several patient data objects. </a:t>
            </a: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142</a:t>
            </a:fld>
            <a:endParaRPr lang="en-US"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 have used to space bar to move the values to the right and I have used some text to better organize the types of labs. I won’t go through making this template but it should be pretty clear from what we have done before. I create a text template, type some text and then insert the various patient data objects.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Anything with straight bars are patient data objects and anything without the bars is just plain text.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143</a:t>
            </a:fld>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 have used to space bar to move the values to the right and I have used some text to better organize the types of labs. I won’t go through making this template but it should be pretty clear from what we have done before. I create a text template, type some text and then insert the various patient data objects.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Anything with straight bars are patient data objects and anything without the bars is just plain text.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144</a:t>
            </a:fld>
            <a:endParaRPr lang="en-US"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 have used to space bar to move the values to the right and I have used some text to better organize the types of labs. I won’t go through making this template but it should be pretty clear from what we have done before. I create a text template, type some text and then insert the various patient data objects.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Anything with straight bars are patient data objects and anything without the bars is just plain text.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483F8-7492-4799-AB5D-F06F0FC0C3FD}" type="slidenum">
              <a:rPr lang="en-US" smtClean="0"/>
              <a:pPr fontAlgn="base">
                <a:spcBef>
                  <a:spcPct val="0"/>
                </a:spcBef>
                <a:spcAft>
                  <a:spcPct val="0"/>
                </a:spcAft>
                <a:defRPr/>
              </a:pPr>
              <a:t>145</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E526128-7716-4689-80EB-39884D600A04}" type="datetimeFigureOut">
              <a:rPr lang="en-US"/>
              <a:pPr>
                <a:defRPr/>
              </a:pPr>
              <a:t>2/19/2014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5A896FF-DBF4-48D1-A8A1-898BF5F46BD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F10402-19E7-4A83-9C32-2549CEAC6200}" type="datetimeFigureOut">
              <a:rPr lang="en-US"/>
              <a:pPr>
                <a:defRPr/>
              </a:pPr>
              <a:t>2/19/2014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95C3A1A-3A90-487E-A7BE-525F0145FFA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99D298-313D-4200-93DB-11F5AE3A8963}" type="datetimeFigureOut">
              <a:rPr lang="en-US"/>
              <a:pPr>
                <a:defRPr/>
              </a:pPr>
              <a:t>2/19/2014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7DCC1E9-60FC-4B8F-81A1-4E34001D68B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0D72C0-60D6-4338-B389-58E78CDD188E}" type="datetimeFigureOut">
              <a:rPr lang="en-US"/>
              <a:pPr>
                <a:defRPr/>
              </a:pPr>
              <a:t>2/19/2014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7679593-8B7C-4FD4-B7B4-9D2E84BA15C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174B8E-50BB-4AAC-8B73-907DE6A2A32E}" type="datetimeFigureOut">
              <a:rPr lang="en-US"/>
              <a:pPr>
                <a:defRPr/>
              </a:pPr>
              <a:t>2/19/2014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D9909E4-25C9-47F4-B425-E59A7E766DB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4CD0953-0261-4E94-8886-05CBBB01131A}" type="datetimeFigureOut">
              <a:rPr lang="en-US"/>
              <a:pPr>
                <a:defRPr/>
              </a:pPr>
              <a:t>2/19/2014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8C5C239-E619-46C0-BB46-DFDC4E6407C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A129B70-BA3D-4434-B092-45CED2F3333C}" type="datetimeFigureOut">
              <a:rPr lang="en-US"/>
              <a:pPr>
                <a:defRPr/>
              </a:pPr>
              <a:t>2/19/2014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4D6C775-D10A-4F05-A6EF-39B792312D8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DE5C2B3-95DC-4395-8A1B-5A089E81B933}" type="datetimeFigureOut">
              <a:rPr lang="en-US"/>
              <a:pPr>
                <a:defRPr/>
              </a:pPr>
              <a:t>2/19/2014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74FFDF9-7AAC-4218-85DF-6947949C849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E6842BB-87E1-404B-8868-475B0E30D031}" type="datetimeFigureOut">
              <a:rPr lang="en-US"/>
              <a:pPr>
                <a:defRPr/>
              </a:pPr>
              <a:t>2/19/2014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812788E-82DD-4FB3-8F63-0B05DBF790B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AEE699-956D-413C-B8A6-F5336C401769}" type="datetimeFigureOut">
              <a:rPr lang="en-US"/>
              <a:pPr>
                <a:defRPr/>
              </a:pPr>
              <a:t>2/19/2014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F035BEC-6BC2-467B-A877-BBD2B29BCA5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8EE097-9174-4675-BC38-B40D779378A9}" type="datetimeFigureOut">
              <a:rPr lang="en-US"/>
              <a:pPr>
                <a:defRPr/>
              </a:pPr>
              <a:t>2/19/2014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D3DD8DC-C1C4-4922-B1E2-3D4812B41B0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18000">
              <a:srgbClr val="E6E6E6"/>
            </a:gs>
            <a:gs pos="100000">
              <a:srgbClr val="7D8496"/>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DD68BBF-A05E-4E1E-B6BB-D973060B6BF2}" type="datetimeFigureOut">
              <a:rPr lang="en-US"/>
              <a:pPr>
                <a:defRPr/>
              </a:pPr>
              <a:t>2/19/2014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5CC3CF1-561F-4A03-B3B4-07851817761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4.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7.wdp"/><Relationship Id="rId9" Type="http://schemas.microsoft.com/office/2007/relationships/diagramDrawing" Target="../diagrams/drawing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4.pn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7.wdp"/><Relationship Id="rId9" Type="http://schemas.microsoft.com/office/2007/relationships/diagramDrawing" Target="../diagrams/drawing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108.png"/></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97.png"/></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4.png"/><Relationship Id="rId7" Type="http://schemas.openxmlformats.org/officeDocument/2006/relationships/diagramQuickStyle" Target="../diagrams/quickStyle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7.wdp"/><Relationship Id="rId9" Type="http://schemas.microsoft.com/office/2007/relationships/diagramDrawing" Target="../diagrams/drawing4.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4.png"/><Relationship Id="rId7" Type="http://schemas.openxmlformats.org/officeDocument/2006/relationships/diagramQuickStyle" Target="../diagrams/quickStyle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7.wdp"/><Relationship Id="rId9" Type="http://schemas.microsoft.com/office/2007/relationships/diagramDrawing" Target="../diagrams/drawing5.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4.png"/><Relationship Id="rId7" Type="http://schemas.openxmlformats.org/officeDocument/2006/relationships/diagramQuickStyle" Target="../diagrams/quickStyle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4" Type="http://schemas.microsoft.com/office/2007/relationships/hdphoto" Target="../media/hdphoto7.wdp"/><Relationship Id="rId9" Type="http://schemas.microsoft.com/office/2007/relationships/diagramDrawing" Target="../diagrams/drawing6.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4.png"/><Relationship Id="rId7" Type="http://schemas.openxmlformats.org/officeDocument/2006/relationships/diagramQuickStyle" Target="../diagrams/quickStyle7.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microsoft.com/office/2007/relationships/hdphoto" Target="../media/hdphoto7.wdp"/><Relationship Id="rId9" Type="http://schemas.microsoft.com/office/2007/relationships/diagramDrawing" Target="../diagrams/drawing7.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6.png"/></Relationships>
</file>

<file path=ppt/slides/_rels/slide1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6.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87.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8.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40.png"/><Relationship Id="rId4" Type="http://schemas.openxmlformats.org/officeDocument/2006/relationships/image" Target="../media/image139.png"/></Relationships>
</file>

<file path=ppt/slides/_rels/slide18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3.png"/><Relationship Id="rId7" Type="http://schemas.openxmlformats.org/officeDocument/2006/relationships/image" Target="../media/image138.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5.png"/></Relationships>
</file>

<file path=ppt/slides/_rels/slide1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diagramLayout" Target="../diagrams/layout9.xml"/><Relationship Id="rId7" Type="http://schemas.openxmlformats.org/officeDocument/2006/relationships/image" Target="../media/image21.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microsoft.com/office/2007/relationships/hdphoto" Target="../media/hdphoto8.wdp"/></Relationships>
</file>

<file path=ppt/slides/_rels/slide1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9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9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9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0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0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0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0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20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20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2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2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21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21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2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6.png"/><Relationship Id="rId4" Type="http://schemas.microsoft.com/office/2007/relationships/hdphoto" Target="../media/hdphoto8.wdp"/></Relationships>
</file>

<file path=ppt/slides/_rels/slide2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6.png"/><Relationship Id="rId4" Type="http://schemas.microsoft.com/office/2007/relationships/hdphoto" Target="../media/hdphoto8.wdp"/></Relationships>
</file>

<file path=ppt/slides/_rels/slide2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3.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4.wdp"/></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4.wdp"/></Relationships>
</file>

<file path=ppt/slides/_rels/slide4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16.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7.wdp"/></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18.wdp"/><Relationship Id="rId9"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5.png"/><Relationship Id="rId7" Type="http://schemas.openxmlformats.org/officeDocument/2006/relationships/diagramColors" Target="../diagrams/colors8.xml"/><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7.wdp"/><Relationship Id="rId9" Type="http://schemas.microsoft.com/office/2007/relationships/diagramDrawing" Target="../diagrams/drawing1.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5.png"/></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800" dirty="0" smtClean="0">
                <a:solidFill>
                  <a:schemeClr val="tx1"/>
                </a:solidFill>
              </a:rPr>
              <a:t>Don Weinshenker, MD (Denver, CO)</a:t>
            </a:r>
          </a:p>
          <a:p>
            <a:r>
              <a:rPr lang="en-US" sz="2800" dirty="0" smtClean="0">
                <a:solidFill>
                  <a:schemeClr val="tx1"/>
                </a:solidFill>
              </a:rPr>
              <a:t>Neil Evans, MD (Washington, DC)</a:t>
            </a:r>
            <a:endParaRPr lang="en-US" sz="2800" dirty="0">
              <a:solidFill>
                <a:schemeClr val="tx1"/>
              </a:solidFill>
            </a:endParaRPr>
          </a:p>
        </p:txBody>
      </p:sp>
      <p:pic>
        <p:nvPicPr>
          <p:cNvPr id="4" name="Picture 3" descr="&quot; &quot;"/>
          <p:cNvPicPr>
            <a:picLocks noChangeAspect="1"/>
          </p:cNvPicPr>
          <p:nvPr/>
        </p:nvPicPr>
        <p:blipFill>
          <a:blip r:embed="rId3" cstate="print">
            <a:duotone>
              <a:prstClr val="black"/>
              <a:schemeClr val="accent5">
                <a:lumMod val="75000"/>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71600" y="3171825"/>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371600"/>
            <a:ext cx="7772400" cy="1470025"/>
          </a:xfrm>
        </p:spPr>
        <p:txBody>
          <a:bodyPr>
            <a:normAutofit fontScale="90000"/>
          </a:bodyPr>
          <a:lstStyle/>
          <a:p>
            <a:r>
              <a:rPr lang="en-US" dirty="0" smtClean="0"/>
              <a:t/>
            </a:r>
            <a:br>
              <a:rPr lang="en-US" dirty="0" smtClean="0"/>
            </a:br>
            <a:r>
              <a:rPr lang="en-US" sz="3100" dirty="0" smtClean="0"/>
              <a:t>Introduction to</a:t>
            </a:r>
            <a:r>
              <a:rPr lang="en-US" dirty="0" smtClean="0"/>
              <a:t/>
            </a:r>
            <a:br>
              <a:rPr lang="en-US" dirty="0" smtClean="0"/>
            </a:br>
            <a:r>
              <a:rPr lang="en-US" b="1" dirty="0" smtClean="0">
                <a:effectLst>
                  <a:outerShdw blurRad="38100" dist="38100" dir="2700000" algn="tl">
                    <a:srgbClr val="000000">
                      <a:alpha val="43137"/>
                    </a:srgbClr>
                  </a:outerShdw>
                </a:effectLst>
              </a:rPr>
              <a:t>Progress Note Templates</a:t>
            </a:r>
            <a:br>
              <a:rPr lang="en-US" b="1" dirty="0" smtClean="0">
                <a:effectLst>
                  <a:outerShdw blurRad="38100" dist="38100" dir="2700000" algn="tl">
                    <a:srgbClr val="000000">
                      <a:alpha val="43137"/>
                    </a:srgbClr>
                  </a:outerShdw>
                </a:effectLst>
              </a:rPr>
            </a:br>
            <a:r>
              <a:rPr lang="en-US" sz="2800" i="1" dirty="0" smtClean="0"/>
              <a:t>by the Tips and Timesavers Guys</a:t>
            </a:r>
            <a:r>
              <a:rPr lang="en-US" dirty="0"/>
              <a:t/>
            </a:r>
            <a:br>
              <a:rPr lang="en-US" dirty="0"/>
            </a:br>
            <a:endParaRPr lang="en-US" dirty="0"/>
          </a:p>
        </p:txBody>
      </p:sp>
    </p:spTree>
    <p:extLst>
      <p:ext uri="{BB962C8B-B14F-4D97-AF65-F5344CB8AC3E}">
        <p14:creationId xmlns:p14="http://schemas.microsoft.com/office/powerpoint/2010/main" val="2158545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 up of clock dial"/>
          <p:cNvPicPr>
            <a:picLocks noChangeAspect="1"/>
          </p:cNvPicPr>
          <p:nvPr/>
        </p:nvPicPr>
        <p:blipFill>
          <a:blip r:embed="rId3" cstate="print">
            <a:extLst>
              <a:ext uri="{BEBA8EAE-BF5A-486C-A8C5-ECC9F3942E4B}">
                <a14:imgProps xmlns:a14="http://schemas.microsoft.com/office/drawing/2010/main">
                  <a14:imgLayer r:embed="rId4">
                    <a14:imgEffect>
                      <a14:backgroundRemoval t="9935" b="98920" l="9959" r="99591">
                        <a14:foregroundMark x1="36426" y1="96328" x2="36426" y2="96328"/>
                        <a14:foregroundMark x1="31787" y1="92657" x2="31787" y2="92657"/>
                        <a14:foregroundMark x1="27558" y1="87689" x2="27558" y2="87689"/>
                        <a14:foregroundMark x1="24557" y1="82073" x2="24557" y2="82073"/>
                        <a14:foregroundMark x1="22237" y1="76458" x2="22237" y2="76458"/>
                        <a14:foregroundMark x1="20327" y1="71274" x2="20327" y2="71274"/>
                        <a14:foregroundMark x1="20191" y1="65875" x2="20191" y2="65875"/>
                        <a14:foregroundMark x1="20327" y1="61555" x2="20327" y2="61555"/>
                        <a14:foregroundMark x1="21555" y1="56371" x2="21555" y2="56371"/>
                        <a14:foregroundMark x1="22783" y1="51836" x2="22783" y2="51836"/>
                        <a14:foregroundMark x1="24966" y1="48380" x2="24966" y2="48380"/>
                        <a14:foregroundMark x1="27012" y1="43844" x2="27012" y2="43844"/>
                        <a14:foregroundMark x1="30150" y1="40605" x2="30150" y2="40605"/>
                        <a14:foregroundMark x1="33834" y1="37365" x2="33834" y2="37365"/>
                        <a14:foregroundMark x1="37381" y1="34125" x2="37381" y2="34125"/>
                        <a14:foregroundMark x1="41337" y1="31749" x2="41337" y2="31749"/>
                        <a14:foregroundMark x1="45975" y1="28726" x2="45975" y2="28726"/>
                        <a14:foregroundMark x1="50341" y1="27430" x2="50341" y2="27430"/>
                        <a14:foregroundMark x1="55252" y1="25918" x2="55252" y2="25918"/>
                        <a14:foregroundMark x1="68349" y1="36717" x2="68349" y2="36717"/>
                        <a14:foregroundMark x1="70259" y1="39741" x2="70259" y2="39741"/>
                        <a14:foregroundMark x1="72578" y1="42333" x2="72578" y2="42333"/>
                        <a14:foregroundMark x1="74898" y1="44708" x2="74898" y2="44708"/>
                        <a14:foregroundMark x1="61392" y1="30670" x2="61392" y2="30670"/>
                        <a14:foregroundMark x1="62892" y1="33045" x2="62892" y2="33045"/>
                        <a14:foregroundMark x1="60300" y1="23542" x2="60300" y2="23542"/>
                        <a14:foregroundMark x1="64939" y1="23110" x2="64939" y2="23110"/>
                        <a14:foregroundMark x1="70123" y1="22030" x2="70123" y2="22030"/>
                        <a14:foregroundMark x1="75716" y1="22030" x2="75716" y2="22030"/>
                        <a14:foregroundMark x1="80218" y1="20734" x2="80218" y2="20734"/>
                        <a14:foregroundMark x1="86221" y1="22030" x2="86221" y2="22030"/>
                        <a14:foregroundMark x1="91678" y1="23110" x2="91678" y2="23110"/>
                        <a14:foregroundMark x1="96862" y1="23326" x2="96862" y2="23326"/>
                        <a14:foregroundMark x1="63847" y1="33477" x2="63847" y2="33477"/>
                        <a14:foregroundMark x1="64529" y1="34557" x2="64529" y2="34557"/>
                        <a14:foregroundMark x1="65075" y1="35421" x2="65075" y2="35421"/>
                        <a14:foregroundMark x1="65621" y1="36069" x2="65621" y2="36069"/>
                        <a14:foregroundMark x1="66439" y1="36933" x2="66439" y2="36933"/>
                        <a14:foregroundMark x1="67258" y1="37797" x2="67258" y2="37797"/>
                        <a14:foregroundMark x1="67940" y1="38445" x2="67940" y2="38445"/>
                        <a14:foregroundMark x1="68759" y1="39525" x2="68759" y2="39525"/>
                        <a14:foregroundMark x1="69577" y1="40605" x2="69577" y2="40605"/>
                        <a14:foregroundMark x1="70123" y1="41685" x2="70123" y2="41685"/>
                        <a14:foregroundMark x1="71214" y1="42765" x2="71214" y2="42765"/>
                        <a14:foregroundMark x1="72442" y1="44060" x2="72442" y2="44060"/>
                        <a14:foregroundMark x1="73261" y1="44924" x2="73261" y2="44924"/>
                        <a14:foregroundMark x1="74079" y1="45788" x2="74079" y2="45788"/>
                        <a14:foregroundMark x1="74625" y1="46652" x2="74625" y2="46652"/>
                        <a14:foregroundMark x1="75443" y1="47300" x2="75443" y2="47300"/>
                        <a14:foregroundMark x1="76126" y1="48164" x2="76126" y2="48164"/>
                        <a14:foregroundMark x1="76808" y1="48812" x2="76808" y2="48812"/>
                        <a14:foregroundMark x1="77490" y1="49676" x2="77490" y2="49676"/>
                        <a14:foregroundMark x1="78035" y1="50324" x2="78035" y2="50324"/>
                        <a14:foregroundMark x1="78718" y1="50972" x2="78718" y2="50972"/>
                        <a14:foregroundMark x1="79400" y1="51836" x2="79400" y2="51836"/>
                        <a14:foregroundMark x1="79945" y1="52700" x2="79945" y2="52700"/>
                        <a14:backgroundMark x1="80082" y1="44060" x2="80082" y2="44060"/>
                      </a14:backgroundRemoval>
                    </a14:imgEffect>
                  </a14:imgLayer>
                </a14:imgProps>
              </a:ext>
              <a:ext uri="{28A0092B-C50C-407E-A947-70E740481C1C}">
                <a14:useLocalDpi xmlns:a14="http://schemas.microsoft.com/office/drawing/2010/main" val="0"/>
              </a:ext>
            </a:extLst>
          </a:blip>
          <a:stretch>
            <a:fillRect/>
          </a:stretch>
        </p:blipFill>
        <p:spPr>
          <a:xfrm>
            <a:off x="2641600" y="2678684"/>
            <a:ext cx="7075025" cy="4471416"/>
          </a:xfrm>
          <a:prstGeom prst="rect">
            <a:avLst/>
          </a:prstGeom>
        </p:spPr>
      </p:pic>
      <p:graphicFrame>
        <p:nvGraphicFramePr>
          <p:cNvPr id="6" name="Diagram 5"/>
          <p:cNvGraphicFramePr/>
          <p:nvPr>
            <p:extLst>
              <p:ext uri="{D42A27DB-BD31-4B8C-83A1-F6EECF244321}">
                <p14:modId xmlns:p14="http://schemas.microsoft.com/office/powerpoint/2010/main" val="161655991"/>
              </p:ext>
            </p:extLst>
          </p:nvPr>
        </p:nvGraphicFramePr>
        <p:xfrm>
          <a:off x="0" y="0"/>
          <a:ext cx="73914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8855233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Primary Care Provider Note Examp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00"/>
          <a:stretch/>
        </p:blipFill>
        <p:spPr bwMode="auto">
          <a:xfrm>
            <a:off x="709326" y="228600"/>
            <a:ext cx="8449518" cy="497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descr="Click “OK” …&#10;&#10;…to save and exit the Template Editor&#10;"/>
          <p:cNvSpPr txBox="1"/>
          <p:nvPr/>
        </p:nvSpPr>
        <p:spPr>
          <a:xfrm>
            <a:off x="881742" y="3953500"/>
            <a:ext cx="4197807" cy="2862322"/>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Click “OK” …</a:t>
            </a:r>
          </a:p>
          <a:p>
            <a:endParaRPr lang="en-US" sz="3600" b="1" dirty="0">
              <a:solidFill>
                <a:schemeClr val="bg1"/>
              </a:solidFill>
            </a:endParaRPr>
          </a:p>
          <a:p>
            <a:r>
              <a:rPr lang="en-US" sz="3600" b="1" dirty="0" smtClean="0">
                <a:solidFill>
                  <a:schemeClr val="bg1"/>
                </a:solidFill>
              </a:rPr>
              <a:t>…to save and exit the Template Editor</a:t>
            </a:r>
            <a:endParaRPr lang="en-US" sz="3600" b="1" dirty="0">
              <a:solidFill>
                <a:schemeClr val="bg1"/>
              </a:solidFill>
            </a:endParaRPr>
          </a:p>
        </p:txBody>
      </p:sp>
      <p:sp>
        <p:nvSpPr>
          <p:cNvPr id="3074" name="Title 1" descr="Create Text Template “On the Fly”"/>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19331310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rimary Care Provider Note Examp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00"/>
          <a:stretch/>
        </p:blipFill>
        <p:spPr bwMode="auto">
          <a:xfrm>
            <a:off x="709326" y="228600"/>
            <a:ext cx="8449518" cy="497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descr="Templates"/>
          <p:cNvSpPr/>
          <p:nvPr/>
        </p:nvSpPr>
        <p:spPr>
          <a:xfrm>
            <a:off x="1168405" y="4191001"/>
            <a:ext cx="2089395" cy="381000"/>
          </a:xfrm>
          <a:prstGeom prst="rect">
            <a:avLst/>
          </a:prstGeom>
          <a:noFill/>
          <a:ln w="635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descr="Open the “Templates” Drawer&#10;"/>
          <p:cNvSpPr txBox="1"/>
          <p:nvPr/>
        </p:nvSpPr>
        <p:spPr>
          <a:xfrm>
            <a:off x="816201" y="5422029"/>
            <a:ext cx="8189725" cy="769441"/>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Open the </a:t>
            </a:r>
            <a:r>
              <a:rPr lang="en-US" sz="4400" b="1" dirty="0" smtClean="0">
                <a:solidFill>
                  <a:schemeClr val="bg1"/>
                </a:solidFill>
              </a:rPr>
              <a:t>“Templates” Drawer</a:t>
            </a:r>
            <a:endParaRPr lang="en-US" sz="4400" b="1" dirty="0">
              <a:solidFill>
                <a:schemeClr val="bg1"/>
              </a:solidFill>
            </a:endParaRPr>
          </a:p>
        </p:txBody>
      </p:sp>
      <p:cxnSp>
        <p:nvCxnSpPr>
          <p:cNvPr id="13" name="Straight Arrow Connector 12" descr="&quot; &quot;"/>
          <p:cNvCxnSpPr>
            <a:endCxn id="15" idx="2"/>
          </p:cNvCxnSpPr>
          <p:nvPr/>
        </p:nvCxnSpPr>
        <p:spPr>
          <a:xfrm flipV="1">
            <a:off x="2213102" y="4572001"/>
            <a:ext cx="1" cy="850028"/>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074" name="Title 1" descr="Create Text Template “On the Fly”"/>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680289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rimary Care Provider Note Examp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00"/>
          <a:stretch/>
        </p:blipFill>
        <p:spPr bwMode="auto">
          <a:xfrm>
            <a:off x="709326" y="228600"/>
            <a:ext cx="8449518" cy="497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descr="Templates menus"/>
          <p:cNvGrpSpPr/>
          <p:nvPr/>
        </p:nvGrpSpPr>
        <p:grpSpPr>
          <a:xfrm>
            <a:off x="4546242" y="1322079"/>
            <a:ext cx="4612602" cy="3827336"/>
            <a:chOff x="4273117" y="1322079"/>
            <a:chExt cx="4612602" cy="3827336"/>
          </a:xfrm>
        </p:grpSpPr>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0720"/>
            <a:stretch/>
          </p:blipFill>
          <p:spPr bwMode="auto">
            <a:xfrm>
              <a:off x="4273117" y="1322079"/>
              <a:ext cx="4027735" cy="382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128" r="7264"/>
            <a:stretch/>
          </p:blipFill>
          <p:spPr bwMode="auto">
            <a:xfrm>
              <a:off x="8300852" y="1322079"/>
              <a:ext cx="584867" cy="382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Rectangle 9" descr="My Templates, Normal Exam note selected"/>
          <p:cNvSpPr/>
          <p:nvPr/>
        </p:nvSpPr>
        <p:spPr>
          <a:xfrm>
            <a:off x="4938043" y="1640775"/>
            <a:ext cx="1884812" cy="578220"/>
          </a:xfrm>
          <a:prstGeom prst="rect">
            <a:avLst/>
          </a:prstGeom>
          <a:noFill/>
          <a:ln w="635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Elbow Connector 5"/>
          <p:cNvCxnSpPr>
            <a:stCxn id="15" idx="0"/>
          </p:cNvCxnSpPr>
          <p:nvPr/>
        </p:nvCxnSpPr>
        <p:spPr>
          <a:xfrm rot="5400000" flipH="1" flipV="1">
            <a:off x="2495283" y="1775221"/>
            <a:ext cx="2133601" cy="2697960"/>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5" name="Rectangle 14" descr="Template button"/>
          <p:cNvSpPr/>
          <p:nvPr/>
        </p:nvSpPr>
        <p:spPr>
          <a:xfrm>
            <a:off x="1168405" y="4191001"/>
            <a:ext cx="2089395" cy="381000"/>
          </a:xfrm>
          <a:prstGeom prst="rect">
            <a:avLst/>
          </a:prstGeom>
          <a:noFill/>
          <a:ln w="635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descr="&quot; &quot;"/>
          <p:cNvCxnSpPr>
            <a:endCxn id="15" idx="2"/>
          </p:cNvCxnSpPr>
          <p:nvPr/>
        </p:nvCxnSpPr>
        <p:spPr>
          <a:xfrm flipV="1">
            <a:off x="2213102" y="4572001"/>
            <a:ext cx="1" cy="850028"/>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4" name="TextBox 33" descr="  Open the “Templates” Drawer&#10;             to locate your template&#10;"/>
          <p:cNvSpPr txBox="1"/>
          <p:nvPr/>
        </p:nvSpPr>
        <p:spPr>
          <a:xfrm>
            <a:off x="816201" y="5422028"/>
            <a:ext cx="8189725" cy="1415772"/>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tIns="137160" rtlCol="0">
            <a:spAutoFit/>
          </a:bodyPr>
          <a:lstStyle/>
          <a:p>
            <a:pPr>
              <a:spcBef>
                <a:spcPts val="1200"/>
              </a:spcBef>
            </a:pPr>
            <a:r>
              <a:rPr lang="en-US" sz="3600" b="1" dirty="0" smtClean="0">
                <a:solidFill>
                  <a:schemeClr val="bg1"/>
                </a:solidFill>
              </a:rPr>
              <a:t>  Open the “Templates” Drawer</a:t>
            </a:r>
          </a:p>
          <a:p>
            <a:pPr algn="ctr"/>
            <a:r>
              <a:rPr lang="en-US" sz="3600" b="1" dirty="0" smtClean="0">
                <a:solidFill>
                  <a:schemeClr val="bg1"/>
                </a:solidFill>
              </a:rPr>
              <a:t>             to locate </a:t>
            </a:r>
            <a:r>
              <a:rPr lang="en-US" sz="4400" b="1" dirty="0" smtClean="0">
                <a:solidFill>
                  <a:schemeClr val="bg1"/>
                </a:solidFill>
              </a:rPr>
              <a:t>your template</a:t>
            </a:r>
            <a:endParaRPr lang="en-US" sz="4400" b="1" dirty="0">
              <a:solidFill>
                <a:schemeClr val="bg1"/>
              </a:solidFill>
            </a:endParaRPr>
          </a:p>
        </p:txBody>
      </p:sp>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32829088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C. I have occasionally made my own templates but don’t really know what I am doing.&#10;D. I have rarely been in the Template Editor.&#10;E. I have never even opened the Template Editor&#10;"/>
          <p:cNvSpPr/>
          <p:nvPr/>
        </p:nvSpPr>
        <p:spPr>
          <a:xfrm>
            <a:off x="126332" y="3710406"/>
            <a:ext cx="4572000" cy="2831544"/>
          </a:xfrm>
          <a:prstGeom prst="rect">
            <a:avLst/>
          </a:prstGeom>
        </p:spPr>
        <p:txBody>
          <a:bodyPr>
            <a:spAutoFit/>
          </a:bodyPr>
          <a:lstStyle/>
          <a:p>
            <a:pPr marL="288925" lvl="0" indent="-273050">
              <a:spcBef>
                <a:spcPts val="576"/>
              </a:spcBef>
              <a:buNone/>
            </a:pPr>
            <a:r>
              <a:rPr lang="en-US" sz="2400" dirty="0">
                <a:latin typeface="+mn-lt"/>
              </a:rPr>
              <a:t>C. I have occasionally made my own templates but don’t really know what I am doing.</a:t>
            </a:r>
          </a:p>
          <a:p>
            <a:pPr marL="288925" lvl="0" indent="-273050">
              <a:spcBef>
                <a:spcPts val="576"/>
              </a:spcBef>
              <a:buNone/>
            </a:pPr>
            <a:r>
              <a:rPr lang="en-US" sz="2400" dirty="0">
                <a:latin typeface="+mn-lt"/>
              </a:rPr>
              <a:t>D. I have rarely been in the Template Editor.</a:t>
            </a:r>
          </a:p>
          <a:p>
            <a:pPr marL="288925" lvl="0" indent="-273050">
              <a:spcBef>
                <a:spcPts val="576"/>
              </a:spcBef>
              <a:buNone/>
            </a:pPr>
            <a:r>
              <a:rPr lang="en-US" sz="2400" dirty="0">
                <a:latin typeface="+mn-lt"/>
              </a:rPr>
              <a:t>E. I have never even opened the Template Editor</a:t>
            </a:r>
          </a:p>
        </p:txBody>
      </p:sp>
      <p:sp>
        <p:nvSpPr>
          <p:cNvPr id="3" name="Content Placeholder 2"/>
          <p:cNvSpPr>
            <a:spLocks noGrp="1"/>
          </p:cNvSpPr>
          <p:nvPr>
            <p:ph idx="1"/>
          </p:nvPr>
        </p:nvSpPr>
        <p:spPr>
          <a:xfrm>
            <a:off x="152400" y="1239922"/>
            <a:ext cx="5715000" cy="2438400"/>
          </a:xfrm>
        </p:spPr>
        <p:txBody>
          <a:bodyPr>
            <a:noAutofit/>
          </a:bodyPr>
          <a:lstStyle/>
          <a:p>
            <a:pPr marL="223838" lvl="0" indent="-207963">
              <a:buNone/>
            </a:pPr>
            <a:endParaRPr lang="en-US" sz="2400" dirty="0" smtClean="0"/>
          </a:p>
          <a:p>
            <a:pPr marL="223838" lvl="0" indent="-207963">
              <a:buNone/>
            </a:pPr>
            <a:endParaRPr lang="en-US" sz="2400" dirty="0"/>
          </a:p>
          <a:p>
            <a:pPr marL="336550" lvl="0" indent="-320675">
              <a:buNone/>
            </a:pPr>
            <a:r>
              <a:rPr lang="en-US" sz="2400" dirty="0" smtClean="0"/>
              <a:t>A. I </a:t>
            </a:r>
            <a:r>
              <a:rPr lang="en-US" sz="2400" dirty="0"/>
              <a:t>consider myself to be an expert in templates.</a:t>
            </a:r>
          </a:p>
          <a:p>
            <a:pPr marL="336550" lvl="0" indent="-320675">
              <a:buNone/>
            </a:pPr>
            <a:r>
              <a:rPr lang="en-US" sz="2400" dirty="0" smtClean="0"/>
              <a:t>B. I </a:t>
            </a:r>
            <a:r>
              <a:rPr lang="en-US" sz="2400" dirty="0"/>
              <a:t>am comfortable making templates but felt I could learn more by taking this class.</a:t>
            </a:r>
          </a:p>
          <a:p>
            <a:pPr marL="223838" lvl="0" indent="-207963">
              <a:buNone/>
            </a:pPr>
            <a:endParaRPr lang="en-US" sz="2400" dirty="0"/>
          </a:p>
        </p:txBody>
      </p:sp>
      <p:sp>
        <p:nvSpPr>
          <p:cNvPr id="4" name="Rectangle 3" descr="How familiar are you with making templates?&#10;"/>
          <p:cNvSpPr/>
          <p:nvPr/>
        </p:nvSpPr>
        <p:spPr>
          <a:xfrm>
            <a:off x="174458" y="1676400"/>
            <a:ext cx="5905500" cy="461665"/>
          </a:xfrm>
          <a:prstGeom prst="rect">
            <a:avLst/>
          </a:prstGeom>
        </p:spPr>
        <p:txBody>
          <a:bodyPr wrap="square">
            <a:spAutoFit/>
          </a:bodyPr>
          <a:lstStyle/>
          <a:p>
            <a:pPr marL="0" indent="0">
              <a:buNone/>
            </a:pPr>
            <a:r>
              <a:rPr lang="en-US" sz="2400" dirty="0">
                <a:latin typeface="+mj-lt"/>
              </a:rPr>
              <a:t>How familiar are you with making templates?</a:t>
            </a:r>
          </a:p>
        </p:txBody>
      </p:sp>
      <p:sp>
        <p:nvSpPr>
          <p:cNvPr id="7" name="Title 3"/>
          <p:cNvSpPr txBox="1">
            <a:spLocks/>
          </p:cNvSpPr>
          <p:nvPr/>
        </p:nvSpPr>
        <p:spPr>
          <a:xfrm>
            <a:off x="9144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libri"/>
              </a:rPr>
              <a:t>Poll </a:t>
            </a:r>
            <a:r>
              <a:rPr lang="en-US" dirty="0" smtClean="0">
                <a:latin typeface="Calibri"/>
              </a:rPr>
              <a:t>Results</a:t>
            </a:r>
            <a:endParaRPr kumimoji="0" lang="en-US" sz="4400" b="0" i="0" u="none" strike="noStrike" kern="1200" cap="none" spc="0" normalizeH="0" baseline="0" noProof="0" dirty="0">
              <a:ln>
                <a:noFill/>
              </a:ln>
              <a:effectLst/>
              <a:uLnTx/>
              <a:uFillTx/>
              <a:latin typeface="Calibri"/>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2372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38408"/>
          <a:stretch/>
        </p:blipFill>
        <p:spPr>
          <a:xfrm>
            <a:off x="-2" y="-6927"/>
            <a:ext cx="2463999" cy="5334000"/>
          </a:xfrm>
          <a:prstGeom prst="rect">
            <a:avLst/>
          </a:prstGeom>
        </p:spPr>
      </p:pic>
      <p:pic>
        <p:nvPicPr>
          <p:cNvPr id="26" name="Picture 25"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23188"/>
          <a:stretch/>
        </p:blipFill>
        <p:spPr>
          <a:xfrm>
            <a:off x="-1" y="1404677"/>
            <a:ext cx="3072864" cy="5334000"/>
          </a:xfrm>
          <a:prstGeom prst="rect">
            <a:avLst/>
          </a:prstGeom>
        </p:spPr>
      </p:pic>
      <p:pic>
        <p:nvPicPr>
          <p:cNvPr id="27" name="Picture 26"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7950" b="23047"/>
          <a:stretch/>
        </p:blipFill>
        <p:spPr>
          <a:xfrm>
            <a:off x="-1" y="2753334"/>
            <a:ext cx="3682461" cy="4104666"/>
          </a:xfrm>
          <a:prstGeom prst="rect">
            <a:avLst/>
          </a:prstGeom>
        </p:spPr>
      </p:pic>
      <p:pic>
        <p:nvPicPr>
          <p:cNvPr id="28" name="Picture 27"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48932"/>
          <a:stretch/>
        </p:blipFill>
        <p:spPr>
          <a:xfrm>
            <a:off x="304799" y="4134023"/>
            <a:ext cx="3900443" cy="2723977"/>
          </a:xfrm>
          <a:prstGeom prst="rect">
            <a:avLst/>
          </a:prstGeom>
        </p:spPr>
      </p:pic>
      <p:pic>
        <p:nvPicPr>
          <p:cNvPr id="29" name="Picture 28"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74122"/>
          <a:stretch/>
        </p:blipFill>
        <p:spPr>
          <a:xfrm>
            <a:off x="914400" y="5477664"/>
            <a:ext cx="3810000" cy="1380336"/>
          </a:xfrm>
          <a:prstGeom prst="rect">
            <a:avLst/>
          </a:prstGeom>
        </p:spPr>
      </p:pic>
      <p:sp>
        <p:nvSpPr>
          <p:cNvPr id="13" name="Rectangle 12" descr="&quot; &quot;"/>
          <p:cNvSpPr/>
          <p:nvPr/>
        </p:nvSpPr>
        <p:spPr>
          <a:xfrm>
            <a:off x="4724400" y="5600418"/>
            <a:ext cx="4419600" cy="1122756"/>
          </a:xfrm>
          <a:prstGeom prst="rect">
            <a:avLst/>
          </a:prstGeom>
          <a:solidFill>
            <a:schemeClr val="bg1">
              <a:lumMod val="65000"/>
              <a:alpha val="85000"/>
            </a:schemeClr>
          </a:solidFill>
          <a:ln>
            <a:solidFill>
              <a:schemeClr val="bg1">
                <a:lumMod val="6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Dialog Templates&#10;"/>
          <p:cNvSpPr txBox="1"/>
          <p:nvPr/>
        </p:nvSpPr>
        <p:spPr>
          <a:xfrm>
            <a:off x="4766930" y="5884002"/>
            <a:ext cx="4108048" cy="615553"/>
          </a:xfrm>
          <a:prstGeom prst="rect">
            <a:avLst/>
          </a:prstGeom>
          <a:noFill/>
        </p:spPr>
        <p:txBody>
          <a:bodyPr wrap="square" rtlCol="0">
            <a:spAutoFit/>
          </a:bodyPr>
          <a:lstStyle/>
          <a:p>
            <a:r>
              <a:rPr lang="en-US" sz="3400" b="1" dirty="0" smtClean="0">
                <a:solidFill>
                  <a:schemeClr val="bg1">
                    <a:lumMod val="75000"/>
                  </a:schemeClr>
                </a:solidFill>
              </a:rPr>
              <a:t>Dialog Templates</a:t>
            </a:r>
            <a:endParaRPr lang="en-US" sz="3400" b="1" dirty="0">
              <a:solidFill>
                <a:schemeClr val="bg1">
                  <a:lumMod val="75000"/>
                </a:schemeClr>
              </a:solidFill>
            </a:endParaRPr>
          </a:p>
        </p:txBody>
      </p:sp>
      <p:sp>
        <p:nvSpPr>
          <p:cNvPr id="15" name="Flowchart: Delay 14" descr="&quot; &quot;"/>
          <p:cNvSpPr/>
          <p:nvPr/>
        </p:nvSpPr>
        <p:spPr>
          <a:xfrm rot="10800000">
            <a:off x="3810000" y="5570705"/>
            <a:ext cx="914400" cy="1158974"/>
          </a:xfrm>
          <a:prstGeom prst="flowChartDelay">
            <a:avLst/>
          </a:prstGeom>
          <a:solidFill>
            <a:schemeClr val="bg1">
              <a:lumMod val="65000"/>
              <a:alpha val="8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quot; &quot;"/>
          <p:cNvSpPr/>
          <p:nvPr/>
        </p:nvSpPr>
        <p:spPr>
          <a:xfrm>
            <a:off x="4212265" y="4251874"/>
            <a:ext cx="4953000" cy="1140865"/>
          </a:xfrm>
          <a:prstGeom prst="rect">
            <a:avLst/>
          </a:prstGeom>
          <a:solidFill>
            <a:schemeClr val="bg1">
              <a:lumMod val="65000"/>
            </a:schemeClr>
          </a:solidFill>
          <a:ln>
            <a:solidFill>
              <a:schemeClr val="bg1">
                <a:lumMod val="65000"/>
              </a:schemeClr>
            </a:solidFill>
          </a:ln>
          <a:effectLst>
            <a:outerShdw blurRad="50800" dist="38100" dir="5400000" algn="t" rotWithShape="0">
              <a:schemeClr val="tx1">
                <a:lumMod val="85000"/>
                <a:lumOff val="15000"/>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lowchart: Delay 2" descr="&quot; &quot;"/>
          <p:cNvSpPr/>
          <p:nvPr/>
        </p:nvSpPr>
        <p:spPr>
          <a:xfrm rot="10800000">
            <a:off x="3297865" y="4230186"/>
            <a:ext cx="914400" cy="1158974"/>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Text Templates with Template Field&#10;"/>
          <p:cNvSpPr txBox="1"/>
          <p:nvPr/>
        </p:nvSpPr>
        <p:spPr>
          <a:xfrm>
            <a:off x="4323189" y="4245372"/>
            <a:ext cx="4551789" cy="1138773"/>
          </a:xfrm>
          <a:prstGeom prst="rect">
            <a:avLst/>
          </a:prstGeom>
          <a:noFill/>
          <a:ln>
            <a:noFill/>
          </a:ln>
        </p:spPr>
        <p:txBody>
          <a:bodyPr wrap="square" rtlCol="0">
            <a:spAutoFit/>
          </a:bodyPr>
          <a:lstStyle/>
          <a:p>
            <a:r>
              <a:rPr lang="en-US" sz="3400" b="1" dirty="0" smtClean="0">
                <a:solidFill>
                  <a:schemeClr val="bg1">
                    <a:lumMod val="75000"/>
                  </a:schemeClr>
                </a:solidFill>
              </a:rPr>
              <a:t>Text Templates with Template Field</a:t>
            </a:r>
            <a:endParaRPr lang="en-US" sz="3400" b="1" dirty="0">
              <a:solidFill>
                <a:schemeClr val="bg1">
                  <a:lumMod val="75000"/>
                </a:schemeClr>
              </a:solidFill>
            </a:endParaRPr>
          </a:p>
        </p:txBody>
      </p:sp>
      <p:sp>
        <p:nvSpPr>
          <p:cNvPr id="11" name="Rectangle 10" descr="&quot; &quot;"/>
          <p:cNvSpPr/>
          <p:nvPr/>
        </p:nvSpPr>
        <p:spPr>
          <a:xfrm>
            <a:off x="3657600" y="2888505"/>
            <a:ext cx="5486400" cy="1140865"/>
          </a:xfrm>
          <a:prstGeom prst="rect">
            <a:avLst/>
          </a:prstGeom>
          <a:solidFill>
            <a:schemeClr val="bg1">
              <a:lumMod val="65000"/>
              <a:alpha val="85000"/>
            </a:schemeClr>
          </a:solidFill>
          <a:ln>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Text Templates with Patient Data Objects&#10;"/>
          <p:cNvSpPr txBox="1"/>
          <p:nvPr/>
        </p:nvSpPr>
        <p:spPr>
          <a:xfrm>
            <a:off x="3723588" y="2882192"/>
            <a:ext cx="4888787" cy="1138773"/>
          </a:xfrm>
          <a:prstGeom prst="rect">
            <a:avLst/>
          </a:prstGeom>
          <a:noFill/>
          <a:ln w="25400">
            <a:noFill/>
          </a:ln>
          <a:effectLst/>
        </p:spPr>
        <p:txBody>
          <a:bodyPr wrap="square" rtlCol="0">
            <a:spAutoFit/>
          </a:bodyPr>
          <a:lstStyle/>
          <a:p>
            <a:r>
              <a:rPr lang="en-US" sz="3400" b="1" dirty="0" smtClean="0">
                <a:solidFill>
                  <a:schemeClr val="bg1">
                    <a:lumMod val="75000"/>
                  </a:schemeClr>
                </a:solidFill>
              </a:rPr>
              <a:t>Text Templates with Patient Data Objects</a:t>
            </a:r>
            <a:endParaRPr lang="en-US" sz="3400" b="1" dirty="0">
              <a:solidFill>
                <a:schemeClr val="bg1">
                  <a:lumMod val="75000"/>
                </a:schemeClr>
              </a:solidFill>
            </a:endParaRPr>
          </a:p>
        </p:txBody>
      </p:sp>
      <p:sp>
        <p:nvSpPr>
          <p:cNvPr id="10" name="Rectangle 9" descr="&quot; &quot;"/>
          <p:cNvSpPr/>
          <p:nvPr/>
        </p:nvSpPr>
        <p:spPr>
          <a:xfrm>
            <a:off x="2465475" y="152400"/>
            <a:ext cx="6678525" cy="1140865"/>
          </a:xfrm>
          <a:prstGeom prst="rect">
            <a:avLst/>
          </a:prstGeom>
          <a:solidFill>
            <a:schemeClr val="bg1">
              <a:lumMod val="65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Text Templates “On the Fly”&#10;"/>
          <p:cNvSpPr txBox="1"/>
          <p:nvPr/>
        </p:nvSpPr>
        <p:spPr>
          <a:xfrm>
            <a:off x="2513123" y="439032"/>
            <a:ext cx="6099252" cy="615553"/>
          </a:xfrm>
          <a:prstGeom prst="rect">
            <a:avLst/>
          </a:prstGeom>
          <a:noFill/>
        </p:spPr>
        <p:txBody>
          <a:bodyPr wrap="square" rtlCol="0" anchor="ctr">
            <a:spAutoFit/>
          </a:bodyPr>
          <a:lstStyle/>
          <a:p>
            <a:r>
              <a:rPr lang="en-US" sz="3400" b="1" dirty="0" smtClean="0">
                <a:solidFill>
                  <a:schemeClr val="bg1">
                    <a:lumMod val="75000"/>
                  </a:schemeClr>
                </a:solidFill>
              </a:rPr>
              <a:t>Text Templates “On the Fly”</a:t>
            </a:r>
          </a:p>
        </p:txBody>
      </p:sp>
      <p:sp>
        <p:nvSpPr>
          <p:cNvPr id="17" name="Flowchart: Delay 16" descr="&quot; &quot;"/>
          <p:cNvSpPr/>
          <p:nvPr/>
        </p:nvSpPr>
        <p:spPr>
          <a:xfrm rot="10800000">
            <a:off x="1551075" y="117699"/>
            <a:ext cx="914400" cy="1168029"/>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Delay 22" descr="&quot; &quot;"/>
          <p:cNvSpPr/>
          <p:nvPr/>
        </p:nvSpPr>
        <p:spPr>
          <a:xfrm rot="10800000">
            <a:off x="2163430" y="1503926"/>
            <a:ext cx="914400" cy="1168029"/>
          </a:xfrm>
          <a:prstGeom prst="flowChartDelay">
            <a:avLst/>
          </a:prstGeom>
          <a:solidFill>
            <a:schemeClr val="accent6">
              <a:lumMod val="75000"/>
              <a:alpha val="8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descr="&quot; &quot;"/>
          <p:cNvSpPr/>
          <p:nvPr/>
        </p:nvSpPr>
        <p:spPr>
          <a:xfrm>
            <a:off x="3077830" y="1531090"/>
            <a:ext cx="6112245" cy="1140865"/>
          </a:xfrm>
          <a:prstGeom prst="rect">
            <a:avLst/>
          </a:prstGeom>
          <a:solidFill>
            <a:schemeClr val="accent6">
              <a:lumMod val="75000"/>
              <a:alpha val="85000"/>
            </a:schemeClr>
          </a:solidFill>
          <a:ln>
            <a:solidFill>
              <a:schemeClr val="accent6">
                <a:lumMod val="7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descr="Text Templates&#10;"/>
          <p:cNvSpPr txBox="1"/>
          <p:nvPr/>
        </p:nvSpPr>
        <p:spPr>
          <a:xfrm>
            <a:off x="3106313" y="1822487"/>
            <a:ext cx="4589887" cy="615553"/>
          </a:xfrm>
          <a:prstGeom prst="rect">
            <a:avLst/>
          </a:prstGeom>
          <a:noFill/>
        </p:spPr>
        <p:txBody>
          <a:bodyPr wrap="square" rtlCol="0">
            <a:spAutoFit/>
          </a:bodyPr>
          <a:lstStyle/>
          <a:p>
            <a:r>
              <a:rPr lang="en-US" sz="3400" b="1" dirty="0" smtClean="0">
                <a:solidFill>
                  <a:schemeClr val="bg1"/>
                </a:solidFill>
              </a:rPr>
              <a:t>Text Templates</a:t>
            </a:r>
            <a:endParaRPr lang="en-US" sz="3400" b="1" dirty="0">
              <a:solidFill>
                <a:schemeClr val="bg1"/>
              </a:solidFill>
            </a:endParaRPr>
          </a:p>
        </p:txBody>
      </p:sp>
      <p:sp>
        <p:nvSpPr>
          <p:cNvPr id="16" name="Flowchart: Delay 15" descr="&quot; &quot;"/>
          <p:cNvSpPr/>
          <p:nvPr/>
        </p:nvSpPr>
        <p:spPr>
          <a:xfrm rot="10800000">
            <a:off x="2778452" y="2857915"/>
            <a:ext cx="914400" cy="1168029"/>
          </a:xfrm>
          <a:prstGeom prst="flowChartDelay">
            <a:avLst/>
          </a:prstGeom>
          <a:solidFill>
            <a:schemeClr val="bg1">
              <a:lumMod val="65000"/>
            </a:schemeClr>
          </a:solidFill>
          <a:ln w="25400">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9007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tes menu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056" y="587550"/>
            <a:ext cx="8533695" cy="5485947"/>
          </a:xfrm>
          <a:prstGeom prst="rect">
            <a:avLst/>
          </a:prstGeom>
        </p:spPr>
      </p:pic>
      <p:sp>
        <p:nvSpPr>
          <p:cNvPr id="17" name="Rectangle 16" descr="Notes tab"/>
          <p:cNvSpPr/>
          <p:nvPr/>
        </p:nvSpPr>
        <p:spPr>
          <a:xfrm>
            <a:off x="1893126" y="5816972"/>
            <a:ext cx="381000" cy="190500"/>
          </a:xfrm>
          <a:prstGeom prst="rect">
            <a:avLst/>
          </a:prstGeom>
          <a:noFill/>
          <a:ln w="63500">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Elbow Connector 10" descr="&quot; &quot;"/>
          <p:cNvCxnSpPr>
            <a:endCxn id="17" idx="0"/>
          </p:cNvCxnSpPr>
          <p:nvPr/>
        </p:nvCxnSpPr>
        <p:spPr>
          <a:xfrm rot="5400000">
            <a:off x="1552428" y="2797399"/>
            <a:ext cx="3550772" cy="2488375"/>
          </a:xfrm>
          <a:prstGeom prst="bentConnector3">
            <a:avLst>
              <a:gd name="adj1" fmla="val -167"/>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2" name="TextBox 21" descr="1. Click on the “Notes” tab&#10;"/>
          <p:cNvSpPr txBox="1"/>
          <p:nvPr/>
        </p:nvSpPr>
        <p:spPr>
          <a:xfrm>
            <a:off x="4476751" y="1885511"/>
            <a:ext cx="4572000" cy="1200329"/>
          </a:xfrm>
          <a:prstGeom prst="rect">
            <a:avLst/>
          </a:prstGeom>
          <a:solidFill>
            <a:schemeClr val="accent6">
              <a:lumMod val="75000"/>
            </a:schemeClr>
          </a:solidFill>
          <a:ln w="63500">
            <a:solidFill>
              <a:srgbClr val="002060"/>
            </a:solidFill>
          </a:ln>
          <a:effectLst>
            <a:outerShdw blurRad="50800" dist="38100" dir="8100000" algn="tr" rotWithShape="0">
              <a:prstClr val="black">
                <a:alpha val="40000"/>
              </a:prstClr>
            </a:outerShdw>
          </a:effectLst>
        </p:spPr>
        <p:txBody>
          <a:bodyPr wrap="square" rtlCol="0">
            <a:spAutoFit/>
          </a:bodyPr>
          <a:lstStyle/>
          <a:p>
            <a:pPr marL="747713" indent="-747713">
              <a:buAutoNum type="arabicPeriod"/>
            </a:pPr>
            <a:r>
              <a:rPr lang="en-US" sz="3600" b="1" dirty="0" smtClean="0">
                <a:solidFill>
                  <a:schemeClr val="bg1"/>
                </a:solidFill>
              </a:rPr>
              <a:t>Click on the “Notes” tab</a:t>
            </a: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24148864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otes menu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056" y="587550"/>
            <a:ext cx="8533695" cy="5485947"/>
          </a:xfrm>
          <a:prstGeom prst="rect">
            <a:avLst/>
          </a:prstGeom>
        </p:spPr>
      </p:pic>
      <p:sp>
        <p:nvSpPr>
          <p:cNvPr id="24" name="Rectangle 23" descr="Notes tab"/>
          <p:cNvSpPr/>
          <p:nvPr/>
        </p:nvSpPr>
        <p:spPr>
          <a:xfrm>
            <a:off x="1893126" y="5816972"/>
            <a:ext cx="381000" cy="190500"/>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Notes Options men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3" t="3499" r="25585" b="6176"/>
          <a:stretch/>
        </p:blipFill>
        <p:spPr bwMode="auto">
          <a:xfrm>
            <a:off x="1516222" y="592776"/>
            <a:ext cx="3590168" cy="2791108"/>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27" name="Elbow Connector 26" descr="&quot; &quot;"/>
          <p:cNvCxnSpPr/>
          <p:nvPr/>
        </p:nvCxnSpPr>
        <p:spPr>
          <a:xfrm rot="16200000" flipV="1">
            <a:off x="1686330" y="980728"/>
            <a:ext cx="2971801" cy="2799545"/>
          </a:xfrm>
          <a:prstGeom prst="bentConnector3">
            <a:avLst>
              <a:gd name="adj1" fmla="val 50"/>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26" name="Elbow Connector 25" descr="&quot; &quot;"/>
          <p:cNvCxnSpPr/>
          <p:nvPr/>
        </p:nvCxnSpPr>
        <p:spPr>
          <a:xfrm rot="5400000">
            <a:off x="1558367" y="2791462"/>
            <a:ext cx="3538898" cy="2488374"/>
          </a:xfrm>
          <a:prstGeom prst="bentConnector3">
            <a:avLst>
              <a:gd name="adj1" fmla="val 336"/>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descr="1. Click on the “Notes” tab&#10;2. Select “Options” menu&#10;"/>
          <p:cNvSpPr txBox="1"/>
          <p:nvPr/>
        </p:nvSpPr>
        <p:spPr>
          <a:xfrm>
            <a:off x="4476751" y="1885511"/>
            <a:ext cx="4572000" cy="2862322"/>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smtClean="0">
                <a:solidFill>
                  <a:schemeClr val="bg1"/>
                </a:solidFill>
              </a:rPr>
              <a:t>Click on the “Notes” tab</a:t>
            </a:r>
          </a:p>
          <a:p>
            <a:pPr marL="747713" indent="-747713">
              <a:buAutoNum type="arabicPeriod"/>
            </a:pPr>
            <a:endParaRPr lang="en-US" sz="3600" b="1" dirty="0">
              <a:solidFill>
                <a:schemeClr val="bg1"/>
              </a:solidFill>
            </a:endParaRPr>
          </a:p>
          <a:p>
            <a:pPr marL="747713" indent="-747713">
              <a:buAutoNum type="arabicPeriod"/>
            </a:pPr>
            <a:r>
              <a:rPr lang="en-US" sz="3600" b="1" dirty="0" smtClean="0">
                <a:solidFill>
                  <a:schemeClr val="bg1"/>
                </a:solidFill>
              </a:rPr>
              <a:t>Select “Options” menu</a:t>
            </a: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2370882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Notes menu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056" y="587550"/>
            <a:ext cx="8533695" cy="5485947"/>
          </a:xfrm>
          <a:prstGeom prst="rect">
            <a:avLst/>
          </a:prstGeom>
        </p:spPr>
      </p:pic>
      <p:sp>
        <p:nvSpPr>
          <p:cNvPr id="24" name="Rectangle 23" descr="Notes tab"/>
          <p:cNvSpPr/>
          <p:nvPr/>
        </p:nvSpPr>
        <p:spPr>
          <a:xfrm>
            <a:off x="1893126" y="5816972"/>
            <a:ext cx="381000" cy="190500"/>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Notes Options men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3" t="3499" r="25585" b="6176"/>
          <a:stretch/>
        </p:blipFill>
        <p:spPr bwMode="auto">
          <a:xfrm>
            <a:off x="1516222" y="592776"/>
            <a:ext cx="3590168" cy="2791108"/>
          </a:xfrm>
          <a:prstGeom prst="rect">
            <a:avLst/>
          </a:prstGeom>
          <a:noFill/>
          <a:ln w="63500">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26" name="Elbow Connector 25" descr="&quot; &quot;"/>
          <p:cNvCxnSpPr/>
          <p:nvPr/>
        </p:nvCxnSpPr>
        <p:spPr>
          <a:xfrm rot="5400000">
            <a:off x="1558366" y="2791463"/>
            <a:ext cx="3538898" cy="2488372"/>
          </a:xfrm>
          <a:prstGeom prst="bentConnector3">
            <a:avLst>
              <a:gd name="adj1" fmla="val 336"/>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descr="&quot; &quot;"/>
          <p:cNvCxnSpPr/>
          <p:nvPr/>
        </p:nvCxnSpPr>
        <p:spPr>
          <a:xfrm rot="16200000" flipV="1">
            <a:off x="1686330" y="980728"/>
            <a:ext cx="2971801" cy="2799545"/>
          </a:xfrm>
          <a:prstGeom prst="bentConnector3">
            <a:avLst>
              <a:gd name="adj1" fmla="val 50"/>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descr="Edit Templates menu selection"/>
          <p:cNvSpPr/>
          <p:nvPr/>
        </p:nvSpPr>
        <p:spPr>
          <a:xfrm>
            <a:off x="1611222" y="1023250"/>
            <a:ext cx="3408430" cy="404750"/>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Elbow Connector 9" descr="&quot; &quot;"/>
          <p:cNvCxnSpPr/>
          <p:nvPr/>
        </p:nvCxnSpPr>
        <p:spPr>
          <a:xfrm rot="16200000" flipV="1">
            <a:off x="1695451" y="2628149"/>
            <a:ext cx="4076702" cy="1676404"/>
          </a:xfrm>
          <a:prstGeom prst="bentConnector3">
            <a:avLst>
              <a:gd name="adj1" fmla="val -103"/>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5" name="TextBox 24" descr="1. Click on the “Notes” tab&#10;2. Select “Options” menu&#10;3. Select “Edit Templates…”&#10;"/>
          <p:cNvSpPr txBox="1"/>
          <p:nvPr/>
        </p:nvSpPr>
        <p:spPr>
          <a:xfrm>
            <a:off x="4476751" y="1885511"/>
            <a:ext cx="4572000" cy="4524315"/>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smtClean="0">
                <a:solidFill>
                  <a:schemeClr val="bg1"/>
                </a:solidFill>
              </a:rPr>
              <a:t>Click on the “Notes” tab</a:t>
            </a:r>
          </a:p>
          <a:p>
            <a:pPr marL="747713" indent="-747713">
              <a:buAutoNum type="arabicPeriod"/>
            </a:pPr>
            <a:endParaRPr lang="en-US" sz="3600" b="1" dirty="0">
              <a:solidFill>
                <a:schemeClr val="bg1"/>
              </a:solidFill>
            </a:endParaRPr>
          </a:p>
          <a:p>
            <a:pPr marL="747713" indent="-747713">
              <a:buAutoNum type="arabicPeriod"/>
            </a:pPr>
            <a:r>
              <a:rPr lang="en-US" sz="3600" b="1" dirty="0" smtClean="0">
                <a:solidFill>
                  <a:schemeClr val="bg1"/>
                </a:solidFill>
              </a:rPr>
              <a:t>Select “Options” menu</a:t>
            </a:r>
          </a:p>
          <a:p>
            <a:pPr marL="747713" indent="-747713">
              <a:buAutoNum type="arabicPeriod"/>
            </a:pPr>
            <a:endParaRPr lang="en-US" sz="3600" b="1" dirty="0" smtClean="0">
              <a:solidFill>
                <a:schemeClr val="bg1"/>
              </a:solidFill>
            </a:endParaRPr>
          </a:p>
          <a:p>
            <a:pPr marL="747713" indent="-747713">
              <a:buAutoNum type="arabicPeriod"/>
            </a:pPr>
            <a:r>
              <a:rPr lang="en-US" sz="3600" b="1" dirty="0" smtClean="0">
                <a:solidFill>
                  <a:schemeClr val="bg1"/>
                </a:solidFill>
              </a:rPr>
              <a:t>Select “Edit Templates…”</a:t>
            </a: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31965233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565762" y="5438174"/>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descr="Template Editor screen"/>
          <p:cNvPicPr>
            <a:picLocks noGrp="1" noChangeAspect="1" noChangeArrowheads="1"/>
          </p:cNvPicPr>
          <p:nvPr>
            <p:ph idx="1"/>
          </p:nvPr>
        </p:nvPicPr>
        <p:blipFill>
          <a:blip r:embed="rId3" cstate="print"/>
          <a:srcRect/>
          <a:stretch>
            <a:fillRect/>
          </a:stretch>
        </p:blipFill>
        <p:spPr>
          <a:xfrm>
            <a:off x="722646" y="1054925"/>
            <a:ext cx="8383364" cy="5334000"/>
          </a:xfrm>
          <a:noFill/>
          <a:ln w="63500">
            <a:noFill/>
            <a:prstDash val="dash"/>
          </a:ln>
        </p:spPr>
      </p:pic>
      <p:sp>
        <p:nvSpPr>
          <p:cNvPr id="24" name="TextBox 23" descr="Template Editor will open&#10;"/>
          <p:cNvSpPr txBox="1"/>
          <p:nvPr/>
        </p:nvSpPr>
        <p:spPr>
          <a:xfrm>
            <a:off x="943099" y="242402"/>
            <a:ext cx="7924800" cy="646331"/>
          </a:xfrm>
          <a:prstGeom prst="rect">
            <a:avLst/>
          </a:prstGeom>
          <a:solidFill>
            <a:schemeClr val="accent6">
              <a:lumMod val="75000"/>
            </a:schemeClr>
          </a:solidFill>
          <a:ln w="63500">
            <a:solidFill>
              <a:srgbClr val="002060"/>
            </a:solidFill>
          </a:ln>
        </p:spPr>
        <p:txBody>
          <a:bodyPr wrap="square" rtlCol="0">
            <a:spAutoFit/>
          </a:bodyPr>
          <a:lstStyle/>
          <a:p>
            <a:pPr algn="ctr"/>
            <a:r>
              <a:rPr lang="en-US" sz="3600" b="1" dirty="0" smtClean="0">
                <a:solidFill>
                  <a:schemeClr val="bg1"/>
                </a:solidFill>
              </a:rPr>
              <a:t>Template Editor will open</a:t>
            </a:r>
            <a:endParaRPr lang="en-US" sz="3600" b="1" dirty="0">
              <a:solidFill>
                <a:schemeClr val="bg1"/>
              </a:solidFill>
            </a:endParaRPr>
          </a:p>
        </p:txBody>
      </p:sp>
      <p:sp>
        <p:nvSpPr>
          <p:cNvPr id="3074" name="Title 1" descr="Create Text Template"/>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34583062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565762" y="5438174"/>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descr="Template Editor screen"/>
          <p:cNvPicPr>
            <a:picLocks noGrp="1" noChangeAspect="1" noChangeArrowheads="1"/>
          </p:cNvPicPr>
          <p:nvPr>
            <p:ph idx="1"/>
          </p:nvPr>
        </p:nvPicPr>
        <p:blipFill>
          <a:blip r:embed="rId3" cstate="print"/>
          <a:srcRect/>
          <a:stretch>
            <a:fillRect/>
          </a:stretch>
        </p:blipFill>
        <p:spPr>
          <a:xfrm>
            <a:off x="722646" y="1054925"/>
            <a:ext cx="8383364" cy="5334000"/>
          </a:xfrm>
          <a:noFill/>
          <a:ln w="63500">
            <a:noFill/>
            <a:prstDash val="dash"/>
          </a:ln>
        </p:spPr>
      </p:pic>
      <p:sp>
        <p:nvSpPr>
          <p:cNvPr id="7" name="Rectangle 6" descr="New Template button"/>
          <p:cNvSpPr/>
          <p:nvPr/>
        </p:nvSpPr>
        <p:spPr>
          <a:xfrm>
            <a:off x="7010400" y="1404250"/>
            <a:ext cx="2102922" cy="229529"/>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descr="&quot; &quot;"/>
          <p:cNvCxnSpPr>
            <a:endCxn id="7" idx="1"/>
          </p:cNvCxnSpPr>
          <p:nvPr/>
        </p:nvCxnSpPr>
        <p:spPr>
          <a:xfrm>
            <a:off x="5562600" y="1519014"/>
            <a:ext cx="1447800" cy="1"/>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 name="TextBox 9" descr="1. Select “New Template”&#10;"/>
          <p:cNvSpPr txBox="1"/>
          <p:nvPr/>
        </p:nvSpPr>
        <p:spPr>
          <a:xfrm>
            <a:off x="914400" y="457200"/>
            <a:ext cx="5105400" cy="1200329"/>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smtClean="0">
                <a:solidFill>
                  <a:schemeClr val="bg1"/>
                </a:solidFill>
              </a:rPr>
              <a:t>Select “New Template”</a:t>
            </a: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2882992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 up of clock dial"/>
          <p:cNvPicPr>
            <a:picLocks noChangeAspect="1"/>
          </p:cNvPicPr>
          <p:nvPr/>
        </p:nvPicPr>
        <p:blipFill>
          <a:blip r:embed="rId3" cstate="print">
            <a:extLst>
              <a:ext uri="{BEBA8EAE-BF5A-486C-A8C5-ECC9F3942E4B}">
                <a14:imgProps xmlns:a14="http://schemas.microsoft.com/office/drawing/2010/main">
                  <a14:imgLayer r:embed="rId4">
                    <a14:imgEffect>
                      <a14:backgroundRemoval t="9935" b="98920" l="9959" r="99591">
                        <a14:foregroundMark x1="36426" y1="96328" x2="36426" y2="96328"/>
                        <a14:foregroundMark x1="31787" y1="92657" x2="31787" y2="92657"/>
                        <a14:foregroundMark x1="27558" y1="87689" x2="27558" y2="87689"/>
                        <a14:foregroundMark x1="24557" y1="82073" x2="24557" y2="82073"/>
                        <a14:foregroundMark x1="22237" y1="76458" x2="22237" y2="76458"/>
                        <a14:foregroundMark x1="20327" y1="71274" x2="20327" y2="71274"/>
                        <a14:foregroundMark x1="20191" y1="65875" x2="20191" y2="65875"/>
                        <a14:foregroundMark x1="20327" y1="61555" x2="20327" y2="61555"/>
                        <a14:foregroundMark x1="21555" y1="56371" x2="21555" y2="56371"/>
                        <a14:foregroundMark x1="22783" y1="51836" x2="22783" y2="51836"/>
                        <a14:foregroundMark x1="24966" y1="48380" x2="24966" y2="48380"/>
                        <a14:foregroundMark x1="27012" y1="43844" x2="27012" y2="43844"/>
                        <a14:foregroundMark x1="30150" y1="40605" x2="30150" y2="40605"/>
                        <a14:foregroundMark x1="33834" y1="37365" x2="33834" y2="37365"/>
                        <a14:foregroundMark x1="37381" y1="34125" x2="37381" y2="34125"/>
                        <a14:foregroundMark x1="41337" y1="31749" x2="41337" y2="31749"/>
                        <a14:foregroundMark x1="45975" y1="28726" x2="45975" y2="28726"/>
                        <a14:foregroundMark x1="50341" y1="27430" x2="50341" y2="27430"/>
                        <a14:foregroundMark x1="55252" y1="25918" x2="55252" y2="25918"/>
                        <a14:foregroundMark x1="68349" y1="36717" x2="68349" y2="36717"/>
                        <a14:foregroundMark x1="70259" y1="39741" x2="70259" y2="39741"/>
                        <a14:foregroundMark x1="72578" y1="42333" x2="72578" y2="42333"/>
                        <a14:foregroundMark x1="74898" y1="44708" x2="74898" y2="44708"/>
                        <a14:foregroundMark x1="61392" y1="30670" x2="61392" y2="30670"/>
                        <a14:foregroundMark x1="62892" y1="33045" x2="62892" y2="33045"/>
                        <a14:foregroundMark x1="60300" y1="23542" x2="60300" y2="23542"/>
                        <a14:foregroundMark x1="64939" y1="23110" x2="64939" y2="23110"/>
                        <a14:foregroundMark x1="70123" y1="22030" x2="70123" y2="22030"/>
                        <a14:foregroundMark x1="75716" y1="22030" x2="75716" y2="22030"/>
                        <a14:foregroundMark x1="80218" y1="20734" x2="80218" y2="20734"/>
                        <a14:foregroundMark x1="86221" y1="22030" x2="86221" y2="22030"/>
                        <a14:foregroundMark x1="91678" y1="23110" x2="91678" y2="23110"/>
                        <a14:foregroundMark x1="96862" y1="23326" x2="96862" y2="23326"/>
                        <a14:foregroundMark x1="63847" y1="33477" x2="63847" y2="33477"/>
                        <a14:foregroundMark x1="64529" y1="34557" x2="64529" y2="34557"/>
                        <a14:foregroundMark x1="65075" y1="35421" x2="65075" y2="35421"/>
                        <a14:foregroundMark x1="65621" y1="36069" x2="65621" y2="36069"/>
                        <a14:foregroundMark x1="66439" y1="36933" x2="66439" y2="36933"/>
                        <a14:foregroundMark x1="67258" y1="37797" x2="67258" y2="37797"/>
                        <a14:foregroundMark x1="67940" y1="38445" x2="67940" y2="38445"/>
                        <a14:foregroundMark x1="68759" y1="39525" x2="68759" y2="39525"/>
                        <a14:foregroundMark x1="69577" y1="40605" x2="69577" y2="40605"/>
                        <a14:foregroundMark x1="70123" y1="41685" x2="70123" y2="41685"/>
                        <a14:foregroundMark x1="71214" y1="42765" x2="71214" y2="42765"/>
                        <a14:foregroundMark x1="72442" y1="44060" x2="72442" y2="44060"/>
                        <a14:foregroundMark x1="73261" y1="44924" x2="73261" y2="44924"/>
                        <a14:foregroundMark x1="74079" y1="45788" x2="74079" y2="45788"/>
                        <a14:foregroundMark x1="74625" y1="46652" x2="74625" y2="46652"/>
                        <a14:foregroundMark x1="75443" y1="47300" x2="75443" y2="47300"/>
                        <a14:foregroundMark x1="76126" y1="48164" x2="76126" y2="48164"/>
                        <a14:foregroundMark x1="76808" y1="48812" x2="76808" y2="48812"/>
                        <a14:foregroundMark x1="77490" y1="49676" x2="77490" y2="49676"/>
                        <a14:foregroundMark x1="78035" y1="50324" x2="78035" y2="50324"/>
                        <a14:foregroundMark x1="78718" y1="50972" x2="78718" y2="50972"/>
                        <a14:foregroundMark x1="79400" y1="51836" x2="79400" y2="51836"/>
                        <a14:foregroundMark x1="79945" y1="52700" x2="79945" y2="52700"/>
                        <a14:backgroundMark x1="80082" y1="44060" x2="80082" y2="44060"/>
                      </a14:backgroundRemoval>
                    </a14:imgEffect>
                  </a14:imgLayer>
                </a14:imgProps>
              </a:ext>
              <a:ext uri="{28A0092B-C50C-407E-A947-70E740481C1C}">
                <a14:useLocalDpi xmlns:a14="http://schemas.microsoft.com/office/drawing/2010/main" val="0"/>
              </a:ext>
            </a:extLst>
          </a:blip>
          <a:stretch>
            <a:fillRect/>
          </a:stretch>
        </p:blipFill>
        <p:spPr>
          <a:xfrm>
            <a:off x="2641600" y="2678684"/>
            <a:ext cx="7075025" cy="4471416"/>
          </a:xfrm>
          <a:prstGeom prst="rect">
            <a:avLst/>
          </a:prstGeom>
        </p:spPr>
      </p:pic>
      <p:graphicFrame>
        <p:nvGraphicFramePr>
          <p:cNvPr id="6" name="Diagram 5"/>
          <p:cNvGraphicFramePr/>
          <p:nvPr>
            <p:extLst>
              <p:ext uri="{D42A27DB-BD31-4B8C-83A1-F6EECF244321}">
                <p14:modId xmlns:p14="http://schemas.microsoft.com/office/powerpoint/2010/main" val="3544305506"/>
              </p:ext>
            </p:extLst>
          </p:nvPr>
        </p:nvGraphicFramePr>
        <p:xfrm>
          <a:off x="0" y="0"/>
          <a:ext cx="73914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885523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565762" y="5438174"/>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descr="Template Editor screen"/>
          <p:cNvPicPr>
            <a:picLocks noGrp="1" noChangeAspect="1" noChangeArrowheads="1"/>
          </p:cNvPicPr>
          <p:nvPr>
            <p:ph idx="1"/>
          </p:nvPr>
        </p:nvPicPr>
        <p:blipFill>
          <a:blip r:embed="rId3" cstate="print"/>
          <a:srcRect/>
          <a:stretch>
            <a:fillRect/>
          </a:stretch>
        </p:blipFill>
        <p:spPr>
          <a:xfrm>
            <a:off x="722646" y="1054925"/>
            <a:ext cx="8383364" cy="5334000"/>
          </a:xfrm>
          <a:noFill/>
          <a:ln w="63500">
            <a:noFill/>
            <a:prstDash val="dash"/>
          </a:ln>
        </p:spPr>
      </p:pic>
      <p:sp>
        <p:nvSpPr>
          <p:cNvPr id="7" name="Rectangle 6" descr="New Template"/>
          <p:cNvSpPr/>
          <p:nvPr/>
        </p:nvSpPr>
        <p:spPr>
          <a:xfrm>
            <a:off x="7010400" y="1404250"/>
            <a:ext cx="2102922" cy="229529"/>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Personal Template Properties field; Name: My Templates"/>
          <p:cNvSpPr/>
          <p:nvPr/>
        </p:nvSpPr>
        <p:spPr>
          <a:xfrm>
            <a:off x="6705600" y="1633780"/>
            <a:ext cx="2407722" cy="477116"/>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descr="&quot; &quot;"/>
          <p:cNvCxnSpPr/>
          <p:nvPr/>
        </p:nvCxnSpPr>
        <p:spPr>
          <a:xfrm>
            <a:off x="5562600" y="1519014"/>
            <a:ext cx="1447800" cy="1"/>
          </a:xfrm>
          <a:prstGeom prst="straightConnector1">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 name="Elbow Connector 2" descr="&quot; &quot;"/>
          <p:cNvCxnSpPr/>
          <p:nvPr/>
        </p:nvCxnSpPr>
        <p:spPr>
          <a:xfrm flipV="1">
            <a:off x="5562600" y="1872338"/>
            <a:ext cx="1173430" cy="794662"/>
          </a:xfrm>
          <a:prstGeom prst="bentConnector3">
            <a:avLst>
              <a:gd name="adj1" fmla="val 50000"/>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TextBox 12" descr="1. Select “New Template”&#10;2. Name the new template&#10;"/>
          <p:cNvSpPr txBox="1"/>
          <p:nvPr/>
        </p:nvSpPr>
        <p:spPr>
          <a:xfrm>
            <a:off x="914400" y="457200"/>
            <a:ext cx="5105400" cy="2862322"/>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smtClean="0">
                <a:solidFill>
                  <a:schemeClr val="bg1"/>
                </a:solidFill>
              </a:rPr>
              <a:t>Select “New Template”</a:t>
            </a:r>
          </a:p>
          <a:p>
            <a:pPr marL="747713" indent="-747713">
              <a:buAutoNum type="arabicPeriod"/>
            </a:pPr>
            <a:endParaRPr lang="en-US" sz="3600" b="1" dirty="0">
              <a:solidFill>
                <a:schemeClr val="bg1"/>
              </a:solidFill>
            </a:endParaRPr>
          </a:p>
          <a:p>
            <a:pPr marL="747713" indent="-747713">
              <a:buAutoNum type="arabicPeriod"/>
            </a:pPr>
            <a:r>
              <a:rPr lang="en-US" sz="3600" b="1" dirty="0" smtClean="0">
                <a:solidFill>
                  <a:schemeClr val="bg1"/>
                </a:solidFill>
              </a:rPr>
              <a:t>Name the new template</a:t>
            </a: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1635423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565762" y="5438174"/>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descr="Template Editor screen"/>
          <p:cNvPicPr>
            <a:picLocks noGrp="1" noChangeAspect="1" noChangeArrowheads="1"/>
          </p:cNvPicPr>
          <p:nvPr>
            <p:ph idx="1"/>
          </p:nvPr>
        </p:nvPicPr>
        <p:blipFill>
          <a:blip r:embed="rId3" cstate="print"/>
          <a:srcRect/>
          <a:stretch>
            <a:fillRect/>
          </a:stretch>
        </p:blipFill>
        <p:spPr>
          <a:xfrm>
            <a:off x="722646" y="1054925"/>
            <a:ext cx="8383364" cy="5334000"/>
          </a:xfrm>
          <a:noFill/>
          <a:ln w="63500">
            <a:noFill/>
            <a:prstDash val="dash"/>
          </a:ln>
        </p:spPr>
      </p:pic>
      <p:sp>
        <p:nvSpPr>
          <p:cNvPr id="10" name="TextBox 9" descr="Normal Exam"/>
          <p:cNvSpPr txBox="1"/>
          <p:nvPr/>
        </p:nvSpPr>
        <p:spPr>
          <a:xfrm>
            <a:off x="5259163" y="5117970"/>
            <a:ext cx="3657600" cy="492443"/>
          </a:xfrm>
          <a:prstGeom prst="rect">
            <a:avLst/>
          </a:prstGeom>
          <a:solidFill>
            <a:schemeClr val="bg1"/>
          </a:solidFill>
          <a:ln>
            <a:solidFill>
              <a:schemeClr val="accent2">
                <a:lumMod val="75000"/>
              </a:schemeClr>
            </a:solidFill>
          </a:ln>
        </p:spPr>
        <p:txBody>
          <a:bodyPr wrap="square" tIns="0" bIns="0" rtlCol="0">
            <a:spAutoFit/>
          </a:bodyPr>
          <a:lstStyle/>
          <a:p>
            <a:r>
              <a:rPr lang="en-US" sz="3200" dirty="0" smtClean="0">
                <a:latin typeface="Franklin Gothic Demi Cond" panose="020B0706030402020204" pitchFamily="34" charset="0"/>
                <a:cs typeface="Courier New" panose="02070309020205020404" pitchFamily="49" charset="0"/>
              </a:rPr>
              <a:t>Normal Exam</a:t>
            </a:r>
            <a:endParaRPr lang="en-US" sz="3200" dirty="0">
              <a:latin typeface="Franklin Gothic Demi Cond" panose="020B0706030402020204" pitchFamily="34" charset="0"/>
              <a:cs typeface="Courier New" panose="02070309020205020404" pitchFamily="49" charset="0"/>
            </a:endParaRPr>
          </a:p>
        </p:txBody>
      </p:sp>
      <p:sp>
        <p:nvSpPr>
          <p:cNvPr id="9" name="TextBox 8" descr="Personal Template Properties"/>
          <p:cNvSpPr txBox="1"/>
          <p:nvPr/>
        </p:nvSpPr>
        <p:spPr>
          <a:xfrm>
            <a:off x="3998988" y="5060125"/>
            <a:ext cx="4989637" cy="1192634"/>
          </a:xfrm>
          <a:prstGeom prst="rect">
            <a:avLst/>
          </a:prstGeom>
          <a:solidFill>
            <a:srgbClr val="EDE7E3"/>
          </a:solidFill>
          <a:ln w="127000">
            <a:solidFill>
              <a:schemeClr val="accent6">
                <a:lumMod val="75000"/>
              </a:schemeClr>
            </a:solidFill>
          </a:ln>
          <a:effectLst>
            <a:outerShdw blurRad="50800" dist="38100" dir="8100000" algn="tr" rotWithShape="0">
              <a:schemeClr val="tx1">
                <a:lumMod val="85000"/>
                <a:lumOff val="15000"/>
                <a:alpha val="40000"/>
              </a:schemeClr>
            </a:outerShdw>
          </a:effectLst>
        </p:spPr>
        <p:txBody>
          <a:bodyPr wrap="square" rtlCol="0">
            <a:spAutoFit/>
          </a:bodyPr>
          <a:lstStyle/>
          <a:p>
            <a:pPr>
              <a:spcAft>
                <a:spcPts val="900"/>
              </a:spcAft>
            </a:pPr>
            <a:r>
              <a:rPr lang="en-US" sz="3200" dirty="0" smtClean="0">
                <a:latin typeface="Arial Narrow" panose="020B0606020202030204" pitchFamily="34" charset="0"/>
              </a:rPr>
              <a:t>-Personal Template Properties--</a:t>
            </a:r>
            <a:r>
              <a:rPr lang="en-US" sz="3200" strike="sngStrike" dirty="0" smtClean="0">
                <a:latin typeface="Arial Narrow" panose="020B0606020202030204" pitchFamily="34" charset="0"/>
              </a:rPr>
              <a:t>                 </a:t>
            </a:r>
          </a:p>
          <a:p>
            <a:r>
              <a:rPr lang="en-US" sz="3200" dirty="0" smtClean="0">
                <a:latin typeface="Arial Narrow" panose="020B0606020202030204" pitchFamily="34" charset="0"/>
              </a:rPr>
              <a:t>Na</a:t>
            </a:r>
            <a:r>
              <a:rPr lang="en-US" sz="3200" u="sng" dirty="0" smtClean="0">
                <a:latin typeface="Arial Narrow" panose="020B0606020202030204" pitchFamily="34" charset="0"/>
              </a:rPr>
              <a:t>m</a:t>
            </a:r>
            <a:r>
              <a:rPr lang="en-US" sz="3200" dirty="0" smtClean="0">
                <a:latin typeface="Arial Narrow" panose="020B0606020202030204" pitchFamily="34" charset="0"/>
              </a:rPr>
              <a:t>e:</a:t>
            </a:r>
            <a:endParaRPr lang="en-US" sz="3200" dirty="0">
              <a:latin typeface="Arial Narrow" panose="020B0606020202030204" pitchFamily="34" charset="0"/>
            </a:endParaRPr>
          </a:p>
        </p:txBody>
      </p:sp>
      <p:sp>
        <p:nvSpPr>
          <p:cNvPr id="26" name="TextBox 25" descr="Gen Med Note (APS0)"/>
          <p:cNvSpPr txBox="1"/>
          <p:nvPr/>
        </p:nvSpPr>
        <p:spPr>
          <a:xfrm>
            <a:off x="5264725" y="5696197"/>
            <a:ext cx="3657600" cy="492443"/>
          </a:xfrm>
          <a:prstGeom prst="rect">
            <a:avLst/>
          </a:prstGeom>
          <a:solidFill>
            <a:schemeClr val="bg1"/>
          </a:solidFill>
          <a:ln>
            <a:solidFill>
              <a:schemeClr val="tx1"/>
            </a:solidFill>
          </a:ln>
          <a:effectLst>
            <a:glow rad="12700">
              <a:schemeClr val="bg1">
                <a:lumMod val="50000"/>
              </a:schemeClr>
            </a:glow>
            <a:softEdge rad="31750"/>
          </a:effectLst>
        </p:spPr>
        <p:txBody>
          <a:bodyPr wrap="square" tIns="0" bIns="0" rtlCol="0">
            <a:spAutoFit/>
          </a:bodyPr>
          <a:lstStyle/>
          <a:p>
            <a:r>
              <a:rPr lang="en-US" sz="3200" dirty="0" smtClean="0">
                <a:latin typeface="Franklin Gothic Demi Cond" panose="020B0706030402020204" pitchFamily="34" charset="0"/>
                <a:cs typeface="Courier New" panose="02070309020205020404" pitchFamily="49" charset="0"/>
              </a:rPr>
              <a:t>Gen Med Note (APSO)</a:t>
            </a:r>
            <a:endParaRPr lang="en-US" sz="3200" dirty="0">
              <a:latin typeface="Franklin Gothic Demi Cond" panose="020B0706030402020204" pitchFamily="34" charset="0"/>
              <a:cs typeface="Courier New" panose="02070309020205020404" pitchFamily="49" charset="0"/>
            </a:endParaRPr>
          </a:p>
        </p:txBody>
      </p:sp>
      <p:sp>
        <p:nvSpPr>
          <p:cNvPr id="15" name="TextBox 14" descr="Gen Med Note (APS0)"/>
          <p:cNvSpPr txBox="1"/>
          <p:nvPr/>
        </p:nvSpPr>
        <p:spPr>
          <a:xfrm>
            <a:off x="7080825" y="1872741"/>
            <a:ext cx="1615539" cy="200055"/>
          </a:xfrm>
          <a:prstGeom prst="rect">
            <a:avLst/>
          </a:prstGeom>
          <a:solidFill>
            <a:schemeClr val="bg1"/>
          </a:solidFill>
          <a:ln>
            <a:noFill/>
          </a:ln>
          <a:effectLst>
            <a:softEdge rad="31750"/>
          </a:effectLst>
        </p:spPr>
        <p:txBody>
          <a:bodyPr wrap="square" tIns="0" bIns="0" rtlCol="0">
            <a:spAutoFit/>
          </a:bodyPr>
          <a:lstStyle/>
          <a:p>
            <a:r>
              <a:rPr lang="en-US" sz="1300" dirty="0" smtClean="0">
                <a:latin typeface="Franklin Gothic Demi Cond" panose="020B0706030402020204" pitchFamily="34" charset="0"/>
                <a:cs typeface="Courier New" panose="02070309020205020404" pitchFamily="49" charset="0"/>
              </a:rPr>
              <a:t>Gen Med Note (APSO)</a:t>
            </a:r>
            <a:endParaRPr lang="en-US" sz="1300" dirty="0">
              <a:latin typeface="Franklin Gothic Demi Cond" panose="020B0706030402020204" pitchFamily="34" charset="0"/>
              <a:cs typeface="Courier New" panose="02070309020205020404" pitchFamily="49" charset="0"/>
            </a:endParaRPr>
          </a:p>
        </p:txBody>
      </p:sp>
      <p:cxnSp>
        <p:nvCxnSpPr>
          <p:cNvPr id="13" name="Elbow Connector 12" descr="&quot; &quot;"/>
          <p:cNvCxnSpPr>
            <a:endCxn id="9" idx="0"/>
          </p:cNvCxnSpPr>
          <p:nvPr/>
        </p:nvCxnSpPr>
        <p:spPr>
          <a:xfrm rot="16200000" flipH="1">
            <a:off x="5767317" y="4333634"/>
            <a:ext cx="978975" cy="474005"/>
          </a:xfrm>
          <a:prstGeom prst="bentConnector3">
            <a:avLst>
              <a:gd name="adj1" fmla="val 135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Rectangle 7" descr="Personal Template Properties"/>
          <p:cNvSpPr/>
          <p:nvPr/>
        </p:nvSpPr>
        <p:spPr>
          <a:xfrm>
            <a:off x="6705600" y="1633780"/>
            <a:ext cx="2407722" cy="477116"/>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Elbow Connector 13" descr="&quot; &quot;"/>
          <p:cNvCxnSpPr/>
          <p:nvPr/>
        </p:nvCxnSpPr>
        <p:spPr>
          <a:xfrm flipV="1">
            <a:off x="6019800" y="1920896"/>
            <a:ext cx="685800" cy="556104"/>
          </a:xfrm>
          <a:prstGeom prst="bentConnector3">
            <a:avLst>
              <a:gd name="adj1" fmla="val 50000"/>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descr="New Template"/>
          <p:cNvSpPr/>
          <p:nvPr/>
        </p:nvSpPr>
        <p:spPr>
          <a:xfrm>
            <a:off x="7010400" y="1404250"/>
            <a:ext cx="2102922" cy="229529"/>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descr="&quot; &quot;"/>
          <p:cNvCxnSpPr/>
          <p:nvPr/>
        </p:nvCxnSpPr>
        <p:spPr>
          <a:xfrm>
            <a:off x="5562600" y="1519014"/>
            <a:ext cx="1447800" cy="1"/>
          </a:xfrm>
          <a:prstGeom prst="straightConnector1">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descr="1. Select “New Template”&#10;2. Name the new template&#10;E.g., “Gen Med Note (APSO)”&#10;"/>
          <p:cNvSpPr txBox="1"/>
          <p:nvPr/>
        </p:nvSpPr>
        <p:spPr>
          <a:xfrm>
            <a:off x="914400" y="457200"/>
            <a:ext cx="5105400" cy="4524315"/>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smtClean="0">
                <a:solidFill>
                  <a:schemeClr val="bg1"/>
                </a:solidFill>
              </a:rPr>
              <a:t>Select “New Template”</a:t>
            </a:r>
          </a:p>
          <a:p>
            <a:pPr marL="747713" indent="-747713">
              <a:buAutoNum type="arabicPeriod"/>
            </a:pPr>
            <a:endParaRPr lang="en-US" sz="3600" b="1" dirty="0">
              <a:solidFill>
                <a:schemeClr val="bg1"/>
              </a:solidFill>
            </a:endParaRPr>
          </a:p>
          <a:p>
            <a:pPr marL="747713" indent="-747713">
              <a:buAutoNum type="arabicPeriod"/>
            </a:pPr>
            <a:r>
              <a:rPr lang="en-US" sz="3600" b="1" dirty="0" smtClean="0">
                <a:solidFill>
                  <a:schemeClr val="bg1"/>
                </a:solidFill>
              </a:rPr>
              <a:t>Name the new template</a:t>
            </a:r>
          </a:p>
          <a:p>
            <a:endParaRPr lang="en-US" sz="3600" b="1" dirty="0">
              <a:solidFill>
                <a:schemeClr val="bg1"/>
              </a:solidFill>
            </a:endParaRPr>
          </a:p>
          <a:p>
            <a:pPr marL="795338"/>
            <a:r>
              <a:rPr lang="en-US" sz="3600" b="1" dirty="0" smtClean="0">
                <a:solidFill>
                  <a:schemeClr val="bg1"/>
                </a:solidFill>
              </a:rPr>
              <a:t>E.g., “Gen Med Note (APSO)”</a:t>
            </a: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95278035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565762" y="5438174"/>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descr="Template Editor screen"/>
          <p:cNvPicPr>
            <a:picLocks noGrp="1" noChangeAspect="1" noChangeArrowheads="1"/>
          </p:cNvPicPr>
          <p:nvPr>
            <p:ph idx="1"/>
          </p:nvPr>
        </p:nvPicPr>
        <p:blipFill>
          <a:blip r:embed="rId3" cstate="print"/>
          <a:srcRect/>
          <a:stretch>
            <a:fillRect/>
          </a:stretch>
        </p:blipFill>
        <p:spPr>
          <a:xfrm>
            <a:off x="722646" y="1054925"/>
            <a:ext cx="8383364" cy="5334000"/>
          </a:xfrm>
          <a:noFill/>
          <a:ln w="63500">
            <a:noFill/>
            <a:prstDash val="dash"/>
          </a:ln>
        </p:spPr>
      </p:pic>
      <p:pic>
        <p:nvPicPr>
          <p:cNvPr id="13" name="Picture 12" descr="Template Type: Template"/>
          <p:cNvPicPr>
            <a:picLocks noChangeAspect="1"/>
          </p:cNvPicPr>
          <p:nvPr/>
        </p:nvPicPr>
        <p:blipFill rotWithShape="1">
          <a:blip r:embed="rId4" cstate="print">
            <a:extLst>
              <a:ext uri="{28A0092B-C50C-407E-A947-70E740481C1C}">
                <a14:useLocalDpi xmlns:a14="http://schemas.microsoft.com/office/drawing/2010/main" val="0"/>
              </a:ext>
            </a:extLst>
          </a:blip>
          <a:srcRect l="69944" t="18943" r="1445" b="75363"/>
          <a:stretch/>
        </p:blipFill>
        <p:spPr>
          <a:xfrm>
            <a:off x="6785904" y="2110896"/>
            <a:ext cx="2270864" cy="285008"/>
          </a:xfrm>
          <a:prstGeom prst="rect">
            <a:avLst/>
          </a:prstGeom>
          <a:ln w="63500">
            <a:solidFill>
              <a:schemeClr val="accent6">
                <a:lumMod val="75000"/>
              </a:schemeClr>
            </a:solidFill>
          </a:ln>
          <a:effectLst>
            <a:outerShdw blurRad="50800" dist="38100" dir="8100000" algn="tr" rotWithShape="0">
              <a:schemeClr val="tx1">
                <a:lumMod val="85000"/>
                <a:lumOff val="15000"/>
                <a:alpha val="40000"/>
              </a:schemeClr>
            </a:outerShdw>
          </a:effectLst>
        </p:spPr>
      </p:pic>
      <p:cxnSp>
        <p:nvCxnSpPr>
          <p:cNvPr id="4" name="Elbow Connector 3" descr="&quot; &quot;"/>
          <p:cNvCxnSpPr>
            <a:endCxn id="13" idx="2"/>
          </p:cNvCxnSpPr>
          <p:nvPr/>
        </p:nvCxnSpPr>
        <p:spPr>
          <a:xfrm rot="5400000" flipH="1" flipV="1">
            <a:off x="5158620" y="3257084"/>
            <a:ext cx="3623896" cy="1901536"/>
          </a:xfrm>
          <a:prstGeom prst="bentConnector3">
            <a:avLst>
              <a:gd name="adj1" fmla="val 846"/>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Rectangle 7" descr="&quot; &quot;"/>
          <p:cNvSpPr/>
          <p:nvPr/>
        </p:nvSpPr>
        <p:spPr>
          <a:xfrm>
            <a:off x="6705600" y="1633780"/>
            <a:ext cx="2407722" cy="477116"/>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descr="Gen Med Note (APS0)"/>
          <p:cNvSpPr txBox="1"/>
          <p:nvPr/>
        </p:nvSpPr>
        <p:spPr>
          <a:xfrm>
            <a:off x="7080825" y="1872741"/>
            <a:ext cx="1615539" cy="200055"/>
          </a:xfrm>
          <a:prstGeom prst="rect">
            <a:avLst/>
          </a:prstGeom>
          <a:solidFill>
            <a:schemeClr val="bg1"/>
          </a:solidFill>
          <a:ln>
            <a:noFill/>
          </a:ln>
          <a:effectLst>
            <a:softEdge rad="31750"/>
          </a:effectLst>
        </p:spPr>
        <p:txBody>
          <a:bodyPr wrap="square" tIns="0" bIns="0" rtlCol="0">
            <a:spAutoFit/>
          </a:bodyPr>
          <a:lstStyle/>
          <a:p>
            <a:r>
              <a:rPr lang="en-US" sz="1300" dirty="0" smtClean="0">
                <a:latin typeface="Franklin Gothic Demi Cond" panose="020B0706030402020204" pitchFamily="34" charset="0"/>
                <a:cs typeface="Courier New" panose="02070309020205020404" pitchFamily="49" charset="0"/>
              </a:rPr>
              <a:t>Gen Med Note (APSO)</a:t>
            </a:r>
            <a:endParaRPr lang="en-US" sz="1300" dirty="0">
              <a:latin typeface="Franklin Gothic Demi Cond" panose="020B0706030402020204" pitchFamily="34" charset="0"/>
              <a:cs typeface="Courier New" panose="02070309020205020404" pitchFamily="49" charset="0"/>
            </a:endParaRPr>
          </a:p>
        </p:txBody>
      </p:sp>
      <p:cxnSp>
        <p:nvCxnSpPr>
          <p:cNvPr id="12" name="Elbow Connector 11" descr="&quot; &quot;"/>
          <p:cNvCxnSpPr/>
          <p:nvPr/>
        </p:nvCxnSpPr>
        <p:spPr>
          <a:xfrm flipV="1">
            <a:off x="6019800" y="1920896"/>
            <a:ext cx="685800" cy="556104"/>
          </a:xfrm>
          <a:prstGeom prst="bentConnector3">
            <a:avLst>
              <a:gd name="adj1" fmla="val 50000"/>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descr="New Template"/>
          <p:cNvSpPr/>
          <p:nvPr/>
        </p:nvSpPr>
        <p:spPr>
          <a:xfrm>
            <a:off x="7010400" y="1404250"/>
            <a:ext cx="2102922" cy="229529"/>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descr="&quot; &quot;"/>
          <p:cNvCxnSpPr/>
          <p:nvPr/>
        </p:nvCxnSpPr>
        <p:spPr>
          <a:xfrm>
            <a:off x="6019800" y="1519014"/>
            <a:ext cx="990600" cy="1"/>
          </a:xfrm>
          <a:prstGeom prst="straightConnector1">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descr="1. Select “New Template”&#10;2. Name the new template&#10;E.g., “Gen Med Note (APSO)”&#10;3. Set the Template Type to “Template”&#10;"/>
          <p:cNvSpPr txBox="1"/>
          <p:nvPr/>
        </p:nvSpPr>
        <p:spPr>
          <a:xfrm>
            <a:off x="914400" y="457200"/>
            <a:ext cx="5105400" cy="6186309"/>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smtClean="0">
                <a:solidFill>
                  <a:schemeClr val="bg1"/>
                </a:solidFill>
              </a:rPr>
              <a:t>Select “New Template”</a:t>
            </a:r>
          </a:p>
          <a:p>
            <a:pPr marL="747713" indent="-747713">
              <a:buAutoNum type="arabicPeriod"/>
            </a:pPr>
            <a:endParaRPr lang="en-US" sz="3600" b="1" dirty="0">
              <a:solidFill>
                <a:schemeClr val="bg1"/>
              </a:solidFill>
            </a:endParaRPr>
          </a:p>
          <a:p>
            <a:pPr marL="747713" indent="-747713">
              <a:buAutoNum type="arabicPeriod"/>
            </a:pPr>
            <a:r>
              <a:rPr lang="en-US" sz="3600" b="1" dirty="0" smtClean="0">
                <a:solidFill>
                  <a:schemeClr val="bg1"/>
                </a:solidFill>
              </a:rPr>
              <a:t>Name the new template</a:t>
            </a:r>
          </a:p>
          <a:p>
            <a:endParaRPr lang="en-US" sz="3600" b="1" dirty="0">
              <a:solidFill>
                <a:schemeClr val="bg1"/>
              </a:solidFill>
            </a:endParaRPr>
          </a:p>
          <a:p>
            <a:pPr marL="795338"/>
            <a:r>
              <a:rPr lang="en-US" sz="3600" b="1" dirty="0" smtClean="0">
                <a:solidFill>
                  <a:schemeClr val="bg1"/>
                </a:solidFill>
              </a:rPr>
              <a:t>E.g., </a:t>
            </a:r>
            <a:r>
              <a:rPr lang="en-US" sz="3600" b="1" dirty="0">
                <a:solidFill>
                  <a:schemeClr val="bg1"/>
                </a:solidFill>
              </a:rPr>
              <a:t>“Gen Med Note (APSO</a:t>
            </a:r>
            <a:r>
              <a:rPr lang="en-US" sz="3600" b="1" dirty="0" smtClean="0">
                <a:solidFill>
                  <a:schemeClr val="bg1"/>
                </a:solidFill>
              </a:rPr>
              <a:t>)”</a:t>
            </a:r>
          </a:p>
          <a:p>
            <a:pPr marL="795338"/>
            <a:endParaRPr lang="en-US" sz="3600" b="1" dirty="0">
              <a:solidFill>
                <a:schemeClr val="bg1"/>
              </a:solidFill>
            </a:endParaRPr>
          </a:p>
          <a:p>
            <a:pPr marL="747713" indent="-747713"/>
            <a:r>
              <a:rPr lang="en-US" sz="3600" b="1" dirty="0" smtClean="0">
                <a:solidFill>
                  <a:schemeClr val="bg1"/>
                </a:solidFill>
              </a:rPr>
              <a:t>3.   Set the Template Type to “Template”</a:t>
            </a: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8094250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713082" y="5432091"/>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Template Editor sc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931"/>
          <a:stretch/>
        </p:blipFill>
        <p:spPr bwMode="auto">
          <a:xfrm>
            <a:off x="762001" y="38664"/>
            <a:ext cx="8382000" cy="674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descr="Assessment and Plan"/>
          <p:cNvSpPr/>
          <p:nvPr/>
        </p:nvSpPr>
        <p:spPr>
          <a:xfrm>
            <a:off x="762000" y="2667000"/>
            <a:ext cx="1371600" cy="3810000"/>
          </a:xfrm>
          <a:prstGeom prst="rect">
            <a:avLst/>
          </a:prstGeom>
          <a:noFill/>
          <a:ln w="63500">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Elbow Connector 8" descr="&quot; &quot;"/>
          <p:cNvCxnSpPr>
            <a:stCxn id="13" idx="1"/>
            <a:endCxn id="6" idx="0"/>
          </p:cNvCxnSpPr>
          <p:nvPr/>
        </p:nvCxnSpPr>
        <p:spPr>
          <a:xfrm rot="10800000" flipV="1">
            <a:off x="1447800" y="1010734"/>
            <a:ext cx="2286000" cy="1656265"/>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TextBox 12" descr="1.   Enter desired text&#10;"/>
          <p:cNvSpPr txBox="1"/>
          <p:nvPr/>
        </p:nvSpPr>
        <p:spPr>
          <a:xfrm>
            <a:off x="3733800" y="687569"/>
            <a:ext cx="5281418"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1.   Enter desired text</a:t>
            </a:r>
            <a:endParaRPr lang="en-US" sz="3600" b="1" dirty="0">
              <a:solidFill>
                <a:schemeClr val="bg1"/>
              </a:solidFill>
            </a:endParaRP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169182204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713082" y="5432091"/>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Template Editor sc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931"/>
          <a:stretch/>
        </p:blipFill>
        <p:spPr bwMode="auto">
          <a:xfrm>
            <a:off x="762001" y="38664"/>
            <a:ext cx="8382000" cy="674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Assessment and Pla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64" t="1673" r="6451" b="1941"/>
          <a:stretch/>
        </p:blipFill>
        <p:spPr bwMode="auto">
          <a:xfrm>
            <a:off x="4425864" y="1457867"/>
            <a:ext cx="1974045" cy="5323934"/>
          </a:xfrm>
          <a:prstGeom prst="rect">
            <a:avLst/>
          </a:prstGeom>
          <a:noFill/>
          <a:ln w="63500">
            <a:solidFill>
              <a:schemeClr val="accent6">
                <a:lumMod val="75000"/>
              </a:schemeClr>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4" name="Elbow Connector 13" descr="&quot; &quot;"/>
          <p:cNvCxnSpPr/>
          <p:nvPr/>
        </p:nvCxnSpPr>
        <p:spPr>
          <a:xfrm flipV="1">
            <a:off x="2133599" y="2362200"/>
            <a:ext cx="2285999" cy="609600"/>
          </a:xfrm>
          <a:prstGeom prst="bentConnector3">
            <a:avLst>
              <a:gd name="adj1" fmla="val 50000"/>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Rectangle 5" descr="Assessment and Plan"/>
          <p:cNvSpPr/>
          <p:nvPr/>
        </p:nvSpPr>
        <p:spPr>
          <a:xfrm>
            <a:off x="762000" y="2667000"/>
            <a:ext cx="1371600" cy="3810000"/>
          </a:xfrm>
          <a:prstGeom prst="rect">
            <a:avLst/>
          </a:prstGeom>
          <a:noFill/>
          <a:ln w="63500">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Elbow Connector 8" descr="&quot; &quot;"/>
          <p:cNvCxnSpPr>
            <a:stCxn id="13" idx="1"/>
            <a:endCxn id="6" idx="0"/>
          </p:cNvCxnSpPr>
          <p:nvPr/>
        </p:nvCxnSpPr>
        <p:spPr>
          <a:xfrm rot="10800000" flipV="1">
            <a:off x="1447800" y="1010734"/>
            <a:ext cx="2286000" cy="1656265"/>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TextBox 12" descr="1.   Enter desired text&#10;"/>
          <p:cNvSpPr txBox="1"/>
          <p:nvPr/>
        </p:nvSpPr>
        <p:spPr>
          <a:xfrm>
            <a:off x="3733800" y="687569"/>
            <a:ext cx="5281418"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1.   Enter desired text</a:t>
            </a:r>
            <a:endParaRPr lang="en-US" sz="3600" b="1" dirty="0">
              <a:solidFill>
                <a:schemeClr val="bg1"/>
              </a:solidFill>
            </a:endParaRP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14019368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713082" y="5432091"/>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Template Editor sc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931"/>
          <a:stretch/>
        </p:blipFill>
        <p:spPr bwMode="auto">
          <a:xfrm>
            <a:off x="762001" y="38664"/>
            <a:ext cx="8382000" cy="674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descr="Exam notes, right aligned"/>
          <p:cNvGrpSpPr/>
          <p:nvPr/>
        </p:nvGrpSpPr>
        <p:grpSpPr>
          <a:xfrm>
            <a:off x="3262947" y="3962400"/>
            <a:ext cx="3583305" cy="2514600"/>
            <a:chOff x="3504684" y="3429000"/>
            <a:chExt cx="3583305" cy="2514600"/>
          </a:xfrm>
        </p:grpSpPr>
        <p:pic>
          <p:nvPicPr>
            <p:cNvPr id="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4684" y="3429000"/>
              <a:ext cx="3583305" cy="2514600"/>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3" name="Rectangle 22"/>
            <p:cNvSpPr/>
            <p:nvPr/>
          </p:nvSpPr>
          <p:spPr>
            <a:xfrm>
              <a:off x="3530083" y="4038600"/>
              <a:ext cx="902653" cy="152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3520209" y="4457700"/>
              <a:ext cx="2438400" cy="152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3520209" y="4660900"/>
              <a:ext cx="2057400" cy="152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520209" y="4876800"/>
              <a:ext cx="2362200" cy="152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520209" y="5105400"/>
              <a:ext cx="2057400" cy="152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3520208" y="5334000"/>
              <a:ext cx="1674529" cy="152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3520209" y="4254500"/>
              <a:ext cx="2438400" cy="152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517900" y="5562600"/>
              <a:ext cx="2438400" cy="152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8" name="Straight Connector 7" descr="&quot; &quot;"/>
          <p:cNvCxnSpPr/>
          <p:nvPr/>
        </p:nvCxnSpPr>
        <p:spPr>
          <a:xfrm flipV="1">
            <a:off x="2133600" y="3962400"/>
            <a:ext cx="1129347" cy="1674646"/>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descr="&quot; &quot;"/>
          <p:cNvCxnSpPr/>
          <p:nvPr/>
        </p:nvCxnSpPr>
        <p:spPr>
          <a:xfrm>
            <a:off x="2133600" y="5637046"/>
            <a:ext cx="1129347" cy="839955"/>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descr="&quot; &quot;"/>
          <p:cNvSpPr/>
          <p:nvPr/>
        </p:nvSpPr>
        <p:spPr>
          <a:xfrm>
            <a:off x="762000" y="2667000"/>
            <a:ext cx="1371600" cy="3810000"/>
          </a:xfrm>
          <a:prstGeom prst="rect">
            <a:avLst/>
          </a:prstGeom>
          <a:noFill/>
          <a:ln w="635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3" descr="Template not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10" t="68946" r="83240" b="12652"/>
          <a:stretch/>
        </p:blipFill>
        <p:spPr bwMode="auto">
          <a:xfrm>
            <a:off x="784860" y="4888531"/>
            <a:ext cx="1173951"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Elbow Connector 15" descr="&quot; &quot;"/>
          <p:cNvCxnSpPr/>
          <p:nvPr/>
        </p:nvCxnSpPr>
        <p:spPr>
          <a:xfrm rot="10800000" flipV="1">
            <a:off x="1447800" y="1010734"/>
            <a:ext cx="2286000" cy="1656265"/>
          </a:xfrm>
          <a:prstGeom prst="bentConnector2">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Elbow Connector 16" descr="&quot; &quot;"/>
          <p:cNvCxnSpPr/>
          <p:nvPr/>
        </p:nvCxnSpPr>
        <p:spPr>
          <a:xfrm rot="5400000">
            <a:off x="1262230" y="2325520"/>
            <a:ext cx="2663491" cy="2279650"/>
          </a:xfrm>
          <a:prstGeom prst="bentConnector3">
            <a:avLst>
              <a:gd name="adj1" fmla="val 41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TextBox 12" descr="1. Enter desired text&#10;2. Right-align text using spaces&#10;"/>
          <p:cNvSpPr txBox="1"/>
          <p:nvPr/>
        </p:nvSpPr>
        <p:spPr>
          <a:xfrm>
            <a:off x="3733800" y="687569"/>
            <a:ext cx="5281418" cy="2308324"/>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Enter desired text</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Right-align text using spaces</a:t>
            </a:r>
            <a:endParaRPr lang="en-US" sz="3600" b="1" dirty="0">
              <a:solidFill>
                <a:schemeClr val="bg1"/>
              </a:solidFill>
            </a:endParaRP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
        <p:nvSpPr>
          <p:cNvPr id="2" name="Rectangle 1"/>
          <p:cNvSpPr/>
          <p:nvPr/>
        </p:nvSpPr>
        <p:spPr>
          <a:xfrm>
            <a:off x="784860" y="4940300"/>
            <a:ext cx="1348740" cy="1308100"/>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59444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713082" y="5432091"/>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descr="Template Editor screen"/>
          <p:cNvPicPr>
            <a:picLocks noGrp="1" noChangeAspect="1" noChangeArrowheads="1"/>
          </p:cNvPicPr>
          <p:nvPr>
            <p:ph idx="1"/>
          </p:nvPr>
        </p:nvPicPr>
        <p:blipFill rotWithShape="1">
          <a:blip r:embed="rId3" cstate="print"/>
          <a:srcRect r="21230"/>
          <a:stretch/>
        </p:blipFill>
        <p:spPr>
          <a:xfrm>
            <a:off x="707029" y="1"/>
            <a:ext cx="8436971" cy="6858000"/>
          </a:xfrm>
          <a:noFill/>
          <a:ln w="63500">
            <a:noFill/>
            <a:prstDash val="dash"/>
          </a:ln>
        </p:spPr>
      </p:pic>
      <p:sp>
        <p:nvSpPr>
          <p:cNvPr id="30" name="TextBox 29" descr="&quot; &quot;"/>
          <p:cNvSpPr txBox="1"/>
          <p:nvPr/>
        </p:nvSpPr>
        <p:spPr>
          <a:xfrm>
            <a:off x="6667509" y="2501642"/>
            <a:ext cx="978408" cy="169277"/>
          </a:xfrm>
          <a:prstGeom prst="rect">
            <a:avLst/>
          </a:prstGeom>
          <a:solidFill>
            <a:srgbClr val="EDE7E3"/>
          </a:solidFill>
        </p:spPr>
        <p:txBody>
          <a:bodyPr wrap="square" tIns="0" bIns="0" rtlCol="0">
            <a:spAutoFit/>
          </a:bodyPr>
          <a:lstStyle/>
          <a:p>
            <a:r>
              <a:rPr lang="en-US" sz="1100" dirty="0" smtClean="0">
                <a:latin typeface="Arial Narrow" panose="020B0606020202030204" pitchFamily="34" charset="0"/>
                <a:cs typeface="Courier New" panose="02070309020205020404" pitchFamily="49" charset="0"/>
              </a:rPr>
              <a:t>Template T</a:t>
            </a:r>
            <a:r>
              <a:rPr lang="en-US" sz="1100" u="sng" dirty="0" smtClean="0">
                <a:latin typeface="Arial Narrow" panose="020B0606020202030204" pitchFamily="34" charset="0"/>
                <a:cs typeface="Courier New" panose="02070309020205020404" pitchFamily="49" charset="0"/>
              </a:rPr>
              <a:t>y</a:t>
            </a:r>
            <a:r>
              <a:rPr lang="en-US" sz="1100" dirty="0" smtClean="0">
                <a:latin typeface="Arial Narrow" panose="020B0606020202030204" pitchFamily="34" charset="0"/>
                <a:cs typeface="Courier New" panose="02070309020205020404" pitchFamily="49" charset="0"/>
              </a:rPr>
              <a:t>pe:</a:t>
            </a:r>
            <a:endParaRPr lang="en-US" sz="1100" dirty="0">
              <a:latin typeface="Arial Narrow" panose="020B0606020202030204" pitchFamily="34" charset="0"/>
              <a:cs typeface="Courier New" panose="02070309020205020404" pitchFamily="49" charset="0"/>
            </a:endParaRPr>
          </a:p>
        </p:txBody>
      </p:sp>
      <p:sp>
        <p:nvSpPr>
          <p:cNvPr id="24" name="TextBox 23" descr="&quot; &quot;"/>
          <p:cNvSpPr txBox="1"/>
          <p:nvPr/>
        </p:nvSpPr>
        <p:spPr>
          <a:xfrm>
            <a:off x="831775" y="4368150"/>
            <a:ext cx="1759025" cy="2062103"/>
          </a:xfrm>
          <a:prstGeom prst="rect">
            <a:avLst/>
          </a:prstGeom>
          <a:solidFill>
            <a:schemeClr val="bg1"/>
          </a:solidFill>
          <a:ln w="63500">
            <a:solidFill>
              <a:schemeClr val="bg1">
                <a:lumMod val="65000"/>
              </a:schemeClr>
            </a:solidFill>
          </a:ln>
        </p:spPr>
        <p:txBody>
          <a:bodyPr wrap="square" rtlCol="0">
            <a:spAutoFit/>
          </a:bodyPr>
          <a:lstStyle/>
          <a:p>
            <a:r>
              <a:rPr lang="en-US" sz="1600" b="1" dirty="0" smtClean="0">
                <a:latin typeface="Courier New" panose="02070309020205020404" pitchFamily="49" charset="0"/>
                <a:cs typeface="Courier New" panose="02070309020205020404" pitchFamily="49" charset="0"/>
              </a:rPr>
              <a:t>General: </a:t>
            </a:r>
          </a:p>
          <a:p>
            <a:r>
              <a:rPr lang="en-US" sz="1600" b="1" dirty="0" smtClean="0">
                <a:latin typeface="Courier New" panose="02070309020205020404" pitchFamily="49" charset="0"/>
                <a:cs typeface="Courier New" panose="02070309020205020404" pitchFamily="49" charset="0"/>
              </a:rPr>
              <a:t>Oral:  </a:t>
            </a:r>
          </a:p>
          <a:p>
            <a:r>
              <a:rPr lang="en-US" sz="1600" b="1" dirty="0" smtClean="0">
                <a:latin typeface="Courier New" panose="02070309020205020404" pitchFamily="49" charset="0"/>
                <a:cs typeface="Courier New" panose="02070309020205020404" pitchFamily="49" charset="0"/>
              </a:rPr>
              <a:t>Neck:</a:t>
            </a:r>
          </a:p>
          <a:p>
            <a:r>
              <a:rPr lang="en-US" sz="1600" b="1" dirty="0" smtClean="0">
                <a:latin typeface="Courier New" panose="02070309020205020404" pitchFamily="49" charset="0"/>
                <a:cs typeface="Courier New" panose="02070309020205020404" pitchFamily="49" charset="0"/>
              </a:rPr>
              <a:t>Cardiac:  </a:t>
            </a:r>
          </a:p>
          <a:p>
            <a:r>
              <a:rPr lang="en-US" sz="1600" b="1" dirty="0" smtClean="0">
                <a:latin typeface="Courier New" panose="02070309020205020404" pitchFamily="49" charset="0"/>
                <a:cs typeface="Courier New" panose="02070309020205020404" pitchFamily="49" charset="0"/>
              </a:rPr>
              <a:t>Lungs:  </a:t>
            </a:r>
          </a:p>
          <a:p>
            <a:r>
              <a:rPr lang="en-US" sz="1600" b="1" dirty="0" smtClean="0">
                <a:latin typeface="Courier New" panose="02070309020205020404" pitchFamily="49" charset="0"/>
                <a:cs typeface="Courier New" panose="02070309020205020404" pitchFamily="49" charset="0"/>
              </a:rPr>
              <a:t>Abd:</a:t>
            </a:r>
          </a:p>
          <a:p>
            <a:r>
              <a:rPr lang="en-US" sz="1600" b="1" dirty="0" smtClean="0">
                <a:latin typeface="Courier New" panose="02070309020205020404" pitchFamily="49" charset="0"/>
                <a:cs typeface="Courier New" panose="02070309020205020404" pitchFamily="49" charset="0"/>
              </a:rPr>
              <a:t>GU:  </a:t>
            </a:r>
          </a:p>
          <a:p>
            <a:r>
              <a:rPr lang="en-US" sz="1600" b="1" dirty="0" smtClean="0">
                <a:latin typeface="Courier New" panose="02070309020205020404" pitchFamily="49" charset="0"/>
                <a:cs typeface="Courier New" panose="02070309020205020404" pitchFamily="49" charset="0"/>
              </a:rPr>
              <a:t>Ext: </a:t>
            </a:r>
          </a:p>
        </p:txBody>
      </p:sp>
      <p:pic>
        <p:nvPicPr>
          <p:cNvPr id="10" name="Picture 2" descr="Template Biolerplate: General, Oral Neck, Cardia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813" t="64494" r="54490" b="23627"/>
          <a:stretch/>
        </p:blipFill>
        <p:spPr bwMode="auto">
          <a:xfrm>
            <a:off x="920077" y="4389569"/>
            <a:ext cx="1417875" cy="2016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quot; &quot;"/>
          <p:cNvSpPr/>
          <p:nvPr/>
        </p:nvSpPr>
        <p:spPr>
          <a:xfrm>
            <a:off x="795062" y="5334000"/>
            <a:ext cx="1795738" cy="1155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2" descr="Edit men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92" t="8608" r="5114" b="1735"/>
          <a:stretch/>
        </p:blipFill>
        <p:spPr bwMode="auto">
          <a:xfrm>
            <a:off x="795062" y="499542"/>
            <a:ext cx="3670984" cy="4746639"/>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2" name="Straight Connector 11" descr="&quot; &quot;"/>
          <p:cNvCxnSpPr/>
          <p:nvPr/>
        </p:nvCxnSpPr>
        <p:spPr>
          <a:xfrm>
            <a:off x="795928" y="4103889"/>
            <a:ext cx="2912351" cy="0"/>
          </a:xfrm>
          <a:prstGeom prst="line">
            <a:avLst/>
          </a:prstGeom>
          <a:ln w="920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descr="Edit menu"/>
          <p:cNvSpPr/>
          <p:nvPr/>
        </p:nvSpPr>
        <p:spPr>
          <a:xfrm>
            <a:off x="809720" y="533449"/>
            <a:ext cx="396594" cy="356616"/>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Elbow Connector 3" descr="&quot; &quot;"/>
          <p:cNvCxnSpPr/>
          <p:nvPr/>
        </p:nvCxnSpPr>
        <p:spPr>
          <a:xfrm rot="16200000" flipV="1">
            <a:off x="886850" y="908249"/>
            <a:ext cx="2895600" cy="2774552"/>
          </a:xfrm>
          <a:prstGeom prst="bentConnector3">
            <a:avLst>
              <a:gd name="adj1" fmla="val 242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descr="&quot; &quot;"/>
          <p:cNvCxnSpPr/>
          <p:nvPr/>
        </p:nvCxnSpPr>
        <p:spPr>
          <a:xfrm>
            <a:off x="796034" y="3681984"/>
            <a:ext cx="109728" cy="0"/>
          </a:xfrm>
          <a:prstGeom prst="line">
            <a:avLst/>
          </a:prstGeom>
          <a:ln w="920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TextBox 12" descr="1. Enter desired text&#10;2. Right-align text using spaces&#10;3. Select “Edit”&#10;"/>
          <p:cNvSpPr txBox="1"/>
          <p:nvPr/>
        </p:nvSpPr>
        <p:spPr>
          <a:xfrm>
            <a:off x="3733800" y="687569"/>
            <a:ext cx="5281418" cy="3416320"/>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Enter desired text</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Right-align text using spaces</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Select “Edit”</a:t>
            </a: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88613286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713082" y="5432091"/>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descr="Template Editor screen"/>
          <p:cNvPicPr>
            <a:picLocks noGrp="1" noChangeAspect="1" noChangeArrowheads="1"/>
          </p:cNvPicPr>
          <p:nvPr>
            <p:ph idx="1"/>
          </p:nvPr>
        </p:nvPicPr>
        <p:blipFill rotWithShape="1">
          <a:blip r:embed="rId3" cstate="print"/>
          <a:srcRect r="21230"/>
          <a:stretch/>
        </p:blipFill>
        <p:spPr>
          <a:xfrm>
            <a:off x="707029" y="1"/>
            <a:ext cx="8436971" cy="6858000"/>
          </a:xfrm>
          <a:noFill/>
          <a:ln w="63500">
            <a:noFill/>
            <a:prstDash val="dash"/>
          </a:ln>
        </p:spPr>
      </p:pic>
      <p:sp>
        <p:nvSpPr>
          <p:cNvPr id="30" name="TextBox 29" descr="&quot; &quot;"/>
          <p:cNvSpPr txBox="1"/>
          <p:nvPr/>
        </p:nvSpPr>
        <p:spPr>
          <a:xfrm>
            <a:off x="6667509" y="2501642"/>
            <a:ext cx="978408" cy="169277"/>
          </a:xfrm>
          <a:prstGeom prst="rect">
            <a:avLst/>
          </a:prstGeom>
          <a:solidFill>
            <a:srgbClr val="EDE7E3"/>
          </a:solidFill>
        </p:spPr>
        <p:txBody>
          <a:bodyPr wrap="square" tIns="0" bIns="0" rtlCol="0">
            <a:spAutoFit/>
          </a:bodyPr>
          <a:lstStyle/>
          <a:p>
            <a:r>
              <a:rPr lang="en-US" sz="1100" dirty="0" smtClean="0">
                <a:latin typeface="Arial Narrow" panose="020B0606020202030204" pitchFamily="34" charset="0"/>
                <a:cs typeface="Courier New" panose="02070309020205020404" pitchFamily="49" charset="0"/>
              </a:rPr>
              <a:t>Template T</a:t>
            </a:r>
            <a:r>
              <a:rPr lang="en-US" sz="1100" u="sng" dirty="0" smtClean="0">
                <a:latin typeface="Arial Narrow" panose="020B0606020202030204" pitchFamily="34" charset="0"/>
                <a:cs typeface="Courier New" panose="02070309020205020404" pitchFamily="49" charset="0"/>
              </a:rPr>
              <a:t>y</a:t>
            </a:r>
            <a:r>
              <a:rPr lang="en-US" sz="1100" dirty="0" smtClean="0">
                <a:latin typeface="Arial Narrow" panose="020B0606020202030204" pitchFamily="34" charset="0"/>
                <a:cs typeface="Courier New" panose="02070309020205020404" pitchFamily="49" charset="0"/>
              </a:rPr>
              <a:t>pe:</a:t>
            </a:r>
            <a:endParaRPr lang="en-US" sz="1100" dirty="0">
              <a:latin typeface="Arial Narrow" panose="020B0606020202030204" pitchFamily="34" charset="0"/>
              <a:cs typeface="Courier New" panose="02070309020205020404" pitchFamily="49" charset="0"/>
            </a:endParaRPr>
          </a:p>
        </p:txBody>
      </p:sp>
      <p:sp>
        <p:nvSpPr>
          <p:cNvPr id="24" name="TextBox 23" descr="&quot; &quot;"/>
          <p:cNvSpPr txBox="1"/>
          <p:nvPr/>
        </p:nvSpPr>
        <p:spPr>
          <a:xfrm>
            <a:off x="831775" y="4368150"/>
            <a:ext cx="1759025" cy="2062103"/>
          </a:xfrm>
          <a:prstGeom prst="rect">
            <a:avLst/>
          </a:prstGeom>
          <a:solidFill>
            <a:schemeClr val="bg1"/>
          </a:solidFill>
          <a:ln w="63500">
            <a:solidFill>
              <a:schemeClr val="bg1">
                <a:lumMod val="65000"/>
              </a:schemeClr>
            </a:solidFill>
          </a:ln>
        </p:spPr>
        <p:txBody>
          <a:bodyPr wrap="square" rtlCol="0">
            <a:spAutoFit/>
          </a:bodyPr>
          <a:lstStyle/>
          <a:p>
            <a:r>
              <a:rPr lang="en-US" sz="1600" b="1" dirty="0" smtClean="0">
                <a:latin typeface="Courier New" panose="02070309020205020404" pitchFamily="49" charset="0"/>
                <a:cs typeface="Courier New" panose="02070309020205020404" pitchFamily="49" charset="0"/>
              </a:rPr>
              <a:t>General: </a:t>
            </a:r>
          </a:p>
          <a:p>
            <a:r>
              <a:rPr lang="en-US" sz="1600" b="1" dirty="0" smtClean="0">
                <a:latin typeface="Courier New" panose="02070309020205020404" pitchFamily="49" charset="0"/>
                <a:cs typeface="Courier New" panose="02070309020205020404" pitchFamily="49" charset="0"/>
              </a:rPr>
              <a:t>Oral:  </a:t>
            </a:r>
          </a:p>
          <a:p>
            <a:r>
              <a:rPr lang="en-US" sz="1600" b="1" dirty="0" smtClean="0">
                <a:latin typeface="Courier New" panose="02070309020205020404" pitchFamily="49" charset="0"/>
                <a:cs typeface="Courier New" panose="02070309020205020404" pitchFamily="49" charset="0"/>
              </a:rPr>
              <a:t>Neck:</a:t>
            </a:r>
          </a:p>
          <a:p>
            <a:r>
              <a:rPr lang="en-US" sz="1600" b="1" dirty="0" smtClean="0">
                <a:latin typeface="Courier New" panose="02070309020205020404" pitchFamily="49" charset="0"/>
                <a:cs typeface="Courier New" panose="02070309020205020404" pitchFamily="49" charset="0"/>
              </a:rPr>
              <a:t>Cardiac:  </a:t>
            </a:r>
          </a:p>
          <a:p>
            <a:r>
              <a:rPr lang="en-US" sz="1600" b="1" dirty="0" smtClean="0">
                <a:latin typeface="Courier New" panose="02070309020205020404" pitchFamily="49" charset="0"/>
                <a:cs typeface="Courier New" panose="02070309020205020404" pitchFamily="49" charset="0"/>
              </a:rPr>
              <a:t>Lungs:  </a:t>
            </a:r>
          </a:p>
          <a:p>
            <a:r>
              <a:rPr lang="en-US" sz="1600" b="1" dirty="0" smtClean="0">
                <a:latin typeface="Courier New" panose="02070309020205020404" pitchFamily="49" charset="0"/>
                <a:cs typeface="Courier New" panose="02070309020205020404" pitchFamily="49" charset="0"/>
              </a:rPr>
              <a:t>Abd:</a:t>
            </a:r>
          </a:p>
          <a:p>
            <a:r>
              <a:rPr lang="en-US" sz="1600" b="1" dirty="0" smtClean="0">
                <a:latin typeface="Courier New" panose="02070309020205020404" pitchFamily="49" charset="0"/>
                <a:cs typeface="Courier New" panose="02070309020205020404" pitchFamily="49" charset="0"/>
              </a:rPr>
              <a:t>GU:  </a:t>
            </a:r>
          </a:p>
          <a:p>
            <a:r>
              <a:rPr lang="en-US" sz="1600" b="1" dirty="0" smtClean="0">
                <a:latin typeface="Courier New" panose="02070309020205020404" pitchFamily="49" charset="0"/>
                <a:cs typeface="Courier New" panose="02070309020205020404" pitchFamily="49" charset="0"/>
              </a:rPr>
              <a:t>Ext: </a:t>
            </a:r>
          </a:p>
        </p:txBody>
      </p:sp>
      <p:pic>
        <p:nvPicPr>
          <p:cNvPr id="17" name="Picture 2" descr="Edit menu item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92" t="8608" r="5114" b="1735"/>
          <a:stretch/>
        </p:blipFill>
        <p:spPr bwMode="auto">
          <a:xfrm>
            <a:off x="795062" y="499542"/>
            <a:ext cx="3670984" cy="4746639"/>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2" name="Straight Connector 11" descr="&quot; &quot;"/>
          <p:cNvCxnSpPr/>
          <p:nvPr/>
        </p:nvCxnSpPr>
        <p:spPr>
          <a:xfrm>
            <a:off x="809576" y="4103889"/>
            <a:ext cx="2912351" cy="0"/>
          </a:xfrm>
          <a:prstGeom prst="line">
            <a:avLst/>
          </a:prstGeom>
          <a:ln w="920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descr="Edit button"/>
          <p:cNvSpPr/>
          <p:nvPr/>
        </p:nvSpPr>
        <p:spPr>
          <a:xfrm>
            <a:off x="809720" y="523924"/>
            <a:ext cx="396594" cy="356616"/>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Elbow Connector 3" descr="&quot; &quot;"/>
          <p:cNvCxnSpPr/>
          <p:nvPr/>
        </p:nvCxnSpPr>
        <p:spPr>
          <a:xfrm rot="16200000" flipV="1">
            <a:off x="886850" y="898724"/>
            <a:ext cx="2895600" cy="2774552"/>
          </a:xfrm>
          <a:prstGeom prst="bentConnector3">
            <a:avLst>
              <a:gd name="adj1" fmla="val 2421"/>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descr="&quot; &quot;"/>
          <p:cNvCxnSpPr/>
          <p:nvPr/>
        </p:nvCxnSpPr>
        <p:spPr>
          <a:xfrm>
            <a:off x="795168" y="3681984"/>
            <a:ext cx="128016" cy="0"/>
          </a:xfrm>
          <a:prstGeom prst="line">
            <a:avLst/>
          </a:prstGeom>
          <a:ln w="920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descr="&quot; &quot;"/>
          <p:cNvCxnSpPr/>
          <p:nvPr/>
        </p:nvCxnSpPr>
        <p:spPr>
          <a:xfrm>
            <a:off x="3685351" y="3733800"/>
            <a:ext cx="0" cy="338329"/>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Picture 2" descr="&quot; &qu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813" t="70433" r="54490" b="23627"/>
          <a:stretch/>
        </p:blipFill>
        <p:spPr bwMode="auto">
          <a:xfrm>
            <a:off x="920077" y="5398035"/>
            <a:ext cx="1417875" cy="100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descr="Preview/Print Templa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03" t="69755" r="8814" b="24257"/>
          <a:stretch/>
        </p:blipFill>
        <p:spPr bwMode="auto">
          <a:xfrm>
            <a:off x="803586" y="3755137"/>
            <a:ext cx="3475806" cy="316992"/>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22" name="Elbow Connector 21" descr="&quot; &quot;"/>
          <p:cNvCxnSpPr>
            <a:endCxn id="28" idx="2"/>
          </p:cNvCxnSpPr>
          <p:nvPr/>
        </p:nvCxnSpPr>
        <p:spPr>
          <a:xfrm rot="10800000">
            <a:off x="2541489" y="4072130"/>
            <a:ext cx="1180438" cy="804671"/>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9" name="Rectangle 28" descr="&quot; &quot;"/>
          <p:cNvSpPr/>
          <p:nvPr/>
        </p:nvSpPr>
        <p:spPr>
          <a:xfrm>
            <a:off x="795062" y="5334000"/>
            <a:ext cx="1795738" cy="1155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descr="1. Enter desired text&#10;2. Right-align text using spaces&#10;3. Select “Edit”&#10;4. Select “Preview/ Print Template”&#10;"/>
          <p:cNvSpPr txBox="1"/>
          <p:nvPr/>
        </p:nvSpPr>
        <p:spPr>
          <a:xfrm>
            <a:off x="3733800" y="687569"/>
            <a:ext cx="5281418" cy="5078313"/>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Enter desired text</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Right-align text using spaces</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Select “Edit”</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Select “Preview/ Print Template”</a:t>
            </a:r>
            <a:endParaRPr lang="en-US" sz="3600" b="1" dirty="0">
              <a:solidFill>
                <a:schemeClr val="bg1"/>
              </a:solidFill>
            </a:endParaRPr>
          </a:p>
        </p:txBody>
      </p:sp>
      <p:sp>
        <p:nvSpPr>
          <p:cNvPr id="3074" name="Title 1"/>
          <p:cNvSpPr>
            <a:spLocks noGrp="1"/>
          </p:cNvSpPr>
          <p:nvPr>
            <p:ph type="title"/>
          </p:nvPr>
        </p:nvSpPr>
        <p:spPr>
          <a:xfrm rot="16200000">
            <a:off x="-3081339" y="3081336"/>
            <a:ext cx="6858003" cy="695328"/>
          </a:xfrm>
          <a:solidFill>
            <a:schemeClr val="accent6">
              <a:lumMod val="75000"/>
            </a:schemeClr>
          </a:solidFill>
        </p:spPr>
        <p:txBody>
          <a:body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303336460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Gen Men Note (APSO) Print/Preview Template screen"/>
          <p:cNvPicPr/>
          <p:nvPr/>
        </p:nvPicPr>
        <p:blipFill>
          <a:blip r:embed="rId3" cstate="print"/>
          <a:stretch>
            <a:fillRect/>
          </a:stretch>
        </p:blipFill>
        <p:spPr>
          <a:xfrm>
            <a:off x="695327" y="1143000"/>
            <a:ext cx="8448673" cy="5676900"/>
          </a:xfrm>
          <a:prstGeom prst="rect">
            <a:avLst/>
          </a:prstGeom>
        </p:spPr>
      </p:pic>
      <p:sp>
        <p:nvSpPr>
          <p:cNvPr id="6" name="TextBox 5" descr="Preview/Print Template&#10;"/>
          <p:cNvSpPr txBox="1"/>
          <p:nvPr/>
        </p:nvSpPr>
        <p:spPr>
          <a:xfrm>
            <a:off x="824800" y="152576"/>
            <a:ext cx="8189725" cy="861774"/>
          </a:xfrm>
          <a:prstGeom prst="rect">
            <a:avLst/>
          </a:prstGeom>
          <a:solidFill>
            <a:schemeClr val="accent6">
              <a:lumMod val="75000"/>
            </a:schemeClr>
          </a:solidFill>
          <a:ln w="63500">
            <a:solidFill>
              <a:srgbClr val="002060"/>
            </a:solidFill>
          </a:ln>
        </p:spPr>
        <p:txBody>
          <a:bodyPr wrap="square" rtlCol="0">
            <a:spAutoFit/>
          </a:bodyPr>
          <a:lstStyle/>
          <a:p>
            <a:pPr algn="ctr"/>
            <a:r>
              <a:rPr lang="en-US" sz="5000" b="1" dirty="0" smtClean="0">
                <a:solidFill>
                  <a:schemeClr val="bg1"/>
                </a:solidFill>
              </a:rPr>
              <a:t>Preview/Print Template</a:t>
            </a:r>
            <a:endParaRPr lang="en-US" sz="5000" b="1" dirty="0">
              <a:solidFill>
                <a:schemeClr val="bg1"/>
              </a:solidFill>
            </a:endParaRPr>
          </a:p>
        </p:txBody>
      </p:sp>
      <p:sp>
        <p:nvSpPr>
          <p:cNvPr id="11" name="Title 1" descr="Create Text Template&#10;"/>
          <p:cNvSpPr txBox="1">
            <a:spLocks/>
          </p:cNvSpPr>
          <p:nvPr/>
        </p:nvSpPr>
        <p:spPr bwMode="auto">
          <a:xfrm rot="16200000">
            <a:off x="-3081339" y="3081336"/>
            <a:ext cx="6858003" cy="695328"/>
          </a:xfrm>
          <a:prstGeom prst="rect">
            <a:avLst/>
          </a:prstGeom>
          <a:solidFill>
            <a:schemeClr val="accent6">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a:t>
            </a:r>
            <a:endParaRPr lang="en-US" b="1" dirty="0" smtClean="0">
              <a:solidFill>
                <a:schemeClr val="bg1"/>
              </a:solidFill>
            </a:endParaRPr>
          </a:p>
        </p:txBody>
      </p:sp>
    </p:spTree>
    <p:extLst>
      <p:ext uri="{BB962C8B-B14F-4D97-AF65-F5344CB8AC3E}">
        <p14:creationId xmlns:p14="http://schemas.microsoft.com/office/powerpoint/2010/main" val="185093787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 menu, Notes tab"/>
          <p:cNvPicPr/>
          <p:nvPr/>
        </p:nvPicPr>
        <p:blipFill>
          <a:blip r:embed="rId3" cstate="print"/>
          <a:stretch>
            <a:fillRect/>
          </a:stretch>
        </p:blipFill>
        <p:spPr>
          <a:xfrm>
            <a:off x="695327" y="0"/>
            <a:ext cx="5629273" cy="7010400"/>
          </a:xfrm>
          <a:prstGeom prst="rect">
            <a:avLst/>
          </a:prstGeom>
        </p:spPr>
      </p:pic>
      <p:sp>
        <p:nvSpPr>
          <p:cNvPr id="7" name="TextBox 6" descr="To set a template as “Default”:&#10;"/>
          <p:cNvSpPr txBox="1"/>
          <p:nvPr/>
        </p:nvSpPr>
        <p:spPr>
          <a:xfrm>
            <a:off x="4572000" y="687569"/>
            <a:ext cx="4443218" cy="1200329"/>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To set a template as “Default”:</a:t>
            </a:r>
            <a:endParaRPr lang="en-US" sz="3600" b="1" dirty="0">
              <a:solidFill>
                <a:schemeClr val="bg1"/>
              </a:solidFill>
            </a:endParaRPr>
          </a:p>
        </p:txBody>
      </p:sp>
      <p:sp>
        <p:nvSpPr>
          <p:cNvPr id="11" name="Title 1" descr="Set as Default Template&#10;"/>
          <p:cNvSpPr txBox="1">
            <a:spLocks/>
          </p:cNvSpPr>
          <p:nvPr/>
        </p:nvSpPr>
        <p:spPr bwMode="auto">
          <a:xfrm rot="16200000">
            <a:off x="-3081339" y="3081336"/>
            <a:ext cx="6858003" cy="695328"/>
          </a:xfrm>
          <a:prstGeom prst="rect">
            <a:avLst/>
          </a:prstGeom>
          <a:solidFill>
            <a:schemeClr val="accent6">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Set as Default Template</a:t>
            </a:r>
            <a:endParaRPr lang="en-US" b="1" dirty="0" smtClean="0">
              <a:solidFill>
                <a:schemeClr val="bg1"/>
              </a:solidFill>
            </a:endParaRPr>
          </a:p>
        </p:txBody>
      </p:sp>
    </p:spTree>
    <p:extLst>
      <p:ext uri="{BB962C8B-B14F-4D97-AF65-F5344CB8AC3E}">
        <p14:creationId xmlns:p14="http://schemas.microsoft.com/office/powerpoint/2010/main" val="451947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 up of clock dial"/>
          <p:cNvPicPr>
            <a:picLocks noChangeAspect="1"/>
          </p:cNvPicPr>
          <p:nvPr/>
        </p:nvPicPr>
        <p:blipFill>
          <a:blip r:embed="rId3" cstate="print">
            <a:extLst>
              <a:ext uri="{BEBA8EAE-BF5A-486C-A8C5-ECC9F3942E4B}">
                <a14:imgProps xmlns:a14="http://schemas.microsoft.com/office/drawing/2010/main">
                  <a14:imgLayer r:embed="rId4">
                    <a14:imgEffect>
                      <a14:backgroundRemoval t="9935" b="98920" l="9959" r="99591">
                        <a14:foregroundMark x1="36426" y1="96328" x2="36426" y2="96328"/>
                        <a14:foregroundMark x1="31787" y1="92657" x2="31787" y2="92657"/>
                        <a14:foregroundMark x1="27558" y1="87689" x2="27558" y2="87689"/>
                        <a14:foregroundMark x1="24557" y1="82073" x2="24557" y2="82073"/>
                        <a14:foregroundMark x1="22237" y1="76458" x2="22237" y2="76458"/>
                        <a14:foregroundMark x1="20327" y1="71274" x2="20327" y2="71274"/>
                        <a14:foregroundMark x1="20191" y1="65875" x2="20191" y2="65875"/>
                        <a14:foregroundMark x1="20327" y1="61555" x2="20327" y2="61555"/>
                        <a14:foregroundMark x1="21555" y1="56371" x2="21555" y2="56371"/>
                        <a14:foregroundMark x1="22783" y1="51836" x2="22783" y2="51836"/>
                        <a14:foregroundMark x1="24966" y1="48380" x2="24966" y2="48380"/>
                        <a14:foregroundMark x1="27012" y1="43844" x2="27012" y2="43844"/>
                        <a14:foregroundMark x1="30150" y1="40605" x2="30150" y2="40605"/>
                        <a14:foregroundMark x1="33834" y1="37365" x2="33834" y2="37365"/>
                        <a14:foregroundMark x1="37381" y1="34125" x2="37381" y2="34125"/>
                        <a14:foregroundMark x1="41337" y1="31749" x2="41337" y2="31749"/>
                        <a14:foregroundMark x1="45975" y1="28726" x2="45975" y2="28726"/>
                        <a14:foregroundMark x1="50341" y1="27430" x2="50341" y2="27430"/>
                        <a14:foregroundMark x1="55252" y1="25918" x2="55252" y2="25918"/>
                        <a14:foregroundMark x1="68349" y1="36717" x2="68349" y2="36717"/>
                        <a14:foregroundMark x1="70259" y1="39741" x2="70259" y2="39741"/>
                        <a14:foregroundMark x1="72578" y1="42333" x2="72578" y2="42333"/>
                        <a14:foregroundMark x1="74898" y1="44708" x2="74898" y2="44708"/>
                        <a14:foregroundMark x1="61392" y1="30670" x2="61392" y2="30670"/>
                        <a14:foregroundMark x1="62892" y1="33045" x2="62892" y2="33045"/>
                        <a14:foregroundMark x1="60300" y1="23542" x2="60300" y2="23542"/>
                        <a14:foregroundMark x1="64939" y1="23110" x2="64939" y2="23110"/>
                        <a14:foregroundMark x1="70123" y1="22030" x2="70123" y2="22030"/>
                        <a14:foregroundMark x1="75716" y1="22030" x2="75716" y2="22030"/>
                        <a14:foregroundMark x1="80218" y1="20734" x2="80218" y2="20734"/>
                        <a14:foregroundMark x1="86221" y1="22030" x2="86221" y2="22030"/>
                        <a14:foregroundMark x1="91678" y1="23110" x2="91678" y2="23110"/>
                        <a14:foregroundMark x1="96862" y1="23326" x2="96862" y2="23326"/>
                        <a14:foregroundMark x1="63847" y1="33477" x2="63847" y2="33477"/>
                        <a14:foregroundMark x1="64529" y1="34557" x2="64529" y2="34557"/>
                        <a14:foregroundMark x1="65075" y1="35421" x2="65075" y2="35421"/>
                        <a14:foregroundMark x1="65621" y1="36069" x2="65621" y2="36069"/>
                        <a14:foregroundMark x1="66439" y1="36933" x2="66439" y2="36933"/>
                        <a14:foregroundMark x1="67258" y1="37797" x2="67258" y2="37797"/>
                        <a14:foregroundMark x1="67940" y1="38445" x2="67940" y2="38445"/>
                        <a14:foregroundMark x1="68759" y1="39525" x2="68759" y2="39525"/>
                        <a14:foregroundMark x1="69577" y1="40605" x2="69577" y2="40605"/>
                        <a14:foregroundMark x1="70123" y1="41685" x2="70123" y2="41685"/>
                        <a14:foregroundMark x1="71214" y1="42765" x2="71214" y2="42765"/>
                        <a14:foregroundMark x1="72442" y1="44060" x2="72442" y2="44060"/>
                        <a14:foregroundMark x1="73261" y1="44924" x2="73261" y2="44924"/>
                        <a14:foregroundMark x1="74079" y1="45788" x2="74079" y2="45788"/>
                        <a14:foregroundMark x1="74625" y1="46652" x2="74625" y2="46652"/>
                        <a14:foregroundMark x1="75443" y1="47300" x2="75443" y2="47300"/>
                        <a14:foregroundMark x1="76126" y1="48164" x2="76126" y2="48164"/>
                        <a14:foregroundMark x1="76808" y1="48812" x2="76808" y2="48812"/>
                        <a14:foregroundMark x1="77490" y1="49676" x2="77490" y2="49676"/>
                        <a14:foregroundMark x1="78035" y1="50324" x2="78035" y2="50324"/>
                        <a14:foregroundMark x1="78718" y1="50972" x2="78718" y2="50972"/>
                        <a14:foregroundMark x1="79400" y1="51836" x2="79400" y2="51836"/>
                        <a14:foregroundMark x1="79945" y1="52700" x2="79945" y2="52700"/>
                        <a14:backgroundMark x1="80082" y1="44060" x2="80082" y2="44060"/>
                      </a14:backgroundRemoval>
                    </a14:imgEffect>
                  </a14:imgLayer>
                </a14:imgProps>
              </a:ext>
              <a:ext uri="{28A0092B-C50C-407E-A947-70E740481C1C}">
                <a14:useLocalDpi xmlns:a14="http://schemas.microsoft.com/office/drawing/2010/main" val="0"/>
              </a:ext>
            </a:extLst>
          </a:blip>
          <a:stretch>
            <a:fillRect/>
          </a:stretch>
        </p:blipFill>
        <p:spPr>
          <a:xfrm>
            <a:off x="2641600" y="2678684"/>
            <a:ext cx="7075025" cy="4471416"/>
          </a:xfrm>
          <a:prstGeom prst="rect">
            <a:avLst/>
          </a:prstGeom>
        </p:spPr>
      </p:pic>
      <p:graphicFrame>
        <p:nvGraphicFramePr>
          <p:cNvPr id="6" name="Diagram 5"/>
          <p:cNvGraphicFramePr/>
          <p:nvPr>
            <p:extLst>
              <p:ext uri="{D42A27DB-BD31-4B8C-83A1-F6EECF244321}">
                <p14:modId xmlns:p14="http://schemas.microsoft.com/office/powerpoint/2010/main" val="1428659842"/>
              </p:ext>
            </p:extLst>
          </p:nvPr>
        </p:nvGraphicFramePr>
        <p:xfrm>
          <a:off x="0" y="0"/>
          <a:ext cx="73914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2372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 menu, Notes tab"/>
          <p:cNvPicPr/>
          <p:nvPr/>
        </p:nvPicPr>
        <p:blipFill>
          <a:blip r:embed="rId3" cstate="print"/>
          <a:stretch>
            <a:fillRect/>
          </a:stretch>
        </p:blipFill>
        <p:spPr>
          <a:xfrm>
            <a:off x="695327" y="0"/>
            <a:ext cx="5629273" cy="7010400"/>
          </a:xfrm>
          <a:prstGeom prst="rect">
            <a:avLst/>
          </a:prstGeom>
          <a:solidFill>
            <a:schemeClr val="bg2">
              <a:lumMod val="90000"/>
              <a:alpha val="20000"/>
            </a:schemeClr>
          </a:solidFill>
        </p:spPr>
      </p:pic>
      <p:sp>
        <p:nvSpPr>
          <p:cNvPr id="12" name="Rectangle 11" descr="Gen Med Note (ASPO) highlighted"/>
          <p:cNvSpPr/>
          <p:nvPr/>
        </p:nvSpPr>
        <p:spPr>
          <a:xfrm>
            <a:off x="1371600" y="1887898"/>
            <a:ext cx="1752600" cy="321902"/>
          </a:xfrm>
          <a:prstGeom prst="rect">
            <a:avLst/>
          </a:prstGeom>
          <a:solidFill>
            <a:srgbClr val="0070C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Gen Med Note (APSO)"/>
          <p:cNvSpPr/>
          <p:nvPr/>
        </p:nvSpPr>
        <p:spPr>
          <a:xfrm>
            <a:off x="1371599" y="1927860"/>
            <a:ext cx="1752599" cy="26670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Elbow Connector 8" descr="&quot; &quot;"/>
          <p:cNvCxnSpPr/>
          <p:nvPr/>
        </p:nvCxnSpPr>
        <p:spPr>
          <a:xfrm rot="10800000">
            <a:off x="3124200" y="2057400"/>
            <a:ext cx="1447800" cy="685800"/>
          </a:xfrm>
          <a:prstGeom prst="bentConnector3">
            <a:avLst>
              <a:gd name="adj1" fmla="val 50000"/>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 name="TextBox 9" descr="1. Right click on template&#10;"/>
          <p:cNvSpPr txBox="1"/>
          <p:nvPr/>
        </p:nvSpPr>
        <p:spPr>
          <a:xfrm>
            <a:off x="4572000" y="2133600"/>
            <a:ext cx="4443218" cy="1200329"/>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19113" indent="-519113">
              <a:buAutoNum type="arabicPeriod"/>
            </a:pPr>
            <a:r>
              <a:rPr lang="en-US" sz="3600" b="1" dirty="0" smtClean="0">
                <a:solidFill>
                  <a:schemeClr val="bg1"/>
                </a:solidFill>
              </a:rPr>
              <a:t>Right click on template</a:t>
            </a:r>
            <a:endParaRPr lang="en-US" sz="3600" b="1" dirty="0">
              <a:solidFill>
                <a:schemeClr val="bg1"/>
              </a:solidFill>
            </a:endParaRPr>
          </a:p>
        </p:txBody>
      </p:sp>
      <p:sp>
        <p:nvSpPr>
          <p:cNvPr id="7" name="TextBox 6" descr="To set a template as “Default”:&#10;"/>
          <p:cNvSpPr txBox="1"/>
          <p:nvPr/>
        </p:nvSpPr>
        <p:spPr>
          <a:xfrm>
            <a:off x="4572000" y="687569"/>
            <a:ext cx="4443218" cy="1200329"/>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To set </a:t>
            </a:r>
            <a:r>
              <a:rPr lang="en-US" sz="3600" b="1" dirty="0">
                <a:solidFill>
                  <a:schemeClr val="bg1"/>
                </a:solidFill>
              </a:rPr>
              <a:t>a template as “</a:t>
            </a:r>
            <a:r>
              <a:rPr lang="en-US" sz="3600" b="1" dirty="0" smtClean="0">
                <a:solidFill>
                  <a:schemeClr val="bg1"/>
                </a:solidFill>
              </a:rPr>
              <a:t>Default”:</a:t>
            </a:r>
            <a:endParaRPr lang="en-US" sz="3600" b="1" dirty="0">
              <a:solidFill>
                <a:schemeClr val="bg1"/>
              </a:solidFill>
            </a:endParaRPr>
          </a:p>
        </p:txBody>
      </p:sp>
      <p:sp>
        <p:nvSpPr>
          <p:cNvPr id="11" name="Title 1" descr="Set as Default Template&#10;"/>
          <p:cNvSpPr txBox="1">
            <a:spLocks/>
          </p:cNvSpPr>
          <p:nvPr/>
        </p:nvSpPr>
        <p:spPr bwMode="auto">
          <a:xfrm rot="16200000">
            <a:off x="-3081339" y="3081336"/>
            <a:ext cx="6858003" cy="695328"/>
          </a:xfrm>
          <a:prstGeom prst="rect">
            <a:avLst/>
          </a:prstGeom>
          <a:solidFill>
            <a:schemeClr val="accent6">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Set as Default Template</a:t>
            </a:r>
            <a:endParaRPr lang="en-US" b="1" dirty="0" smtClean="0">
              <a:solidFill>
                <a:schemeClr val="bg1"/>
              </a:solidFill>
            </a:endParaRPr>
          </a:p>
        </p:txBody>
      </p:sp>
    </p:spTree>
    <p:extLst>
      <p:ext uri="{BB962C8B-B14F-4D97-AF65-F5344CB8AC3E}">
        <p14:creationId xmlns:p14="http://schemas.microsoft.com/office/powerpoint/2010/main" val="248971044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 menu, Notes tab"/>
          <p:cNvPicPr/>
          <p:nvPr/>
        </p:nvPicPr>
        <p:blipFill rotWithShape="1">
          <a:blip r:embed="rId3" cstate="print"/>
          <a:srcRect b="2174"/>
          <a:stretch/>
        </p:blipFill>
        <p:spPr>
          <a:xfrm>
            <a:off x="695327" y="0"/>
            <a:ext cx="5629273" cy="6858000"/>
          </a:xfrm>
          <a:prstGeom prst="rect">
            <a:avLst/>
          </a:prstGeom>
          <a:solidFill>
            <a:schemeClr val="bg2">
              <a:lumMod val="90000"/>
              <a:alpha val="20000"/>
            </a:schemeClr>
          </a:solidFill>
        </p:spPr>
      </p:pic>
      <p:sp>
        <p:nvSpPr>
          <p:cNvPr id="12" name="Rectangle 11" descr="Gen Med Note item highlighted"/>
          <p:cNvSpPr/>
          <p:nvPr/>
        </p:nvSpPr>
        <p:spPr>
          <a:xfrm>
            <a:off x="1371600" y="1887898"/>
            <a:ext cx="1752600" cy="321902"/>
          </a:xfrm>
          <a:prstGeom prst="rect">
            <a:avLst/>
          </a:prstGeom>
          <a:solidFill>
            <a:srgbClr val="0070C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descr="&quot; &quot;"/>
          <p:cNvSpPr/>
          <p:nvPr/>
        </p:nvSpPr>
        <p:spPr>
          <a:xfrm>
            <a:off x="1371599" y="1927860"/>
            <a:ext cx="1752599" cy="266700"/>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Elbow Connector 8" descr="&quot; &quot;"/>
          <p:cNvCxnSpPr/>
          <p:nvPr/>
        </p:nvCxnSpPr>
        <p:spPr>
          <a:xfrm rot="10800000">
            <a:off x="3124200" y="2057400"/>
            <a:ext cx="1447800" cy="685800"/>
          </a:xfrm>
          <a:prstGeom prst="bentConnector3">
            <a:avLst>
              <a:gd name="adj1" fmla="val 50000"/>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026" name="Picture 2" descr="Edit men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362200"/>
            <a:ext cx="3581400" cy="3781106"/>
          </a:xfrm>
          <a:prstGeom prst="rect">
            <a:avLst/>
          </a:prstGeom>
          <a:noFill/>
          <a:ln w="571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descr="&quot; &quot;"/>
          <p:cNvSpPr/>
          <p:nvPr/>
        </p:nvSpPr>
        <p:spPr>
          <a:xfrm>
            <a:off x="838200" y="3513081"/>
            <a:ext cx="3581400" cy="456653"/>
          </a:xfrm>
          <a:prstGeom prst="rect">
            <a:avLst/>
          </a:prstGeom>
          <a:noFill/>
          <a:ln w="63500">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Elbow Connector 4" descr="&quot; &quot;"/>
          <p:cNvCxnSpPr/>
          <p:nvPr/>
        </p:nvCxnSpPr>
        <p:spPr>
          <a:xfrm rot="5400000" flipH="1">
            <a:off x="3367164" y="3136221"/>
            <a:ext cx="2688181" cy="4164709"/>
          </a:xfrm>
          <a:prstGeom prst="bentConnector3">
            <a:avLst>
              <a:gd name="adj1" fmla="val -8504"/>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descr="1. Right click on template&#10;2. Menu will appear&#10;3. Choose “Mark as Default”&#10;"/>
          <p:cNvSpPr txBox="1"/>
          <p:nvPr/>
        </p:nvSpPr>
        <p:spPr>
          <a:xfrm>
            <a:off x="4572000" y="2133600"/>
            <a:ext cx="4443218" cy="4524315"/>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19113" indent="-519113"/>
            <a:r>
              <a:rPr lang="en-US" sz="3600" b="1" dirty="0" smtClean="0">
                <a:solidFill>
                  <a:schemeClr val="bg1"/>
                </a:solidFill>
              </a:rPr>
              <a:t>1. Right </a:t>
            </a:r>
            <a:r>
              <a:rPr lang="en-US" sz="3600" b="1" dirty="0">
                <a:solidFill>
                  <a:schemeClr val="bg1"/>
                </a:solidFill>
              </a:rPr>
              <a:t>click on template</a:t>
            </a:r>
          </a:p>
          <a:p>
            <a:r>
              <a:rPr lang="en-US" sz="3600" b="1" dirty="0" smtClean="0">
                <a:solidFill>
                  <a:schemeClr val="bg1"/>
                </a:solidFill>
              </a:rPr>
              <a:t> </a:t>
            </a:r>
          </a:p>
          <a:p>
            <a:r>
              <a:rPr lang="en-US" sz="3600" b="1" dirty="0" smtClean="0">
                <a:solidFill>
                  <a:schemeClr val="bg1"/>
                </a:solidFill>
              </a:rPr>
              <a:t>2. Menu will</a:t>
            </a:r>
          </a:p>
          <a:p>
            <a:r>
              <a:rPr lang="en-US" sz="3600" b="1" dirty="0">
                <a:solidFill>
                  <a:schemeClr val="bg1"/>
                </a:solidFill>
              </a:rPr>
              <a:t> </a:t>
            </a:r>
            <a:r>
              <a:rPr lang="en-US" sz="3600" b="1" dirty="0" smtClean="0">
                <a:solidFill>
                  <a:schemeClr val="bg1"/>
                </a:solidFill>
              </a:rPr>
              <a:t>   appear</a:t>
            </a:r>
          </a:p>
          <a:p>
            <a:r>
              <a:rPr lang="en-US" sz="3600" b="1" dirty="0" smtClean="0">
                <a:solidFill>
                  <a:schemeClr val="bg1"/>
                </a:solidFill>
              </a:rPr>
              <a:t> </a:t>
            </a:r>
          </a:p>
          <a:p>
            <a:r>
              <a:rPr lang="en-US" sz="3600" b="1" dirty="0" smtClean="0">
                <a:solidFill>
                  <a:schemeClr val="bg1"/>
                </a:solidFill>
              </a:rPr>
              <a:t>3. Choose </a:t>
            </a:r>
          </a:p>
          <a:p>
            <a:r>
              <a:rPr lang="en-US" sz="3600" b="1" dirty="0">
                <a:solidFill>
                  <a:schemeClr val="bg1"/>
                </a:solidFill>
              </a:rPr>
              <a:t> </a:t>
            </a:r>
            <a:r>
              <a:rPr lang="en-US" sz="3600" b="1" dirty="0" smtClean="0">
                <a:solidFill>
                  <a:schemeClr val="bg1"/>
                </a:solidFill>
              </a:rPr>
              <a:t>  “Mark as Default”</a:t>
            </a:r>
            <a:endParaRPr lang="en-US" sz="3600" b="1" dirty="0">
              <a:solidFill>
                <a:schemeClr val="bg1"/>
              </a:solidFill>
            </a:endParaRPr>
          </a:p>
        </p:txBody>
      </p:sp>
      <p:sp>
        <p:nvSpPr>
          <p:cNvPr id="7" name="TextBox 6" descr="To set a template as “Default”:&#10;"/>
          <p:cNvSpPr txBox="1"/>
          <p:nvPr/>
        </p:nvSpPr>
        <p:spPr>
          <a:xfrm>
            <a:off x="4572000" y="687569"/>
            <a:ext cx="4443218" cy="1200329"/>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To set </a:t>
            </a:r>
            <a:r>
              <a:rPr lang="en-US" sz="3600" b="1" dirty="0">
                <a:solidFill>
                  <a:schemeClr val="bg1"/>
                </a:solidFill>
              </a:rPr>
              <a:t>a template as “</a:t>
            </a:r>
            <a:r>
              <a:rPr lang="en-US" sz="3600" b="1" dirty="0" smtClean="0">
                <a:solidFill>
                  <a:schemeClr val="bg1"/>
                </a:solidFill>
              </a:rPr>
              <a:t>Default”:</a:t>
            </a:r>
            <a:endParaRPr lang="en-US" sz="3600" b="1" dirty="0">
              <a:solidFill>
                <a:schemeClr val="bg1"/>
              </a:solidFill>
            </a:endParaRPr>
          </a:p>
        </p:txBody>
      </p:sp>
      <p:sp>
        <p:nvSpPr>
          <p:cNvPr id="11" name="Title 1" descr="Set as Default Template&#10;"/>
          <p:cNvSpPr txBox="1">
            <a:spLocks/>
          </p:cNvSpPr>
          <p:nvPr/>
        </p:nvSpPr>
        <p:spPr bwMode="auto">
          <a:xfrm rot="16200000">
            <a:off x="-3081339" y="3081336"/>
            <a:ext cx="6858003" cy="695328"/>
          </a:xfrm>
          <a:prstGeom prst="rect">
            <a:avLst/>
          </a:prstGeom>
          <a:solidFill>
            <a:schemeClr val="accent6">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Set as Default Template</a:t>
            </a:r>
            <a:endParaRPr lang="en-US" b="1" dirty="0" smtClean="0">
              <a:solidFill>
                <a:schemeClr val="bg1"/>
              </a:solidFill>
            </a:endParaRPr>
          </a:p>
        </p:txBody>
      </p:sp>
    </p:spTree>
    <p:extLst>
      <p:ext uri="{BB962C8B-B14F-4D97-AF65-F5344CB8AC3E}">
        <p14:creationId xmlns:p14="http://schemas.microsoft.com/office/powerpoint/2010/main" val="325660422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 menu, Notes tab"/>
          <p:cNvPicPr/>
          <p:nvPr/>
        </p:nvPicPr>
        <p:blipFill rotWithShape="1">
          <a:blip r:embed="rId3" cstate="print"/>
          <a:srcRect b="2174"/>
          <a:stretch/>
        </p:blipFill>
        <p:spPr>
          <a:xfrm>
            <a:off x="695327" y="0"/>
            <a:ext cx="5629273" cy="6858002"/>
          </a:xfrm>
          <a:prstGeom prst="rect">
            <a:avLst/>
          </a:prstGeom>
          <a:solidFill>
            <a:schemeClr val="bg2">
              <a:lumMod val="90000"/>
              <a:alpha val="20000"/>
            </a:schemeClr>
          </a:solidFill>
        </p:spPr>
      </p:pic>
      <p:cxnSp>
        <p:nvCxnSpPr>
          <p:cNvPr id="9" name="Elbow Connector 8" descr="&quot; &quot;"/>
          <p:cNvCxnSpPr/>
          <p:nvPr/>
        </p:nvCxnSpPr>
        <p:spPr>
          <a:xfrm rot="10800000">
            <a:off x="3124200" y="2057400"/>
            <a:ext cx="1447800" cy="685800"/>
          </a:xfrm>
          <a:prstGeom prst="bentConnector3">
            <a:avLst>
              <a:gd name="adj1" fmla="val 50000"/>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2" name="Rectangle 11" descr="Gen Med Note item highlighted"/>
          <p:cNvSpPr/>
          <p:nvPr/>
        </p:nvSpPr>
        <p:spPr>
          <a:xfrm>
            <a:off x="1371600" y="1887898"/>
            <a:ext cx="1752600" cy="321902"/>
          </a:xfrm>
          <a:prstGeom prst="rect">
            <a:avLst/>
          </a:prstGeom>
          <a:solidFill>
            <a:srgbClr val="0070C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descr="Edit men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286000"/>
            <a:ext cx="3526367" cy="3733800"/>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descr="&quot; &quot;"/>
          <p:cNvSpPr/>
          <p:nvPr/>
        </p:nvSpPr>
        <p:spPr>
          <a:xfrm>
            <a:off x="838200" y="3429001"/>
            <a:ext cx="3581400" cy="533400"/>
          </a:xfrm>
          <a:prstGeom prst="rect">
            <a:avLst/>
          </a:prstGeom>
          <a:noFill/>
          <a:ln w="635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descr="&quot; &quot;"/>
          <p:cNvCxnSpPr/>
          <p:nvPr/>
        </p:nvCxnSpPr>
        <p:spPr>
          <a:xfrm flipV="1">
            <a:off x="1181100" y="3429002"/>
            <a:ext cx="1832180" cy="4799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descr="Check mark"/>
          <p:cNvSpPr/>
          <p:nvPr/>
        </p:nvSpPr>
        <p:spPr>
          <a:xfrm>
            <a:off x="848591" y="3515591"/>
            <a:ext cx="342900" cy="40376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descr="&quot; &quot;"/>
          <p:cNvCxnSpPr/>
          <p:nvPr/>
        </p:nvCxnSpPr>
        <p:spPr>
          <a:xfrm flipV="1">
            <a:off x="848591" y="2025640"/>
            <a:ext cx="675409" cy="14899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2053" name="Picture 5" descr="check mark in bo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2025640"/>
            <a:ext cx="1489280" cy="1403360"/>
          </a:xfrm>
          <a:prstGeom prst="rect">
            <a:avLst/>
          </a:prstGeom>
          <a:solidFill>
            <a:schemeClr val="tx1"/>
          </a:solidFill>
          <a:ln w="63500">
            <a:solidFill>
              <a:srgbClr val="002060"/>
            </a:solidFill>
          </a:ln>
        </p:spPr>
      </p:pic>
      <p:cxnSp>
        <p:nvCxnSpPr>
          <p:cNvPr id="24" name="Straight Arrow Connector 23" descr="&quot; &quot;"/>
          <p:cNvCxnSpPr>
            <a:stCxn id="10" idx="1"/>
            <a:endCxn id="2053" idx="3"/>
          </p:cNvCxnSpPr>
          <p:nvPr/>
        </p:nvCxnSpPr>
        <p:spPr>
          <a:xfrm flipH="1" flipV="1">
            <a:off x="3013280" y="2727320"/>
            <a:ext cx="1558720" cy="6445"/>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descr="4. Check mark will appear&#10;"/>
          <p:cNvSpPr txBox="1"/>
          <p:nvPr/>
        </p:nvSpPr>
        <p:spPr>
          <a:xfrm>
            <a:off x="4572000" y="2133600"/>
            <a:ext cx="4443218" cy="1200329"/>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19113" indent="-519113"/>
            <a:r>
              <a:rPr lang="en-US" sz="3600" b="1" dirty="0">
                <a:solidFill>
                  <a:schemeClr val="bg1"/>
                </a:solidFill>
              </a:rPr>
              <a:t>4</a:t>
            </a:r>
            <a:r>
              <a:rPr lang="en-US" sz="3600" b="1" dirty="0" smtClean="0">
                <a:solidFill>
                  <a:schemeClr val="bg1"/>
                </a:solidFill>
              </a:rPr>
              <a:t>. Check mark will appear</a:t>
            </a:r>
            <a:endParaRPr lang="en-US" sz="3600" b="1" dirty="0">
              <a:solidFill>
                <a:schemeClr val="bg1"/>
              </a:solidFill>
            </a:endParaRPr>
          </a:p>
        </p:txBody>
      </p:sp>
      <p:sp>
        <p:nvSpPr>
          <p:cNvPr id="7" name="TextBox 6" descr="To set a template as “Default”:&#10;"/>
          <p:cNvSpPr txBox="1"/>
          <p:nvPr/>
        </p:nvSpPr>
        <p:spPr>
          <a:xfrm>
            <a:off x="4572000" y="685800"/>
            <a:ext cx="4443218" cy="1200329"/>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To set </a:t>
            </a:r>
            <a:r>
              <a:rPr lang="en-US" sz="3600" b="1" dirty="0">
                <a:solidFill>
                  <a:schemeClr val="bg1"/>
                </a:solidFill>
              </a:rPr>
              <a:t>a template as “</a:t>
            </a:r>
            <a:r>
              <a:rPr lang="en-US" sz="3600" b="1" dirty="0" smtClean="0">
                <a:solidFill>
                  <a:schemeClr val="bg1"/>
                </a:solidFill>
              </a:rPr>
              <a:t>Default”:</a:t>
            </a:r>
            <a:endParaRPr lang="en-US" sz="3600" b="1" dirty="0">
              <a:solidFill>
                <a:schemeClr val="bg1"/>
              </a:solidFill>
            </a:endParaRPr>
          </a:p>
        </p:txBody>
      </p:sp>
      <p:sp>
        <p:nvSpPr>
          <p:cNvPr id="11" name="Title 1"/>
          <p:cNvSpPr txBox="1">
            <a:spLocks/>
          </p:cNvSpPr>
          <p:nvPr/>
        </p:nvSpPr>
        <p:spPr bwMode="auto">
          <a:xfrm rot="16200000">
            <a:off x="-3081339" y="3081336"/>
            <a:ext cx="6858003" cy="695328"/>
          </a:xfrm>
          <a:prstGeom prst="rect">
            <a:avLst/>
          </a:prstGeom>
          <a:solidFill>
            <a:schemeClr val="accent6">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Set as Default Template</a:t>
            </a:r>
            <a:endParaRPr lang="en-US" b="1" dirty="0" smtClean="0">
              <a:solidFill>
                <a:schemeClr val="bg1"/>
              </a:solidFill>
            </a:endParaRPr>
          </a:p>
        </p:txBody>
      </p:sp>
    </p:spTree>
    <p:extLst>
      <p:ext uri="{BB962C8B-B14F-4D97-AF65-F5344CB8AC3E}">
        <p14:creationId xmlns:p14="http://schemas.microsoft.com/office/powerpoint/2010/main" val="106554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 menu, Notes tab"/>
          <p:cNvPicPr/>
          <p:nvPr/>
        </p:nvPicPr>
        <p:blipFill rotWithShape="1">
          <a:blip r:embed="rId3" cstate="print"/>
          <a:srcRect b="2174"/>
          <a:stretch/>
        </p:blipFill>
        <p:spPr>
          <a:xfrm>
            <a:off x="695327" y="0"/>
            <a:ext cx="5629273" cy="6858002"/>
          </a:xfrm>
          <a:prstGeom prst="rect">
            <a:avLst/>
          </a:prstGeom>
          <a:solidFill>
            <a:schemeClr val="bg2">
              <a:lumMod val="90000"/>
              <a:alpha val="20000"/>
            </a:schemeClr>
          </a:solidFill>
        </p:spPr>
      </p:pic>
      <p:sp>
        <p:nvSpPr>
          <p:cNvPr id="12" name="Rectangle 11" descr="Gen Med Note (ASPO) highlighted"/>
          <p:cNvSpPr/>
          <p:nvPr/>
        </p:nvSpPr>
        <p:spPr>
          <a:xfrm>
            <a:off x="1371600" y="1887898"/>
            <a:ext cx="1752600" cy="321902"/>
          </a:xfrm>
          <a:prstGeom prst="rect">
            <a:avLst/>
          </a:prstGeom>
          <a:solidFill>
            <a:srgbClr val="0070C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descr="Edit menu, Insert Template item selec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286000"/>
            <a:ext cx="3526367" cy="3733800"/>
          </a:xfrm>
          <a:prstGeom prst="rect">
            <a:avLst/>
          </a:prstGeom>
          <a:noFill/>
          <a:ln w="63500">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descr="&quot; &quot;"/>
          <p:cNvSpPr/>
          <p:nvPr/>
        </p:nvSpPr>
        <p:spPr>
          <a:xfrm>
            <a:off x="855711" y="2609851"/>
            <a:ext cx="3508856" cy="26670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Elbow Connector 18" descr="&quot; &quot;"/>
          <p:cNvCxnSpPr>
            <a:endCxn id="16" idx="0"/>
          </p:cNvCxnSpPr>
          <p:nvPr/>
        </p:nvCxnSpPr>
        <p:spPr>
          <a:xfrm rot="10800000" flipV="1">
            <a:off x="2610140" y="1600199"/>
            <a:ext cx="1961861" cy="1009651"/>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extBox 6" descr="Notice “Insert Template” option and keyboard shortcut.  We will use this later.&#10;"/>
          <p:cNvSpPr txBox="1"/>
          <p:nvPr/>
        </p:nvSpPr>
        <p:spPr>
          <a:xfrm>
            <a:off x="4572000" y="687569"/>
            <a:ext cx="4443218" cy="2862322"/>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a:solidFill>
                  <a:schemeClr val="bg1"/>
                </a:solidFill>
              </a:rPr>
              <a:t>Notice “Insert Template” option and keyboard shortcut.  We will use this later.</a:t>
            </a:r>
          </a:p>
        </p:txBody>
      </p:sp>
      <p:sp>
        <p:nvSpPr>
          <p:cNvPr id="11" name="Title 1" descr="Set as Default Template&#10;"/>
          <p:cNvSpPr txBox="1">
            <a:spLocks/>
          </p:cNvSpPr>
          <p:nvPr/>
        </p:nvSpPr>
        <p:spPr bwMode="auto">
          <a:xfrm rot="16200000">
            <a:off x="-3081339" y="3081336"/>
            <a:ext cx="6858003" cy="695328"/>
          </a:xfrm>
          <a:prstGeom prst="rect">
            <a:avLst/>
          </a:prstGeom>
          <a:solidFill>
            <a:schemeClr val="accent6">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Set as Default Template</a:t>
            </a:r>
            <a:endParaRPr lang="en-US" b="1" dirty="0" smtClean="0">
              <a:solidFill>
                <a:schemeClr val="bg1"/>
              </a:solidFill>
            </a:endParaRPr>
          </a:p>
        </p:txBody>
      </p:sp>
    </p:spTree>
    <p:extLst>
      <p:ext uri="{BB962C8B-B14F-4D97-AF65-F5344CB8AC3E}">
        <p14:creationId xmlns:p14="http://schemas.microsoft.com/office/powerpoint/2010/main" val="8986069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38408"/>
          <a:stretch/>
        </p:blipFill>
        <p:spPr>
          <a:xfrm>
            <a:off x="-2" y="-6927"/>
            <a:ext cx="2463999" cy="5334000"/>
          </a:xfrm>
          <a:prstGeom prst="rect">
            <a:avLst/>
          </a:prstGeom>
        </p:spPr>
      </p:pic>
      <p:pic>
        <p:nvPicPr>
          <p:cNvPr id="26" name="Picture 25"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23188"/>
          <a:stretch/>
        </p:blipFill>
        <p:spPr>
          <a:xfrm>
            <a:off x="-1" y="1404677"/>
            <a:ext cx="3072864" cy="5334000"/>
          </a:xfrm>
          <a:prstGeom prst="rect">
            <a:avLst/>
          </a:prstGeom>
        </p:spPr>
      </p:pic>
      <p:pic>
        <p:nvPicPr>
          <p:cNvPr id="27" name="Picture 26"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7950" b="23047"/>
          <a:stretch/>
        </p:blipFill>
        <p:spPr>
          <a:xfrm>
            <a:off x="-1" y="2753334"/>
            <a:ext cx="3682461" cy="4104666"/>
          </a:xfrm>
          <a:prstGeom prst="rect">
            <a:avLst/>
          </a:prstGeom>
        </p:spPr>
      </p:pic>
      <p:pic>
        <p:nvPicPr>
          <p:cNvPr id="28" name="Picture 27"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48932"/>
          <a:stretch/>
        </p:blipFill>
        <p:spPr>
          <a:xfrm>
            <a:off x="304799" y="4134023"/>
            <a:ext cx="3900443" cy="2723977"/>
          </a:xfrm>
          <a:prstGeom prst="rect">
            <a:avLst/>
          </a:prstGeom>
        </p:spPr>
      </p:pic>
      <p:pic>
        <p:nvPicPr>
          <p:cNvPr id="29" name="Picture 28"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74122"/>
          <a:stretch/>
        </p:blipFill>
        <p:spPr>
          <a:xfrm>
            <a:off x="914400" y="5477664"/>
            <a:ext cx="3810000" cy="1380336"/>
          </a:xfrm>
          <a:prstGeom prst="rect">
            <a:avLst/>
          </a:prstGeom>
        </p:spPr>
      </p:pic>
      <p:sp>
        <p:nvSpPr>
          <p:cNvPr id="13" name="Rectangle 12" descr="&quot; &quot;"/>
          <p:cNvSpPr/>
          <p:nvPr/>
        </p:nvSpPr>
        <p:spPr>
          <a:xfrm>
            <a:off x="4724400" y="5600418"/>
            <a:ext cx="4419600" cy="1122756"/>
          </a:xfrm>
          <a:prstGeom prst="rect">
            <a:avLst/>
          </a:prstGeom>
          <a:solidFill>
            <a:schemeClr val="bg1">
              <a:lumMod val="65000"/>
              <a:alpha val="85000"/>
            </a:schemeClr>
          </a:solidFill>
          <a:ln>
            <a:solidFill>
              <a:schemeClr val="bg1">
                <a:lumMod val="6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Delay 14" descr="&quot; &quot;"/>
          <p:cNvSpPr/>
          <p:nvPr/>
        </p:nvSpPr>
        <p:spPr>
          <a:xfrm rot="10800000">
            <a:off x="3810000" y="5570705"/>
            <a:ext cx="914400" cy="1158974"/>
          </a:xfrm>
          <a:prstGeom prst="flowChartDelay">
            <a:avLst/>
          </a:prstGeom>
          <a:solidFill>
            <a:schemeClr val="bg1">
              <a:lumMod val="65000"/>
              <a:alpha val="8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Dialog Templates&#10;"/>
          <p:cNvSpPr txBox="1"/>
          <p:nvPr/>
        </p:nvSpPr>
        <p:spPr>
          <a:xfrm>
            <a:off x="4766930" y="5884002"/>
            <a:ext cx="4108048" cy="615553"/>
          </a:xfrm>
          <a:prstGeom prst="rect">
            <a:avLst/>
          </a:prstGeom>
          <a:noFill/>
        </p:spPr>
        <p:txBody>
          <a:bodyPr wrap="square" rtlCol="0">
            <a:spAutoFit/>
          </a:bodyPr>
          <a:lstStyle/>
          <a:p>
            <a:r>
              <a:rPr lang="en-US" sz="3400" b="1" dirty="0" smtClean="0">
                <a:solidFill>
                  <a:schemeClr val="bg1">
                    <a:lumMod val="75000"/>
                  </a:schemeClr>
                </a:solidFill>
              </a:rPr>
              <a:t>Dialog Templates</a:t>
            </a:r>
            <a:endParaRPr lang="en-US" sz="3400" b="1" dirty="0">
              <a:solidFill>
                <a:schemeClr val="bg1">
                  <a:lumMod val="75000"/>
                </a:schemeClr>
              </a:solidFill>
            </a:endParaRPr>
          </a:p>
        </p:txBody>
      </p:sp>
      <p:sp>
        <p:nvSpPr>
          <p:cNvPr id="12" name="Rectangle 11" descr="&quot; &quot;"/>
          <p:cNvSpPr/>
          <p:nvPr/>
        </p:nvSpPr>
        <p:spPr>
          <a:xfrm>
            <a:off x="4212265" y="4251874"/>
            <a:ext cx="4953000" cy="1140865"/>
          </a:xfrm>
          <a:prstGeom prst="rect">
            <a:avLst/>
          </a:prstGeom>
          <a:solidFill>
            <a:schemeClr val="bg1">
              <a:lumMod val="65000"/>
            </a:schemeClr>
          </a:solidFill>
          <a:ln>
            <a:solidFill>
              <a:schemeClr val="bg1">
                <a:lumMod val="65000"/>
              </a:schemeClr>
            </a:solidFill>
          </a:ln>
          <a:effectLst>
            <a:outerShdw blurRad="50800" dist="38100" dir="5400000" algn="t" rotWithShape="0">
              <a:schemeClr val="tx1">
                <a:lumMod val="85000"/>
                <a:lumOff val="15000"/>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Text Templates with Template Field&#10;"/>
          <p:cNvSpPr txBox="1"/>
          <p:nvPr/>
        </p:nvSpPr>
        <p:spPr>
          <a:xfrm>
            <a:off x="4323189" y="4245372"/>
            <a:ext cx="4551789" cy="1138773"/>
          </a:xfrm>
          <a:prstGeom prst="rect">
            <a:avLst/>
          </a:prstGeom>
          <a:noFill/>
          <a:ln>
            <a:noFill/>
          </a:ln>
        </p:spPr>
        <p:txBody>
          <a:bodyPr wrap="square" rtlCol="0">
            <a:spAutoFit/>
          </a:bodyPr>
          <a:lstStyle/>
          <a:p>
            <a:r>
              <a:rPr lang="en-US" sz="3400" b="1" dirty="0" smtClean="0">
                <a:solidFill>
                  <a:schemeClr val="bg1">
                    <a:lumMod val="75000"/>
                  </a:schemeClr>
                </a:solidFill>
              </a:rPr>
              <a:t>Text Templates with Template Field</a:t>
            </a:r>
            <a:endParaRPr lang="en-US" sz="3400" b="1" dirty="0">
              <a:solidFill>
                <a:schemeClr val="bg1">
                  <a:lumMod val="75000"/>
                </a:schemeClr>
              </a:solidFill>
            </a:endParaRPr>
          </a:p>
        </p:txBody>
      </p:sp>
      <p:sp>
        <p:nvSpPr>
          <p:cNvPr id="3" name="Flowchart: Delay 2" descr="&quot; &quot;"/>
          <p:cNvSpPr/>
          <p:nvPr/>
        </p:nvSpPr>
        <p:spPr>
          <a:xfrm rot="10800000">
            <a:off x="3297865" y="4230186"/>
            <a:ext cx="914400" cy="1158974"/>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descr="&quot; &quot;"/>
          <p:cNvSpPr/>
          <p:nvPr/>
        </p:nvSpPr>
        <p:spPr>
          <a:xfrm>
            <a:off x="3077830" y="1531090"/>
            <a:ext cx="6112245" cy="1140865"/>
          </a:xfrm>
          <a:prstGeom prst="rect">
            <a:avLst/>
          </a:prstGeom>
          <a:solidFill>
            <a:schemeClr val="bg1">
              <a:lumMod val="65000"/>
              <a:alpha val="85000"/>
            </a:schemeClr>
          </a:solidFill>
          <a:ln>
            <a:solidFill>
              <a:schemeClr val="bg1">
                <a:lumMod val="6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Delay 22" descr="&quot; &quot;"/>
          <p:cNvSpPr/>
          <p:nvPr/>
        </p:nvSpPr>
        <p:spPr>
          <a:xfrm rot="10800000">
            <a:off x="2163430" y="1503926"/>
            <a:ext cx="914400" cy="1168029"/>
          </a:xfrm>
          <a:prstGeom prst="flowChartDelay">
            <a:avLst/>
          </a:prstGeom>
          <a:solidFill>
            <a:schemeClr val="bg1">
              <a:lumMod val="65000"/>
              <a:alpha val="8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descr="Text Templates&#10;"/>
          <p:cNvSpPr txBox="1"/>
          <p:nvPr/>
        </p:nvSpPr>
        <p:spPr>
          <a:xfrm>
            <a:off x="3106313" y="1822487"/>
            <a:ext cx="4589887" cy="615553"/>
          </a:xfrm>
          <a:prstGeom prst="rect">
            <a:avLst/>
          </a:prstGeom>
          <a:noFill/>
        </p:spPr>
        <p:txBody>
          <a:bodyPr wrap="square" rtlCol="0">
            <a:spAutoFit/>
          </a:bodyPr>
          <a:lstStyle/>
          <a:p>
            <a:r>
              <a:rPr lang="en-US" sz="3400" b="1" dirty="0" smtClean="0">
                <a:solidFill>
                  <a:schemeClr val="bg1">
                    <a:lumMod val="75000"/>
                  </a:schemeClr>
                </a:solidFill>
              </a:rPr>
              <a:t>Text Templates</a:t>
            </a:r>
            <a:endParaRPr lang="en-US" sz="3400" b="1" dirty="0">
              <a:solidFill>
                <a:schemeClr val="bg1">
                  <a:lumMod val="75000"/>
                </a:schemeClr>
              </a:solidFill>
            </a:endParaRPr>
          </a:p>
        </p:txBody>
      </p:sp>
      <p:sp>
        <p:nvSpPr>
          <p:cNvPr id="10" name="Rectangle 9" descr="&quot; &quot;"/>
          <p:cNvSpPr/>
          <p:nvPr/>
        </p:nvSpPr>
        <p:spPr>
          <a:xfrm>
            <a:off x="2465475" y="152400"/>
            <a:ext cx="6678525" cy="1140865"/>
          </a:xfrm>
          <a:prstGeom prst="rect">
            <a:avLst/>
          </a:prstGeom>
          <a:solidFill>
            <a:schemeClr val="bg1">
              <a:lumMod val="65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Delay 16" descr="&quot; &quot;"/>
          <p:cNvSpPr/>
          <p:nvPr/>
        </p:nvSpPr>
        <p:spPr>
          <a:xfrm rot="10800000">
            <a:off x="1551075" y="117699"/>
            <a:ext cx="914400" cy="1168029"/>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Text Templates “On the Fly”&#10;"/>
          <p:cNvSpPr txBox="1"/>
          <p:nvPr/>
        </p:nvSpPr>
        <p:spPr>
          <a:xfrm>
            <a:off x="2513123" y="439032"/>
            <a:ext cx="6099252" cy="615553"/>
          </a:xfrm>
          <a:prstGeom prst="rect">
            <a:avLst/>
          </a:prstGeom>
          <a:noFill/>
        </p:spPr>
        <p:txBody>
          <a:bodyPr wrap="square" rtlCol="0" anchor="ctr">
            <a:spAutoFit/>
          </a:bodyPr>
          <a:lstStyle/>
          <a:p>
            <a:r>
              <a:rPr lang="en-US" sz="3400" b="1" dirty="0" smtClean="0">
                <a:solidFill>
                  <a:schemeClr val="bg1">
                    <a:lumMod val="75000"/>
                  </a:schemeClr>
                </a:solidFill>
              </a:rPr>
              <a:t>Text Templates “On the Fly”</a:t>
            </a:r>
          </a:p>
        </p:txBody>
      </p:sp>
      <p:sp>
        <p:nvSpPr>
          <p:cNvPr id="11" name="Rectangle 10"/>
          <p:cNvSpPr/>
          <p:nvPr/>
        </p:nvSpPr>
        <p:spPr>
          <a:xfrm>
            <a:off x="3657600" y="2888505"/>
            <a:ext cx="5486400" cy="1140865"/>
          </a:xfrm>
          <a:prstGeom prst="rect">
            <a:avLst/>
          </a:prstGeom>
          <a:solidFill>
            <a:srgbClr val="7030A0"/>
          </a:solidFill>
          <a:ln>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Text Templates with Patient Data Objects&#10;"/>
          <p:cNvSpPr txBox="1"/>
          <p:nvPr/>
        </p:nvSpPr>
        <p:spPr>
          <a:xfrm>
            <a:off x="3723588" y="2882192"/>
            <a:ext cx="4888787" cy="1138773"/>
          </a:xfrm>
          <a:prstGeom prst="rect">
            <a:avLst/>
          </a:prstGeom>
          <a:noFill/>
          <a:ln w="25400">
            <a:noFill/>
          </a:ln>
          <a:effectLst/>
        </p:spPr>
        <p:txBody>
          <a:bodyPr wrap="square" rtlCol="0">
            <a:spAutoFit/>
          </a:bodyPr>
          <a:lstStyle/>
          <a:p>
            <a:r>
              <a:rPr lang="en-US" sz="3400" b="1" dirty="0" smtClean="0">
                <a:solidFill>
                  <a:schemeClr val="bg1"/>
                </a:solidFill>
              </a:rPr>
              <a:t>Text Templates with Patient Data Objects</a:t>
            </a:r>
            <a:endParaRPr lang="en-US" sz="3400" b="1" dirty="0">
              <a:solidFill>
                <a:schemeClr val="bg1"/>
              </a:solidFill>
            </a:endParaRPr>
          </a:p>
        </p:txBody>
      </p:sp>
      <p:sp>
        <p:nvSpPr>
          <p:cNvPr id="16" name="Flowchart: Delay 15"/>
          <p:cNvSpPr/>
          <p:nvPr/>
        </p:nvSpPr>
        <p:spPr>
          <a:xfrm rot="10800000">
            <a:off x="2773681" y="2857915"/>
            <a:ext cx="914400" cy="1168029"/>
          </a:xfrm>
          <a:prstGeom prst="flowChartDelay">
            <a:avLst/>
          </a:prstGeom>
          <a:solidFill>
            <a:srgbClr val="7030A0"/>
          </a:solidFill>
          <a:ln w="2540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1646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emplate Editor screen"/>
          <p:cNvPicPr>
            <a:picLocks noChangeAspect="1" noChangeArrowheads="1"/>
          </p:cNvPicPr>
          <p:nvPr/>
        </p:nvPicPr>
        <p:blipFill>
          <a:blip r:embed="rId3" cstate="print"/>
          <a:srcRect/>
          <a:stretch>
            <a:fillRect/>
          </a:stretch>
        </p:blipFill>
        <p:spPr bwMode="auto">
          <a:xfrm>
            <a:off x="722646" y="1054925"/>
            <a:ext cx="8383364" cy="5334000"/>
          </a:xfrm>
          <a:prstGeom prst="rect">
            <a:avLst/>
          </a:prstGeom>
          <a:noFill/>
          <a:ln w="63500">
            <a:noFill/>
            <a:prstDash val="dash"/>
            <a:miter lim="800000"/>
            <a:headEnd/>
            <a:tailEnd/>
          </a:ln>
        </p:spPr>
      </p:pic>
      <p:sp>
        <p:nvSpPr>
          <p:cNvPr id="6"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9779661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1565762" y="5438174"/>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descr="Template Editor screen"/>
          <p:cNvPicPr>
            <a:picLocks noGrp="1" noChangeAspect="1" noChangeArrowheads="1"/>
          </p:cNvPicPr>
          <p:nvPr>
            <p:ph idx="1"/>
          </p:nvPr>
        </p:nvPicPr>
        <p:blipFill>
          <a:blip r:embed="rId3" cstate="print"/>
          <a:srcRect/>
          <a:stretch>
            <a:fillRect/>
          </a:stretch>
        </p:blipFill>
        <p:spPr>
          <a:xfrm>
            <a:off x="722646" y="1054925"/>
            <a:ext cx="8383364" cy="5334000"/>
          </a:xfrm>
          <a:noFill/>
          <a:ln w="63500">
            <a:noFill/>
            <a:prstDash val="dash"/>
          </a:ln>
        </p:spPr>
      </p:pic>
      <p:sp>
        <p:nvSpPr>
          <p:cNvPr id="7" name="Rectangle 6" descr="New Template button"/>
          <p:cNvSpPr/>
          <p:nvPr/>
        </p:nvSpPr>
        <p:spPr>
          <a:xfrm>
            <a:off x="7010400" y="1404250"/>
            <a:ext cx="2102922" cy="229529"/>
          </a:xfrm>
          <a:prstGeom prst="rect">
            <a:avLst/>
          </a:prstGeom>
          <a:noFill/>
          <a:ln w="63500">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descr="&quot; &quot;"/>
          <p:cNvCxnSpPr>
            <a:endCxn id="7" idx="1"/>
          </p:cNvCxnSpPr>
          <p:nvPr/>
        </p:nvCxnSpPr>
        <p:spPr>
          <a:xfrm>
            <a:off x="5562600" y="1519014"/>
            <a:ext cx="1447800" cy="1"/>
          </a:xfrm>
          <a:prstGeom prst="straightConnector1">
            <a:avLst/>
          </a:prstGeom>
          <a:ln w="63500">
            <a:solidFill>
              <a:srgbClr val="7030A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 name="TextBox 9" descr="1. Select “New Template”&#10;"/>
          <p:cNvSpPr txBox="1"/>
          <p:nvPr/>
        </p:nvSpPr>
        <p:spPr>
          <a:xfrm>
            <a:off x="914400" y="457200"/>
            <a:ext cx="5105400" cy="1200329"/>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smtClean="0">
                <a:solidFill>
                  <a:schemeClr val="bg1"/>
                </a:solidFill>
              </a:rPr>
              <a:t>Select “New Template”</a:t>
            </a:r>
          </a:p>
        </p:txBody>
      </p:sp>
      <p:sp>
        <p:nvSpPr>
          <p:cNvPr id="11"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374140151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Template Editor screen"/>
          <p:cNvPicPr>
            <a:picLocks noChangeAspect="1" noChangeArrowheads="1"/>
          </p:cNvPicPr>
          <p:nvPr/>
        </p:nvPicPr>
        <p:blipFill>
          <a:blip r:embed="rId3" cstate="print"/>
          <a:srcRect/>
          <a:stretch>
            <a:fillRect/>
          </a:stretch>
        </p:blipFill>
        <p:spPr bwMode="auto">
          <a:xfrm>
            <a:off x="722646" y="1054925"/>
            <a:ext cx="8383364" cy="5334000"/>
          </a:xfrm>
          <a:prstGeom prst="rect">
            <a:avLst/>
          </a:prstGeom>
          <a:noFill/>
          <a:ln w="63500">
            <a:noFill/>
            <a:prstDash val="dash"/>
            <a:miter lim="800000"/>
            <a:headEnd/>
            <a:tailEnd/>
          </a:ln>
        </p:spPr>
      </p:pic>
      <p:sp>
        <p:nvSpPr>
          <p:cNvPr id="7" name="Rectangle 6" descr="Personal Template Properties"/>
          <p:cNvSpPr/>
          <p:nvPr/>
        </p:nvSpPr>
        <p:spPr>
          <a:xfrm>
            <a:off x="7010400" y="1404250"/>
            <a:ext cx="2102922" cy="229529"/>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descr="&quot; &quot;"/>
          <p:cNvCxnSpPr/>
          <p:nvPr/>
        </p:nvCxnSpPr>
        <p:spPr>
          <a:xfrm>
            <a:off x="5562600" y="1519014"/>
            <a:ext cx="1447800" cy="1"/>
          </a:xfrm>
          <a:prstGeom prst="straightConnector1">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705600" y="1633780"/>
            <a:ext cx="2407722" cy="477116"/>
          </a:xfrm>
          <a:prstGeom prst="rect">
            <a:avLst/>
          </a:prstGeom>
          <a:noFill/>
          <a:ln w="63500">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Elbow Connector 2" descr="&quot; &quot;"/>
          <p:cNvCxnSpPr/>
          <p:nvPr/>
        </p:nvCxnSpPr>
        <p:spPr>
          <a:xfrm flipV="1">
            <a:off x="5562600" y="1872338"/>
            <a:ext cx="1173430" cy="794662"/>
          </a:xfrm>
          <a:prstGeom prst="bentConnector3">
            <a:avLst>
              <a:gd name="adj1" fmla="val 50000"/>
            </a:avLst>
          </a:prstGeom>
          <a:ln w="63500">
            <a:solidFill>
              <a:srgbClr val="7030A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TextBox 12" descr="1. Select “New Template”&#10;2. Name the new template&#10;"/>
          <p:cNvSpPr txBox="1"/>
          <p:nvPr/>
        </p:nvSpPr>
        <p:spPr>
          <a:xfrm>
            <a:off x="914400" y="457200"/>
            <a:ext cx="5105400" cy="2862322"/>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smtClean="0">
                <a:solidFill>
                  <a:schemeClr val="bg1"/>
                </a:solidFill>
              </a:rPr>
              <a:t>Select “New Template”</a:t>
            </a:r>
          </a:p>
          <a:p>
            <a:pPr marL="747713" indent="-747713">
              <a:buAutoNum type="arabicPeriod"/>
            </a:pPr>
            <a:endParaRPr lang="en-US" sz="3600" b="1" dirty="0">
              <a:solidFill>
                <a:schemeClr val="bg1"/>
              </a:solidFill>
            </a:endParaRPr>
          </a:p>
          <a:p>
            <a:pPr marL="747713" indent="-747713">
              <a:buAutoNum type="arabicPeriod"/>
            </a:pPr>
            <a:r>
              <a:rPr lang="en-US" sz="3600" b="1" dirty="0" smtClean="0">
                <a:solidFill>
                  <a:schemeClr val="bg1"/>
                </a:solidFill>
              </a:rPr>
              <a:t>Name the new template</a:t>
            </a:r>
          </a:p>
        </p:txBody>
      </p:sp>
      <p:sp>
        <p:nvSpPr>
          <p:cNvPr id="11"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191714190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Normal Exam"/>
          <p:cNvSpPr txBox="1"/>
          <p:nvPr/>
        </p:nvSpPr>
        <p:spPr>
          <a:xfrm>
            <a:off x="5259163" y="5117970"/>
            <a:ext cx="3657600" cy="492443"/>
          </a:xfrm>
          <a:prstGeom prst="rect">
            <a:avLst/>
          </a:prstGeom>
          <a:solidFill>
            <a:schemeClr val="bg1"/>
          </a:solidFill>
          <a:ln>
            <a:solidFill>
              <a:schemeClr val="accent2">
                <a:lumMod val="75000"/>
              </a:schemeClr>
            </a:solidFill>
          </a:ln>
        </p:spPr>
        <p:txBody>
          <a:bodyPr wrap="square" tIns="0" bIns="0" rtlCol="0">
            <a:spAutoFit/>
          </a:bodyPr>
          <a:lstStyle/>
          <a:p>
            <a:r>
              <a:rPr lang="en-US" sz="3200" dirty="0" smtClean="0">
                <a:latin typeface="Franklin Gothic Demi Cond" panose="020B0706030402020204" pitchFamily="34" charset="0"/>
                <a:cs typeface="Courier New" panose="02070309020205020404" pitchFamily="49" charset="0"/>
              </a:rPr>
              <a:t>Normal Exam</a:t>
            </a:r>
            <a:endParaRPr lang="en-US" sz="3200" dirty="0">
              <a:latin typeface="Franklin Gothic Demi Cond" panose="020B0706030402020204" pitchFamily="34" charset="0"/>
              <a:cs typeface="Courier New" panose="02070309020205020404" pitchFamily="49" charset="0"/>
            </a:endParaRPr>
          </a:p>
        </p:txBody>
      </p:sp>
      <p:sp>
        <p:nvSpPr>
          <p:cNvPr id="21" name="Rectangle 20" descr="&quot; &quot;"/>
          <p:cNvSpPr/>
          <p:nvPr/>
        </p:nvSpPr>
        <p:spPr>
          <a:xfrm>
            <a:off x="1565762" y="5438174"/>
            <a:ext cx="260969" cy="152400"/>
          </a:xfrm>
          <a:prstGeom prst="rect">
            <a:avLst/>
          </a:prstGeom>
          <a:solidFill>
            <a:srgbClr val="EBEB43">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descr="Template Editor screen"/>
          <p:cNvPicPr>
            <a:picLocks noGrp="1" noChangeAspect="1" noChangeArrowheads="1"/>
          </p:cNvPicPr>
          <p:nvPr>
            <p:ph idx="1"/>
          </p:nvPr>
        </p:nvPicPr>
        <p:blipFill>
          <a:blip r:embed="rId3" cstate="print"/>
          <a:srcRect/>
          <a:stretch>
            <a:fillRect/>
          </a:stretch>
        </p:blipFill>
        <p:spPr>
          <a:xfrm>
            <a:off x="722646" y="1054925"/>
            <a:ext cx="8383364" cy="5334000"/>
          </a:xfrm>
          <a:noFill/>
          <a:ln w="63500">
            <a:noFill/>
            <a:prstDash val="dash"/>
          </a:ln>
        </p:spPr>
      </p:pic>
      <p:sp>
        <p:nvSpPr>
          <p:cNvPr id="9" name="TextBox 8" descr="Personal Template Properties"/>
          <p:cNvSpPr txBox="1"/>
          <p:nvPr/>
        </p:nvSpPr>
        <p:spPr>
          <a:xfrm>
            <a:off x="3998988" y="5055766"/>
            <a:ext cx="4989637" cy="1192634"/>
          </a:xfrm>
          <a:prstGeom prst="rect">
            <a:avLst/>
          </a:prstGeom>
          <a:solidFill>
            <a:srgbClr val="EDE7E3"/>
          </a:solidFill>
          <a:ln w="127000">
            <a:solidFill>
              <a:srgbClr val="7030A0"/>
            </a:solidFill>
          </a:ln>
          <a:effectLst>
            <a:outerShdw blurRad="50800" dist="38100" dir="8100000" algn="tr" rotWithShape="0">
              <a:schemeClr val="tx1">
                <a:lumMod val="85000"/>
                <a:lumOff val="15000"/>
                <a:alpha val="40000"/>
              </a:schemeClr>
            </a:outerShdw>
          </a:effectLst>
        </p:spPr>
        <p:txBody>
          <a:bodyPr wrap="square" rtlCol="0">
            <a:spAutoFit/>
          </a:bodyPr>
          <a:lstStyle/>
          <a:p>
            <a:pPr>
              <a:spcAft>
                <a:spcPts val="900"/>
              </a:spcAft>
            </a:pPr>
            <a:r>
              <a:rPr lang="en-US" sz="3200" dirty="0" smtClean="0">
                <a:latin typeface="Arial Narrow" panose="020B0606020202030204" pitchFamily="34" charset="0"/>
              </a:rPr>
              <a:t>-Personal Template Properties--</a:t>
            </a:r>
            <a:r>
              <a:rPr lang="en-US" sz="3200" strike="sngStrike" dirty="0" smtClean="0">
                <a:latin typeface="Arial Narrow" panose="020B0606020202030204" pitchFamily="34" charset="0"/>
              </a:rPr>
              <a:t>                 </a:t>
            </a:r>
          </a:p>
          <a:p>
            <a:r>
              <a:rPr lang="en-US" sz="3200" dirty="0" smtClean="0">
                <a:latin typeface="Arial Narrow" panose="020B0606020202030204" pitchFamily="34" charset="0"/>
              </a:rPr>
              <a:t>Na</a:t>
            </a:r>
            <a:r>
              <a:rPr lang="en-US" sz="3200" u="sng" dirty="0" smtClean="0">
                <a:latin typeface="Arial Narrow" panose="020B0606020202030204" pitchFamily="34" charset="0"/>
              </a:rPr>
              <a:t>m</a:t>
            </a:r>
            <a:r>
              <a:rPr lang="en-US" sz="3200" dirty="0" smtClean="0">
                <a:latin typeface="Arial Narrow" panose="020B0606020202030204" pitchFamily="34" charset="0"/>
              </a:rPr>
              <a:t>e:</a:t>
            </a:r>
            <a:endParaRPr lang="en-US" sz="3200" dirty="0">
              <a:latin typeface="Arial Narrow" panose="020B0606020202030204" pitchFamily="34" charset="0"/>
            </a:endParaRPr>
          </a:p>
        </p:txBody>
      </p:sp>
      <p:sp>
        <p:nvSpPr>
          <p:cNvPr id="26" name="TextBox 25" descr="Creatinine"/>
          <p:cNvSpPr txBox="1"/>
          <p:nvPr/>
        </p:nvSpPr>
        <p:spPr>
          <a:xfrm>
            <a:off x="5264725" y="5638800"/>
            <a:ext cx="3657600" cy="492443"/>
          </a:xfrm>
          <a:prstGeom prst="rect">
            <a:avLst/>
          </a:prstGeom>
          <a:solidFill>
            <a:schemeClr val="bg1"/>
          </a:solidFill>
          <a:ln>
            <a:solidFill>
              <a:schemeClr val="tx1"/>
            </a:solidFill>
          </a:ln>
          <a:effectLst>
            <a:glow rad="12700">
              <a:schemeClr val="bg1">
                <a:lumMod val="50000"/>
              </a:schemeClr>
            </a:glow>
            <a:softEdge rad="31750"/>
          </a:effectLst>
        </p:spPr>
        <p:txBody>
          <a:bodyPr wrap="square" tIns="0" bIns="0" rtlCol="0">
            <a:spAutoFit/>
          </a:bodyPr>
          <a:lstStyle/>
          <a:p>
            <a:r>
              <a:rPr lang="en-US" sz="3200" dirty="0" smtClean="0">
                <a:latin typeface="Franklin Gothic Demi Cond" panose="020B0706030402020204" pitchFamily="34" charset="0"/>
                <a:cs typeface="Courier New" panose="02070309020205020404" pitchFamily="49" charset="0"/>
              </a:rPr>
              <a:t>Creatinine</a:t>
            </a:r>
            <a:endParaRPr lang="en-US" sz="3200" dirty="0">
              <a:latin typeface="Franklin Gothic Demi Cond" panose="020B0706030402020204" pitchFamily="34" charset="0"/>
              <a:cs typeface="Courier New" panose="02070309020205020404" pitchFamily="49" charset="0"/>
            </a:endParaRPr>
          </a:p>
        </p:txBody>
      </p:sp>
      <p:cxnSp>
        <p:nvCxnSpPr>
          <p:cNvPr id="13" name="Elbow Connector 12" descr="&quot; &quot;"/>
          <p:cNvCxnSpPr>
            <a:endCxn id="9" idx="1"/>
          </p:cNvCxnSpPr>
          <p:nvPr/>
        </p:nvCxnSpPr>
        <p:spPr>
          <a:xfrm>
            <a:off x="2514600" y="4267200"/>
            <a:ext cx="1484388" cy="1384883"/>
          </a:xfrm>
          <a:prstGeom prst="bentConnector3">
            <a:avLst>
              <a:gd name="adj1" fmla="val 50000"/>
            </a:avLst>
          </a:prstGeom>
          <a:ln w="63500">
            <a:solidFill>
              <a:srgbClr val="7030A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Rectangle 7" descr="Personal Template Properties"/>
          <p:cNvSpPr/>
          <p:nvPr/>
        </p:nvSpPr>
        <p:spPr>
          <a:xfrm>
            <a:off x="6705600" y="1633780"/>
            <a:ext cx="2407722" cy="477116"/>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descr="Creatinine"/>
          <p:cNvSpPr txBox="1"/>
          <p:nvPr/>
        </p:nvSpPr>
        <p:spPr>
          <a:xfrm>
            <a:off x="7093525" y="1855713"/>
            <a:ext cx="1068163" cy="200055"/>
          </a:xfrm>
          <a:prstGeom prst="rect">
            <a:avLst/>
          </a:prstGeom>
          <a:solidFill>
            <a:schemeClr val="bg1"/>
          </a:solidFill>
          <a:ln>
            <a:noFill/>
          </a:ln>
          <a:effectLst>
            <a:softEdge rad="31750"/>
          </a:effectLst>
        </p:spPr>
        <p:txBody>
          <a:bodyPr wrap="square" tIns="0" bIns="0" rtlCol="0">
            <a:spAutoFit/>
          </a:bodyPr>
          <a:lstStyle/>
          <a:p>
            <a:r>
              <a:rPr lang="en-US" sz="1300" dirty="0" smtClean="0">
                <a:latin typeface="Franklin Gothic Demi Cond" panose="020B0706030402020204" pitchFamily="34" charset="0"/>
                <a:cs typeface="Courier New" panose="02070309020205020404" pitchFamily="49" charset="0"/>
              </a:rPr>
              <a:t>Creatinine</a:t>
            </a:r>
            <a:endParaRPr lang="en-US" sz="1300" dirty="0">
              <a:latin typeface="Franklin Gothic Demi Cond" panose="020B0706030402020204" pitchFamily="34" charset="0"/>
              <a:cs typeface="Courier New" panose="02070309020205020404" pitchFamily="49" charset="0"/>
            </a:endParaRPr>
          </a:p>
        </p:txBody>
      </p:sp>
      <p:cxnSp>
        <p:nvCxnSpPr>
          <p:cNvPr id="15" name="Elbow Connector 14" descr="&quot; &quot;"/>
          <p:cNvCxnSpPr/>
          <p:nvPr/>
        </p:nvCxnSpPr>
        <p:spPr>
          <a:xfrm flipV="1">
            <a:off x="5562600" y="1872338"/>
            <a:ext cx="1173430" cy="794662"/>
          </a:xfrm>
          <a:prstGeom prst="bentConnector3">
            <a:avLst>
              <a:gd name="adj1" fmla="val 50000"/>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 name="Rectangle 10" descr="&quot; &quot;"/>
          <p:cNvSpPr/>
          <p:nvPr/>
        </p:nvSpPr>
        <p:spPr>
          <a:xfrm>
            <a:off x="7010400" y="1404250"/>
            <a:ext cx="2102922" cy="229529"/>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descr="&quot; &quot;"/>
          <p:cNvCxnSpPr/>
          <p:nvPr/>
        </p:nvCxnSpPr>
        <p:spPr>
          <a:xfrm>
            <a:off x="5562600" y="1519014"/>
            <a:ext cx="1447800" cy="1"/>
          </a:xfrm>
          <a:prstGeom prst="straightConnector1">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descr="1. Select “New Template”&#10;2. Name the new template&#10;     E.g., “Creatinine”&#10;"/>
          <p:cNvSpPr txBox="1"/>
          <p:nvPr/>
        </p:nvSpPr>
        <p:spPr>
          <a:xfrm>
            <a:off x="914400" y="457200"/>
            <a:ext cx="5105400" cy="3970318"/>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smtClean="0">
                <a:solidFill>
                  <a:schemeClr val="bg1"/>
                </a:solidFill>
              </a:rPr>
              <a:t>Select “New Template”</a:t>
            </a:r>
          </a:p>
          <a:p>
            <a:pPr marL="747713" indent="-747713">
              <a:buAutoNum type="arabicPeriod"/>
            </a:pPr>
            <a:endParaRPr lang="en-US" sz="3600" b="1" dirty="0">
              <a:solidFill>
                <a:schemeClr val="bg1"/>
              </a:solidFill>
            </a:endParaRPr>
          </a:p>
          <a:p>
            <a:pPr marL="747713" indent="-747713">
              <a:buAutoNum type="arabicPeriod"/>
            </a:pPr>
            <a:r>
              <a:rPr lang="en-US" sz="3600" b="1" dirty="0" smtClean="0">
                <a:solidFill>
                  <a:schemeClr val="bg1"/>
                </a:solidFill>
              </a:rPr>
              <a:t>Name the new template</a:t>
            </a:r>
          </a:p>
          <a:p>
            <a:endParaRPr lang="en-US" sz="3600" b="1" dirty="0">
              <a:solidFill>
                <a:schemeClr val="bg1"/>
              </a:solidFill>
            </a:endParaRPr>
          </a:p>
          <a:p>
            <a:pPr marL="795338"/>
            <a:r>
              <a:rPr lang="en-US" sz="3600" b="1" dirty="0" smtClean="0">
                <a:solidFill>
                  <a:schemeClr val="bg1"/>
                </a:solidFill>
              </a:rPr>
              <a:t>E.g., “Creatinine”</a:t>
            </a:r>
          </a:p>
        </p:txBody>
      </p:sp>
      <p:sp>
        <p:nvSpPr>
          <p:cNvPr id="1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32249220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 Editor screen"/>
          <p:cNvPicPr>
            <a:picLocks noGrp="1" noChangeAspect="1" noChangeArrowheads="1"/>
          </p:cNvPicPr>
          <p:nvPr>
            <p:ph idx="1"/>
          </p:nvPr>
        </p:nvPicPr>
        <p:blipFill>
          <a:blip r:embed="rId3" cstate="print"/>
          <a:srcRect/>
          <a:stretch>
            <a:fillRect/>
          </a:stretch>
        </p:blipFill>
        <p:spPr>
          <a:xfrm>
            <a:off x="722646" y="1054925"/>
            <a:ext cx="8383364" cy="5334000"/>
          </a:xfrm>
          <a:noFill/>
          <a:ln w="63500">
            <a:noFill/>
            <a:prstDash val="dash"/>
          </a:ln>
        </p:spPr>
      </p:pic>
      <p:sp>
        <p:nvSpPr>
          <p:cNvPr id="11" name="TextBox 10" descr="Creatinine"/>
          <p:cNvSpPr txBox="1"/>
          <p:nvPr/>
        </p:nvSpPr>
        <p:spPr>
          <a:xfrm>
            <a:off x="7093525" y="1855713"/>
            <a:ext cx="1068163" cy="200055"/>
          </a:xfrm>
          <a:prstGeom prst="rect">
            <a:avLst/>
          </a:prstGeom>
          <a:solidFill>
            <a:schemeClr val="bg1"/>
          </a:solidFill>
          <a:ln>
            <a:noFill/>
          </a:ln>
          <a:effectLst>
            <a:softEdge rad="31750"/>
          </a:effectLst>
        </p:spPr>
        <p:txBody>
          <a:bodyPr wrap="square" tIns="0" bIns="0" rtlCol="0">
            <a:spAutoFit/>
          </a:bodyPr>
          <a:lstStyle/>
          <a:p>
            <a:r>
              <a:rPr lang="en-US" sz="1300" dirty="0" smtClean="0">
                <a:latin typeface="Franklin Gothic Demi Cond" panose="020B0706030402020204" pitchFamily="34" charset="0"/>
                <a:cs typeface="Courier New" panose="02070309020205020404" pitchFamily="49" charset="0"/>
              </a:rPr>
              <a:t>Creatinine</a:t>
            </a:r>
            <a:endParaRPr lang="en-US" sz="1300" dirty="0">
              <a:latin typeface="Franklin Gothic Demi Cond" panose="020B0706030402020204" pitchFamily="34" charset="0"/>
              <a:cs typeface="Courier New" panose="02070309020205020404" pitchFamily="49" charset="0"/>
            </a:endParaRPr>
          </a:p>
        </p:txBody>
      </p:sp>
      <p:sp>
        <p:nvSpPr>
          <p:cNvPr id="15" name="Up Arrow 14" descr="mouse pointer cursor"/>
          <p:cNvSpPr/>
          <p:nvPr/>
        </p:nvSpPr>
        <p:spPr>
          <a:xfrm rot="19534766">
            <a:off x="1108115" y="4690555"/>
            <a:ext cx="432761" cy="468811"/>
          </a:xfrm>
          <a:prstGeom prst="upArrow">
            <a:avLst>
              <a:gd name="adj1" fmla="val 15762"/>
              <a:gd name="adj2" fmla="val 7391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descr="mouse cursor"/>
          <p:cNvCxnSpPr/>
          <p:nvPr/>
        </p:nvCxnSpPr>
        <p:spPr>
          <a:xfrm>
            <a:off x="990600" y="4572000"/>
            <a:ext cx="0" cy="2766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descr="&quot; &quot;"/>
          <p:cNvSpPr/>
          <p:nvPr/>
        </p:nvSpPr>
        <p:spPr>
          <a:xfrm>
            <a:off x="724652" y="4393275"/>
            <a:ext cx="1133473" cy="1063487"/>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descr="4. Place cursor in Template Boilerplate &#10;"/>
          <p:cNvSpPr txBox="1"/>
          <p:nvPr/>
        </p:nvSpPr>
        <p:spPr>
          <a:xfrm>
            <a:off x="3657600" y="228600"/>
            <a:ext cx="5105400" cy="1754326"/>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r>
              <a:rPr lang="en-US" sz="3600" b="1" dirty="0" smtClean="0">
                <a:solidFill>
                  <a:schemeClr val="bg1"/>
                </a:solidFill>
              </a:rPr>
              <a:t>4.   Place cursor in Template Boilerplate </a:t>
            </a: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1738842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clock dial"/>
          <p:cNvPicPr>
            <a:picLocks noChangeAspect="1"/>
          </p:cNvPicPr>
          <p:nvPr/>
        </p:nvPicPr>
        <p:blipFill>
          <a:blip r:embed="rId3" cstate="print">
            <a:extLst>
              <a:ext uri="{BEBA8EAE-BF5A-486C-A8C5-ECC9F3942E4B}">
                <a14:imgProps xmlns:a14="http://schemas.microsoft.com/office/drawing/2010/main">
                  <a14:imgLayer r:embed="rId4">
                    <a14:imgEffect>
                      <a14:backgroundRemoval t="9935" b="98920" l="9959" r="99591">
                        <a14:foregroundMark x1="36426" y1="96328" x2="36426" y2="96328"/>
                        <a14:foregroundMark x1="31787" y1="92657" x2="31787" y2="92657"/>
                        <a14:foregroundMark x1="27558" y1="87689" x2="27558" y2="87689"/>
                        <a14:foregroundMark x1="24557" y1="82073" x2="24557" y2="82073"/>
                        <a14:foregroundMark x1="22237" y1="76458" x2="22237" y2="76458"/>
                        <a14:foregroundMark x1="20327" y1="71274" x2="20327" y2="71274"/>
                        <a14:foregroundMark x1="20191" y1="65875" x2="20191" y2="65875"/>
                        <a14:foregroundMark x1="20327" y1="61555" x2="20327" y2="61555"/>
                        <a14:foregroundMark x1="21555" y1="56371" x2="21555" y2="56371"/>
                        <a14:foregroundMark x1="22783" y1="51836" x2="22783" y2="51836"/>
                        <a14:foregroundMark x1="24966" y1="48380" x2="24966" y2="48380"/>
                        <a14:foregroundMark x1="27012" y1="43844" x2="27012" y2="43844"/>
                        <a14:foregroundMark x1="30150" y1="40605" x2="30150" y2="40605"/>
                        <a14:foregroundMark x1="33834" y1="37365" x2="33834" y2="37365"/>
                        <a14:foregroundMark x1="37381" y1="34125" x2="37381" y2="34125"/>
                        <a14:foregroundMark x1="41337" y1="31749" x2="41337" y2="31749"/>
                        <a14:foregroundMark x1="45975" y1="28726" x2="45975" y2="28726"/>
                        <a14:foregroundMark x1="50341" y1="27430" x2="50341" y2="27430"/>
                        <a14:foregroundMark x1="55252" y1="25918" x2="55252" y2="25918"/>
                        <a14:foregroundMark x1="68349" y1="36717" x2="68349" y2="36717"/>
                        <a14:foregroundMark x1="70259" y1="39741" x2="70259" y2="39741"/>
                        <a14:foregroundMark x1="72578" y1="42333" x2="72578" y2="42333"/>
                        <a14:foregroundMark x1="74898" y1="44708" x2="74898" y2="44708"/>
                        <a14:foregroundMark x1="61392" y1="30670" x2="61392" y2="30670"/>
                        <a14:foregroundMark x1="62892" y1="33045" x2="62892" y2="33045"/>
                        <a14:foregroundMark x1="60300" y1="23542" x2="60300" y2="23542"/>
                        <a14:foregroundMark x1="64939" y1="23110" x2="64939" y2="23110"/>
                        <a14:foregroundMark x1="70123" y1="22030" x2="70123" y2="22030"/>
                        <a14:foregroundMark x1="75716" y1="22030" x2="75716" y2="22030"/>
                        <a14:foregroundMark x1="80218" y1="20734" x2="80218" y2="20734"/>
                        <a14:foregroundMark x1="86221" y1="22030" x2="86221" y2="22030"/>
                        <a14:foregroundMark x1="91678" y1="23110" x2="91678" y2="23110"/>
                        <a14:foregroundMark x1="96862" y1="23326" x2="96862" y2="23326"/>
                        <a14:foregroundMark x1="63847" y1="33477" x2="63847" y2="33477"/>
                        <a14:foregroundMark x1="64529" y1="34557" x2="64529" y2="34557"/>
                        <a14:foregroundMark x1="65075" y1="35421" x2="65075" y2="35421"/>
                        <a14:foregroundMark x1="65621" y1="36069" x2="65621" y2="36069"/>
                        <a14:foregroundMark x1="66439" y1="36933" x2="66439" y2="36933"/>
                        <a14:foregroundMark x1="67258" y1="37797" x2="67258" y2="37797"/>
                        <a14:foregroundMark x1="67940" y1="38445" x2="67940" y2="38445"/>
                        <a14:foregroundMark x1="68759" y1="39525" x2="68759" y2="39525"/>
                        <a14:foregroundMark x1="69577" y1="40605" x2="69577" y2="40605"/>
                        <a14:foregroundMark x1="70123" y1="41685" x2="70123" y2="41685"/>
                        <a14:foregroundMark x1="71214" y1="42765" x2="71214" y2="42765"/>
                        <a14:foregroundMark x1="72442" y1="44060" x2="72442" y2="44060"/>
                        <a14:foregroundMark x1="73261" y1="44924" x2="73261" y2="44924"/>
                        <a14:foregroundMark x1="74079" y1="45788" x2="74079" y2="45788"/>
                        <a14:foregroundMark x1="74625" y1="46652" x2="74625" y2="46652"/>
                        <a14:foregroundMark x1="75443" y1="47300" x2="75443" y2="47300"/>
                        <a14:foregroundMark x1="76126" y1="48164" x2="76126" y2="48164"/>
                        <a14:foregroundMark x1="76808" y1="48812" x2="76808" y2="48812"/>
                        <a14:foregroundMark x1="77490" y1="49676" x2="77490" y2="49676"/>
                        <a14:foregroundMark x1="78035" y1="50324" x2="78035" y2="50324"/>
                        <a14:foregroundMark x1="78718" y1="50972" x2="78718" y2="50972"/>
                        <a14:foregroundMark x1="79400" y1="51836" x2="79400" y2="51836"/>
                        <a14:foregroundMark x1="79945" y1="52700" x2="79945" y2="52700"/>
                        <a14:backgroundMark x1="80082" y1="44060" x2="80082" y2="44060"/>
                      </a14:backgroundRemoval>
                    </a14:imgEffect>
                  </a14:imgLayer>
                </a14:imgProps>
              </a:ext>
              <a:ext uri="{28A0092B-C50C-407E-A947-70E740481C1C}">
                <a14:useLocalDpi xmlns:a14="http://schemas.microsoft.com/office/drawing/2010/main" val="0"/>
              </a:ext>
            </a:extLst>
          </a:blip>
          <a:stretch>
            <a:fillRect/>
          </a:stretch>
        </p:blipFill>
        <p:spPr>
          <a:xfrm>
            <a:off x="2641600" y="2678684"/>
            <a:ext cx="7075025" cy="4471416"/>
          </a:xfrm>
          <a:prstGeom prst="rect">
            <a:avLst/>
          </a:prstGeom>
        </p:spPr>
      </p:pic>
      <p:graphicFrame>
        <p:nvGraphicFramePr>
          <p:cNvPr id="6" name="Diagram 5"/>
          <p:cNvGraphicFramePr/>
          <p:nvPr>
            <p:extLst>
              <p:ext uri="{D42A27DB-BD31-4B8C-83A1-F6EECF244321}">
                <p14:modId xmlns:p14="http://schemas.microsoft.com/office/powerpoint/2010/main" val="3115370288"/>
              </p:ext>
            </p:extLst>
          </p:nvPr>
        </p:nvGraphicFramePr>
        <p:xfrm>
          <a:off x="0" y="0"/>
          <a:ext cx="73914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23728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 Editor screen"/>
          <p:cNvPicPr>
            <a:picLocks noGrp="1" noChangeAspect="1" noChangeArrowheads="1"/>
          </p:cNvPicPr>
          <p:nvPr>
            <p:ph idx="1"/>
          </p:nvPr>
        </p:nvPicPr>
        <p:blipFill>
          <a:blip r:embed="rId3" cstate="print"/>
          <a:srcRect/>
          <a:stretch>
            <a:fillRect/>
          </a:stretch>
        </p:blipFill>
        <p:spPr>
          <a:xfrm>
            <a:off x="722646" y="1054925"/>
            <a:ext cx="8383364" cy="5334000"/>
          </a:xfrm>
          <a:noFill/>
          <a:ln w="63500">
            <a:noFill/>
            <a:prstDash val="dash"/>
          </a:ln>
        </p:spPr>
      </p:pic>
      <p:sp>
        <p:nvSpPr>
          <p:cNvPr id="11" name="TextBox 10" descr="&quot; &quot;"/>
          <p:cNvSpPr txBox="1"/>
          <p:nvPr/>
        </p:nvSpPr>
        <p:spPr>
          <a:xfrm>
            <a:off x="7093525" y="1855713"/>
            <a:ext cx="1068163" cy="200055"/>
          </a:xfrm>
          <a:prstGeom prst="rect">
            <a:avLst/>
          </a:prstGeom>
          <a:solidFill>
            <a:schemeClr val="bg1"/>
          </a:solidFill>
          <a:ln>
            <a:noFill/>
          </a:ln>
          <a:effectLst>
            <a:softEdge rad="31750"/>
          </a:effectLst>
        </p:spPr>
        <p:txBody>
          <a:bodyPr wrap="square" tIns="0" bIns="0" rtlCol="0">
            <a:spAutoFit/>
          </a:bodyPr>
          <a:lstStyle/>
          <a:p>
            <a:r>
              <a:rPr lang="en-US" sz="1300" dirty="0" smtClean="0">
                <a:latin typeface="Franklin Gothic Demi Cond" panose="020B0706030402020204" pitchFamily="34" charset="0"/>
                <a:cs typeface="Courier New" panose="02070309020205020404" pitchFamily="49" charset="0"/>
              </a:rPr>
              <a:t>Creatinine</a:t>
            </a:r>
            <a:endParaRPr lang="en-US" sz="1300" dirty="0">
              <a:latin typeface="Franklin Gothic Demi Cond" panose="020B0706030402020204" pitchFamily="34" charset="0"/>
              <a:cs typeface="Courier New" panose="02070309020205020404" pitchFamily="49" charset="0"/>
            </a:endParaRPr>
          </a:p>
        </p:txBody>
      </p:sp>
      <p:sp>
        <p:nvSpPr>
          <p:cNvPr id="15" name="Up Arrow 14" descr="&quot; &quot;"/>
          <p:cNvSpPr/>
          <p:nvPr/>
        </p:nvSpPr>
        <p:spPr>
          <a:xfrm rot="19534766">
            <a:off x="1108115" y="4690555"/>
            <a:ext cx="432761" cy="468811"/>
          </a:xfrm>
          <a:prstGeom prst="upArrow">
            <a:avLst>
              <a:gd name="adj1" fmla="val 15762"/>
              <a:gd name="adj2" fmla="val 7391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descr="&quot; &quot;"/>
          <p:cNvCxnSpPr/>
          <p:nvPr/>
        </p:nvCxnSpPr>
        <p:spPr>
          <a:xfrm>
            <a:off x="990600" y="4572000"/>
            <a:ext cx="0" cy="2766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descr="&quot; &quot;"/>
          <p:cNvSpPr/>
          <p:nvPr/>
        </p:nvSpPr>
        <p:spPr>
          <a:xfrm>
            <a:off x="711952" y="4393275"/>
            <a:ext cx="1133473" cy="1063487"/>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Edit menu"/>
          <p:cNvPicPr/>
          <p:nvPr/>
        </p:nvPicPr>
        <p:blipFill rotWithShape="1">
          <a:blip r:embed="rId4" cstate="print"/>
          <a:srcRect t="6851" r="4200" b="2974"/>
          <a:stretch/>
        </p:blipFill>
        <p:spPr>
          <a:xfrm>
            <a:off x="695327" y="1375755"/>
            <a:ext cx="3754582" cy="4139739"/>
          </a:xfrm>
          <a:prstGeom prst="rect">
            <a:avLst/>
          </a:prstGeom>
        </p:spPr>
      </p:pic>
      <p:sp>
        <p:nvSpPr>
          <p:cNvPr id="2" name="Rectangle 1" descr="Edit button"/>
          <p:cNvSpPr/>
          <p:nvPr/>
        </p:nvSpPr>
        <p:spPr>
          <a:xfrm>
            <a:off x="711952" y="1330022"/>
            <a:ext cx="431048" cy="346364"/>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Elbow Connector 4" descr="&quot; &quot;"/>
          <p:cNvCxnSpPr/>
          <p:nvPr/>
        </p:nvCxnSpPr>
        <p:spPr>
          <a:xfrm rot="10800000">
            <a:off x="1143000" y="1503204"/>
            <a:ext cx="2481350" cy="1239996"/>
          </a:xfrm>
          <a:prstGeom prst="bentConnector3">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4" name="TextBox 13" descr="4. Place cursor in Template Boilerplate&#10;5.  Select “Edit” &#10;"/>
          <p:cNvSpPr txBox="1"/>
          <p:nvPr/>
        </p:nvSpPr>
        <p:spPr>
          <a:xfrm>
            <a:off x="3657600" y="228600"/>
            <a:ext cx="5105400" cy="2862322"/>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r>
              <a:rPr lang="en-US" sz="3600" b="1" dirty="0" smtClean="0">
                <a:solidFill>
                  <a:schemeClr val="bg1"/>
                </a:solidFill>
              </a:rPr>
              <a:t>4.   Place cursor in Template Boilerplate</a:t>
            </a:r>
          </a:p>
          <a:p>
            <a:pPr marL="515938" indent="-515938"/>
            <a:endParaRPr lang="en-US" sz="3600" b="1" dirty="0">
              <a:solidFill>
                <a:schemeClr val="bg1"/>
              </a:solidFill>
            </a:endParaRPr>
          </a:p>
          <a:p>
            <a:pPr marL="514350" indent="-514350"/>
            <a:r>
              <a:rPr lang="en-US" sz="3600" b="1" dirty="0" smtClean="0">
                <a:solidFill>
                  <a:schemeClr val="bg1"/>
                </a:solidFill>
              </a:rPr>
              <a:t>5.   Select “Edit” </a:t>
            </a: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384459542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 Editor screen"/>
          <p:cNvPicPr>
            <a:picLocks noGrp="1" noChangeAspect="1" noChangeArrowheads="1"/>
          </p:cNvPicPr>
          <p:nvPr>
            <p:ph idx="1"/>
          </p:nvPr>
        </p:nvPicPr>
        <p:blipFill>
          <a:blip r:embed="rId3" cstate="print"/>
          <a:srcRect/>
          <a:stretch>
            <a:fillRect/>
          </a:stretch>
        </p:blipFill>
        <p:spPr>
          <a:xfrm>
            <a:off x="722646" y="1054925"/>
            <a:ext cx="8383364" cy="5334000"/>
          </a:xfrm>
          <a:noFill/>
          <a:ln w="63500">
            <a:noFill/>
            <a:prstDash val="dash"/>
          </a:ln>
        </p:spPr>
      </p:pic>
      <p:sp>
        <p:nvSpPr>
          <p:cNvPr id="11" name="TextBox 10" descr="&quot; &quot;"/>
          <p:cNvSpPr txBox="1"/>
          <p:nvPr/>
        </p:nvSpPr>
        <p:spPr>
          <a:xfrm>
            <a:off x="7093525" y="1855713"/>
            <a:ext cx="1068163" cy="200055"/>
          </a:xfrm>
          <a:prstGeom prst="rect">
            <a:avLst/>
          </a:prstGeom>
          <a:solidFill>
            <a:schemeClr val="bg1"/>
          </a:solidFill>
          <a:ln>
            <a:noFill/>
          </a:ln>
          <a:effectLst>
            <a:softEdge rad="31750"/>
          </a:effectLst>
        </p:spPr>
        <p:txBody>
          <a:bodyPr wrap="square" tIns="0" bIns="0" rtlCol="0">
            <a:spAutoFit/>
          </a:bodyPr>
          <a:lstStyle/>
          <a:p>
            <a:r>
              <a:rPr lang="en-US" sz="1300" dirty="0" smtClean="0">
                <a:latin typeface="Franklin Gothic Demi Cond" panose="020B0706030402020204" pitchFamily="34" charset="0"/>
                <a:cs typeface="Courier New" panose="02070309020205020404" pitchFamily="49" charset="0"/>
              </a:rPr>
              <a:t>Creatinine</a:t>
            </a:r>
            <a:endParaRPr lang="en-US" sz="1300" dirty="0">
              <a:latin typeface="Franklin Gothic Demi Cond" panose="020B0706030402020204" pitchFamily="34" charset="0"/>
              <a:cs typeface="Courier New" panose="02070309020205020404" pitchFamily="49" charset="0"/>
            </a:endParaRPr>
          </a:p>
        </p:txBody>
      </p:sp>
      <p:sp>
        <p:nvSpPr>
          <p:cNvPr id="15" name="Up Arrow 14" descr="&quot; &quot;"/>
          <p:cNvSpPr/>
          <p:nvPr/>
        </p:nvSpPr>
        <p:spPr>
          <a:xfrm rot="19534766">
            <a:off x="1108115" y="4690555"/>
            <a:ext cx="432761" cy="468811"/>
          </a:xfrm>
          <a:prstGeom prst="upArrow">
            <a:avLst>
              <a:gd name="adj1" fmla="val 15762"/>
              <a:gd name="adj2" fmla="val 7391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descr="&quot; &quot;"/>
          <p:cNvCxnSpPr/>
          <p:nvPr/>
        </p:nvCxnSpPr>
        <p:spPr>
          <a:xfrm>
            <a:off x="990600" y="4572000"/>
            <a:ext cx="0" cy="2766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descr="&quot; &quot;"/>
          <p:cNvSpPr/>
          <p:nvPr/>
        </p:nvSpPr>
        <p:spPr>
          <a:xfrm>
            <a:off x="711952" y="4393275"/>
            <a:ext cx="1133473" cy="1063487"/>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Edit menu list"/>
          <p:cNvPicPr/>
          <p:nvPr/>
        </p:nvPicPr>
        <p:blipFill rotWithShape="1">
          <a:blip r:embed="rId4" cstate="print"/>
          <a:srcRect t="6851" r="4200" b="2974"/>
          <a:stretch/>
        </p:blipFill>
        <p:spPr>
          <a:xfrm>
            <a:off x="695327" y="1375755"/>
            <a:ext cx="3754582" cy="4139739"/>
          </a:xfrm>
          <a:prstGeom prst="rect">
            <a:avLst/>
          </a:prstGeom>
        </p:spPr>
      </p:pic>
      <p:sp>
        <p:nvSpPr>
          <p:cNvPr id="2" name="Rectangle 1" descr="Edit button"/>
          <p:cNvSpPr/>
          <p:nvPr/>
        </p:nvSpPr>
        <p:spPr>
          <a:xfrm>
            <a:off x="711952" y="1330022"/>
            <a:ext cx="431048" cy="346364"/>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Elbow Connector 4" descr="&quot; &quot;"/>
          <p:cNvCxnSpPr/>
          <p:nvPr/>
        </p:nvCxnSpPr>
        <p:spPr>
          <a:xfrm rot="10800000">
            <a:off x="1159625" y="1503204"/>
            <a:ext cx="2481350" cy="1239996"/>
          </a:xfrm>
          <a:prstGeom prst="bentConnector3">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descr="Insert Patient Data menu item"/>
          <p:cNvSpPr/>
          <p:nvPr/>
        </p:nvSpPr>
        <p:spPr>
          <a:xfrm>
            <a:off x="741826" y="3272442"/>
            <a:ext cx="2849274" cy="346364"/>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Elbow Connector 12" descr="&quot; &quot;"/>
          <p:cNvCxnSpPr/>
          <p:nvPr/>
        </p:nvCxnSpPr>
        <p:spPr>
          <a:xfrm rot="10800000">
            <a:off x="2216339" y="3618806"/>
            <a:ext cx="1424637" cy="419794"/>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4" name="TextBox 13" descr="4. Place cursor in Template Boilerplate&#10;5. Select “Edit”&#10;6. Select “Insert Patient Data (Object)” &#10;"/>
          <p:cNvSpPr txBox="1"/>
          <p:nvPr/>
        </p:nvSpPr>
        <p:spPr>
          <a:xfrm>
            <a:off x="3657600" y="228600"/>
            <a:ext cx="5105400" cy="5078313"/>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r>
              <a:rPr lang="en-US" sz="3600" b="1" dirty="0" smtClean="0">
                <a:solidFill>
                  <a:schemeClr val="bg1"/>
                </a:solidFill>
              </a:rPr>
              <a:t>4.   Place cursor in Template Boilerplate</a:t>
            </a:r>
          </a:p>
          <a:p>
            <a:pPr marL="515938" indent="-515938"/>
            <a:endParaRPr lang="en-US" sz="3600" b="1" dirty="0">
              <a:solidFill>
                <a:schemeClr val="bg1"/>
              </a:solidFill>
            </a:endParaRPr>
          </a:p>
          <a:p>
            <a:pPr marL="742950" indent="-742950">
              <a:buAutoNum type="arabicPeriod" startAt="5"/>
            </a:pPr>
            <a:r>
              <a:rPr lang="en-US" sz="3600" b="1" dirty="0" smtClean="0">
                <a:solidFill>
                  <a:schemeClr val="bg1"/>
                </a:solidFill>
              </a:rPr>
              <a:t>Select “Edit”</a:t>
            </a:r>
          </a:p>
          <a:p>
            <a:pPr marL="742950" indent="-742950">
              <a:buAutoNum type="arabicPeriod" startAt="5"/>
            </a:pPr>
            <a:endParaRPr lang="en-US" sz="3600" b="1" dirty="0">
              <a:solidFill>
                <a:schemeClr val="bg1"/>
              </a:solidFill>
            </a:endParaRPr>
          </a:p>
          <a:p>
            <a:pPr marL="742950" indent="-742950">
              <a:buAutoNum type="arabicPeriod" startAt="5"/>
            </a:pPr>
            <a:r>
              <a:rPr lang="en-US" sz="3600" b="1" dirty="0" smtClean="0">
                <a:solidFill>
                  <a:schemeClr val="bg1"/>
                </a:solidFill>
              </a:rPr>
              <a:t>Select “Insert Patient Data (Object)” </a:t>
            </a: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16029878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nsert Patient Data (Object) list screen, Lab Creatinine selected"/>
          <p:cNvPicPr/>
          <p:nvPr/>
        </p:nvPicPr>
        <p:blipFill>
          <a:blip r:embed="rId3" cstate="print"/>
          <a:stretch>
            <a:fillRect/>
          </a:stretch>
        </p:blipFill>
        <p:spPr>
          <a:xfrm>
            <a:off x="695326" y="990600"/>
            <a:ext cx="4181473" cy="4953000"/>
          </a:xfrm>
          <a:prstGeom prst="rect">
            <a:avLst/>
          </a:prstGeom>
        </p:spPr>
      </p:pic>
      <p:sp>
        <p:nvSpPr>
          <p:cNvPr id="20" name="TextBox 19" descr="“Insert Patient Data (Object)” will open&#10;"/>
          <p:cNvSpPr txBox="1"/>
          <p:nvPr/>
        </p:nvSpPr>
        <p:spPr>
          <a:xfrm>
            <a:off x="5079080" y="1022465"/>
            <a:ext cx="3846020" cy="1754326"/>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“Insert Patient Data (Object)” will open</a:t>
            </a: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214672463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nsert Patient Data (Object) list screen, Lab Creatinine selected"/>
          <p:cNvPicPr/>
          <p:nvPr/>
        </p:nvPicPr>
        <p:blipFill>
          <a:blip r:embed="rId3" cstate="print"/>
          <a:stretch>
            <a:fillRect/>
          </a:stretch>
        </p:blipFill>
        <p:spPr>
          <a:xfrm>
            <a:off x="695326" y="990600"/>
            <a:ext cx="4181473" cy="4953000"/>
          </a:xfrm>
          <a:prstGeom prst="rect">
            <a:avLst/>
          </a:prstGeom>
        </p:spPr>
      </p:pic>
      <p:cxnSp>
        <p:nvCxnSpPr>
          <p:cNvPr id="3" name="Elbow Connector 2" descr="&quot; &quot;"/>
          <p:cNvCxnSpPr/>
          <p:nvPr/>
        </p:nvCxnSpPr>
        <p:spPr>
          <a:xfrm rot="10800000">
            <a:off x="2362200" y="1600200"/>
            <a:ext cx="2716880" cy="1600200"/>
          </a:xfrm>
          <a:prstGeom prst="bentConnector3">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descr="1. Type in “Lab” followed by “Creatinine”&#10;"/>
          <p:cNvSpPr txBox="1"/>
          <p:nvPr/>
        </p:nvSpPr>
        <p:spPr>
          <a:xfrm>
            <a:off x="5079080" y="2868229"/>
            <a:ext cx="3846020" cy="1200329"/>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65150" indent="-565150">
              <a:buAutoNum type="arabicPeriod"/>
            </a:pPr>
            <a:r>
              <a:rPr lang="en-US" sz="3600" b="1" dirty="0" smtClean="0">
                <a:solidFill>
                  <a:schemeClr val="bg1"/>
                </a:solidFill>
              </a:rPr>
              <a:t>Type in “Lab Creatinine”</a:t>
            </a:r>
          </a:p>
        </p:txBody>
      </p:sp>
      <p:sp>
        <p:nvSpPr>
          <p:cNvPr id="7" name="TextBox 6" descr="“Insert Patient Data (Object)” will open&#10;"/>
          <p:cNvSpPr txBox="1"/>
          <p:nvPr/>
        </p:nvSpPr>
        <p:spPr>
          <a:xfrm>
            <a:off x="5079080" y="1022465"/>
            <a:ext cx="3846020" cy="1754326"/>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“Insert Patient Data (Object)” will open</a:t>
            </a: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429227370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nsert Patient Data (Object) list screen, Lab Creatinine selected"/>
          <p:cNvPicPr/>
          <p:nvPr/>
        </p:nvPicPr>
        <p:blipFill>
          <a:blip r:embed="rId3" cstate="print"/>
          <a:stretch>
            <a:fillRect/>
          </a:stretch>
        </p:blipFill>
        <p:spPr>
          <a:xfrm>
            <a:off x="695326" y="990600"/>
            <a:ext cx="4181473" cy="4953000"/>
          </a:xfrm>
          <a:prstGeom prst="rect">
            <a:avLst/>
          </a:prstGeom>
        </p:spPr>
      </p:pic>
      <p:cxnSp>
        <p:nvCxnSpPr>
          <p:cNvPr id="6" name="Elbow Connector 5" descr="&quot; &quot;"/>
          <p:cNvCxnSpPr/>
          <p:nvPr/>
        </p:nvCxnSpPr>
        <p:spPr>
          <a:xfrm rot="10800000">
            <a:off x="2362200" y="1600200"/>
            <a:ext cx="2716880" cy="1600200"/>
          </a:xfrm>
          <a:prstGeom prst="bentConnector3">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 name="Elbow Connector 2" descr="&quot; &quot;"/>
          <p:cNvCxnSpPr/>
          <p:nvPr/>
        </p:nvCxnSpPr>
        <p:spPr>
          <a:xfrm rot="10800000" flipV="1">
            <a:off x="3720640" y="5334000"/>
            <a:ext cx="1358441" cy="304800"/>
          </a:xfrm>
          <a:prstGeom prst="bentConnector3">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Rectangle 6" descr="Insert Object button"/>
          <p:cNvSpPr/>
          <p:nvPr/>
        </p:nvSpPr>
        <p:spPr>
          <a:xfrm>
            <a:off x="2786062" y="5519650"/>
            <a:ext cx="934577" cy="22860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descr="1. Type in “Lab” followed by “Creatinine”&#10;2. Click “Insert Object”&#10;"/>
          <p:cNvSpPr txBox="1"/>
          <p:nvPr/>
        </p:nvSpPr>
        <p:spPr>
          <a:xfrm>
            <a:off x="5079080" y="2868229"/>
            <a:ext cx="3846020" cy="2769989"/>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65150" indent="-565150">
              <a:buAutoNum type="arabicPeriod"/>
            </a:pPr>
            <a:r>
              <a:rPr lang="en-US" sz="3600" b="1" dirty="0" smtClean="0">
                <a:solidFill>
                  <a:schemeClr val="bg1"/>
                </a:solidFill>
              </a:rPr>
              <a:t>Type in “Lab Creatinine”</a:t>
            </a:r>
          </a:p>
          <a:p>
            <a:pPr marL="742950" indent="-742950">
              <a:buAutoNum type="arabicPeriod"/>
            </a:pPr>
            <a:endParaRPr lang="en-US" sz="3000" b="1" dirty="0">
              <a:solidFill>
                <a:schemeClr val="bg1"/>
              </a:solidFill>
            </a:endParaRPr>
          </a:p>
          <a:p>
            <a:pPr marL="565150" indent="-565150">
              <a:buAutoNum type="arabicPeriod"/>
            </a:pPr>
            <a:r>
              <a:rPr lang="en-US" sz="3600" b="1" dirty="0" smtClean="0">
                <a:solidFill>
                  <a:schemeClr val="bg1"/>
                </a:solidFill>
              </a:rPr>
              <a:t>Click “Insert Object”</a:t>
            </a:r>
          </a:p>
        </p:txBody>
      </p:sp>
      <p:sp>
        <p:nvSpPr>
          <p:cNvPr id="5" name="TextBox 4" descr="“Insert Patient Data (Object)” will open&#10;"/>
          <p:cNvSpPr txBox="1"/>
          <p:nvPr/>
        </p:nvSpPr>
        <p:spPr>
          <a:xfrm>
            <a:off x="5079080" y="1022465"/>
            <a:ext cx="3846020" cy="1754326"/>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“Insert Patient Data (Object)” will open</a:t>
            </a: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265407125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mplate Editor"/>
          <p:cNvPicPr/>
          <p:nvPr/>
        </p:nvPicPr>
        <p:blipFill>
          <a:blip r:embed="rId3" cstate="print"/>
          <a:stretch>
            <a:fillRect/>
          </a:stretch>
        </p:blipFill>
        <p:spPr>
          <a:xfrm>
            <a:off x="695327" y="533400"/>
            <a:ext cx="8448673" cy="5714999"/>
          </a:xfrm>
          <a:prstGeom prst="rect">
            <a:avLst/>
          </a:prstGeom>
        </p:spPr>
      </p:pic>
      <p:pic>
        <p:nvPicPr>
          <p:cNvPr id="10" name="Picture 9" descr="Template Boilerplate field, Lab Creatinine entered"/>
          <p:cNvPicPr/>
          <p:nvPr/>
        </p:nvPicPr>
        <p:blipFill rotWithShape="1">
          <a:blip r:embed="rId3" cstate="print"/>
          <a:srcRect t="43563" r="76503" b="46575"/>
          <a:stretch/>
        </p:blipFill>
        <p:spPr>
          <a:xfrm>
            <a:off x="3124200" y="3521128"/>
            <a:ext cx="4038600" cy="1889072"/>
          </a:xfrm>
          <a:prstGeom prst="rect">
            <a:avLst/>
          </a:prstGeom>
          <a:ln w="63500">
            <a:solidFill>
              <a:srgbClr val="7030A0"/>
            </a:solidFill>
          </a:ln>
          <a:effectLst>
            <a:outerShdw blurRad="50800" dist="38100" dir="8100000" algn="tr" rotWithShape="0">
              <a:schemeClr val="tx1">
                <a:lumMod val="85000"/>
                <a:lumOff val="15000"/>
                <a:alpha val="40000"/>
              </a:schemeClr>
            </a:outerShdw>
          </a:effectLst>
        </p:spPr>
      </p:pic>
      <p:sp>
        <p:nvSpPr>
          <p:cNvPr id="11" name="Rectangle 10" descr="&quot; &quot;"/>
          <p:cNvSpPr/>
          <p:nvPr/>
        </p:nvSpPr>
        <p:spPr>
          <a:xfrm>
            <a:off x="749919" y="3039202"/>
            <a:ext cx="1971673" cy="647700"/>
          </a:xfrm>
          <a:prstGeom prst="rect">
            <a:avLst/>
          </a:prstGeom>
          <a:noFill/>
          <a:ln w="63500">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8" name="Elbow Connector 7" descr="&quot; &quot;"/>
          <p:cNvCxnSpPr>
            <a:stCxn id="11" idx="2"/>
            <a:endCxn id="10" idx="1"/>
          </p:cNvCxnSpPr>
          <p:nvPr/>
        </p:nvCxnSpPr>
        <p:spPr>
          <a:xfrm rot="16200000" flipH="1">
            <a:off x="2040597" y="3382061"/>
            <a:ext cx="778762" cy="1388444"/>
          </a:xfrm>
          <a:prstGeom prst="bentConnector2">
            <a:avLst/>
          </a:prstGeom>
          <a:ln w="63500">
            <a:solidFill>
              <a:srgbClr val="7030A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286450088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mplate: Creatinine in template boilerplate"/>
          <p:cNvPicPr/>
          <p:nvPr/>
        </p:nvPicPr>
        <p:blipFill rotWithShape="1">
          <a:blip r:embed="rId3" cstate="print"/>
          <a:srcRect l="1500" r="1465" b="3830"/>
          <a:stretch/>
        </p:blipFill>
        <p:spPr>
          <a:xfrm>
            <a:off x="824801" y="1676400"/>
            <a:ext cx="8189724" cy="3581400"/>
          </a:xfrm>
          <a:prstGeom prst="rect">
            <a:avLst/>
          </a:prstGeom>
        </p:spPr>
      </p:pic>
      <p:sp>
        <p:nvSpPr>
          <p:cNvPr id="7" name="TextBox 6" descr="Preview/Print Template&#10;"/>
          <p:cNvSpPr txBox="1"/>
          <p:nvPr/>
        </p:nvSpPr>
        <p:spPr>
          <a:xfrm>
            <a:off x="824800" y="152576"/>
            <a:ext cx="8189725" cy="861774"/>
          </a:xfrm>
          <a:prstGeom prst="rect">
            <a:avLst/>
          </a:prstGeom>
          <a:solidFill>
            <a:srgbClr val="7030A0"/>
          </a:solidFill>
          <a:ln w="63500">
            <a:solidFill>
              <a:srgbClr val="002060"/>
            </a:solidFill>
          </a:ln>
        </p:spPr>
        <p:txBody>
          <a:bodyPr wrap="square" rtlCol="0">
            <a:spAutoFit/>
          </a:bodyPr>
          <a:lstStyle/>
          <a:p>
            <a:pPr algn="ctr"/>
            <a:r>
              <a:rPr lang="en-US" sz="5000" b="1" dirty="0" smtClean="0">
                <a:solidFill>
                  <a:schemeClr val="bg1"/>
                </a:solidFill>
              </a:rPr>
              <a:t>Preview/Print Template</a:t>
            </a:r>
            <a:endParaRPr lang="en-US" sz="5000" b="1" dirty="0">
              <a:solidFill>
                <a:schemeClr val="bg1"/>
              </a:solidFill>
            </a:endParaRP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136980091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Editor screen"/>
          <p:cNvPicPr/>
          <p:nvPr/>
        </p:nvPicPr>
        <p:blipFill>
          <a:blip r:embed="rId3" cstate="print"/>
          <a:stretch>
            <a:fillRect/>
          </a:stretch>
        </p:blipFill>
        <p:spPr>
          <a:xfrm>
            <a:off x="695327" y="457200"/>
            <a:ext cx="8448673" cy="6095999"/>
          </a:xfrm>
          <a:prstGeom prst="rect">
            <a:avLst/>
          </a:prstGeom>
        </p:spPr>
      </p:pic>
      <p:pic>
        <p:nvPicPr>
          <p:cNvPr id="6" name="Picture 5" descr="Personal Template Properties, Name Hemoglobin A1c"/>
          <p:cNvPicPr/>
          <p:nvPr/>
        </p:nvPicPr>
        <p:blipFill rotWithShape="1">
          <a:blip r:embed="rId4" cstate="print"/>
          <a:srcRect b="22959"/>
          <a:stretch/>
        </p:blipFill>
        <p:spPr>
          <a:xfrm>
            <a:off x="2524602" y="3837017"/>
            <a:ext cx="4790122" cy="1397924"/>
          </a:xfrm>
          <a:prstGeom prst="rect">
            <a:avLst/>
          </a:prstGeom>
          <a:ln w="63500">
            <a:solidFill>
              <a:srgbClr val="7030A0"/>
            </a:solidFill>
          </a:ln>
        </p:spPr>
      </p:pic>
      <p:cxnSp>
        <p:nvCxnSpPr>
          <p:cNvPr id="9" name="Elbow Connector 8" descr="&quot; &quot;"/>
          <p:cNvCxnSpPr>
            <a:stCxn id="8" idx="2"/>
            <a:endCxn id="6" idx="0"/>
          </p:cNvCxnSpPr>
          <p:nvPr/>
        </p:nvCxnSpPr>
        <p:spPr>
          <a:xfrm rot="5400000">
            <a:off x="5135394" y="1232069"/>
            <a:ext cx="2389217" cy="2820678"/>
          </a:xfrm>
          <a:prstGeom prst="bentConnector3">
            <a:avLst>
              <a:gd name="adj1" fmla="val 50000"/>
            </a:avLst>
          </a:prstGeom>
          <a:ln w="63500">
            <a:solidFill>
              <a:srgbClr val="7030A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Rectangle 7" descr="&quot; &quot;"/>
          <p:cNvSpPr/>
          <p:nvPr/>
        </p:nvSpPr>
        <p:spPr>
          <a:xfrm>
            <a:off x="6553200" y="990600"/>
            <a:ext cx="2374281" cy="457200"/>
          </a:xfrm>
          <a:prstGeom prst="rect">
            <a:avLst/>
          </a:prstGeom>
          <a:noFill/>
          <a:ln w="63500">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361098494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sert Patient Data (Object)"/>
          <p:cNvPicPr>
            <a:picLocks noChangeAspect="1"/>
          </p:cNvPicPr>
          <p:nvPr/>
        </p:nvPicPr>
        <p:blipFill>
          <a:blip r:embed="rId3" cstate="print"/>
          <a:stretch>
            <a:fillRect/>
          </a:stretch>
        </p:blipFill>
        <p:spPr>
          <a:xfrm>
            <a:off x="826185" y="1490750"/>
            <a:ext cx="4480560" cy="4949666"/>
          </a:xfrm>
          <a:prstGeom prst="rect">
            <a:avLst/>
          </a:prstGeom>
        </p:spPr>
      </p:pic>
      <p:cxnSp>
        <p:nvCxnSpPr>
          <p:cNvPr id="9" name="Elbow Connector 8" descr="&quot; &quot;"/>
          <p:cNvCxnSpPr/>
          <p:nvPr/>
        </p:nvCxnSpPr>
        <p:spPr>
          <a:xfrm rot="10800000">
            <a:off x="2362200" y="2057400"/>
            <a:ext cx="2716881" cy="1143000"/>
          </a:xfrm>
          <a:prstGeom prst="bentConnector3">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descr="1. Type in “Lab A1c”&#10;"/>
          <p:cNvSpPr txBox="1"/>
          <p:nvPr/>
        </p:nvSpPr>
        <p:spPr>
          <a:xfrm>
            <a:off x="5079080" y="2868229"/>
            <a:ext cx="3846020" cy="1200329"/>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65150" indent="-565150">
              <a:buAutoNum type="arabicPeriod"/>
            </a:pPr>
            <a:r>
              <a:rPr lang="en-US" sz="3600" b="1" dirty="0" smtClean="0">
                <a:solidFill>
                  <a:schemeClr val="bg1"/>
                </a:solidFill>
              </a:rPr>
              <a:t>Type in “Lab A1c”</a:t>
            </a:r>
          </a:p>
        </p:txBody>
      </p:sp>
      <p:sp>
        <p:nvSpPr>
          <p:cNvPr id="8" name="TextBox 7" descr="“Insert Patient Data (Object)” will open&#10;"/>
          <p:cNvSpPr txBox="1"/>
          <p:nvPr/>
        </p:nvSpPr>
        <p:spPr>
          <a:xfrm>
            <a:off x="5079080" y="1022465"/>
            <a:ext cx="3846020" cy="1754326"/>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“Insert Patient Data (Object)” will open</a:t>
            </a: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26463928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 Editor screen"/>
          <p:cNvPicPr/>
          <p:nvPr/>
        </p:nvPicPr>
        <p:blipFill>
          <a:blip r:embed="rId3" cstate="print"/>
          <a:stretch>
            <a:fillRect/>
          </a:stretch>
        </p:blipFill>
        <p:spPr>
          <a:xfrm>
            <a:off x="695327" y="381000"/>
            <a:ext cx="8448673" cy="6019799"/>
          </a:xfrm>
          <a:prstGeom prst="rect">
            <a:avLst/>
          </a:prstGeom>
        </p:spPr>
      </p:pic>
      <p:pic>
        <p:nvPicPr>
          <p:cNvPr id="10" name="Picture 9" descr="Template Biolerplate form, LAB A1C entered"/>
          <p:cNvPicPr/>
          <p:nvPr/>
        </p:nvPicPr>
        <p:blipFill>
          <a:blip r:embed="rId4" cstate="print"/>
          <a:stretch>
            <a:fillRect/>
          </a:stretch>
        </p:blipFill>
        <p:spPr>
          <a:xfrm>
            <a:off x="3124200" y="3657600"/>
            <a:ext cx="3048000" cy="1447800"/>
          </a:xfrm>
          <a:prstGeom prst="rect">
            <a:avLst/>
          </a:prstGeom>
          <a:ln w="63500">
            <a:solidFill>
              <a:srgbClr val="7030A0"/>
            </a:solidFill>
          </a:ln>
          <a:effectLst>
            <a:outerShdw blurRad="50800" dist="38100" dir="8100000" algn="tr" rotWithShape="0">
              <a:schemeClr val="tx1">
                <a:lumMod val="85000"/>
                <a:lumOff val="15000"/>
                <a:alpha val="40000"/>
              </a:schemeClr>
            </a:outerShdw>
          </a:effectLst>
        </p:spPr>
      </p:pic>
      <p:cxnSp>
        <p:nvCxnSpPr>
          <p:cNvPr id="12" name="Elbow Connector 11" descr="&quot; &quot;"/>
          <p:cNvCxnSpPr>
            <a:stCxn id="11" idx="2"/>
          </p:cNvCxnSpPr>
          <p:nvPr/>
        </p:nvCxnSpPr>
        <p:spPr>
          <a:xfrm rot="16200000" flipH="1">
            <a:off x="2040597" y="3382061"/>
            <a:ext cx="778762" cy="1388444"/>
          </a:xfrm>
          <a:prstGeom prst="bentConnector2">
            <a:avLst/>
          </a:prstGeom>
          <a:ln w="63500">
            <a:solidFill>
              <a:srgbClr val="7030A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 name="Rectangle 10" descr="&quot; &quot;"/>
          <p:cNvSpPr/>
          <p:nvPr/>
        </p:nvSpPr>
        <p:spPr>
          <a:xfrm>
            <a:off x="749919" y="3039202"/>
            <a:ext cx="1971673" cy="647700"/>
          </a:xfrm>
          <a:prstGeom prst="rect">
            <a:avLst/>
          </a:prstGeom>
          <a:noFill/>
          <a:ln w="63500">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754069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clock dial"/>
          <p:cNvPicPr>
            <a:picLocks noChangeAspect="1"/>
          </p:cNvPicPr>
          <p:nvPr/>
        </p:nvPicPr>
        <p:blipFill>
          <a:blip r:embed="rId3" cstate="print">
            <a:extLst>
              <a:ext uri="{BEBA8EAE-BF5A-486C-A8C5-ECC9F3942E4B}">
                <a14:imgProps xmlns:a14="http://schemas.microsoft.com/office/drawing/2010/main">
                  <a14:imgLayer r:embed="rId4">
                    <a14:imgEffect>
                      <a14:backgroundRemoval t="9935" b="98920" l="9959" r="99591">
                        <a14:foregroundMark x1="36426" y1="96328" x2="36426" y2="96328"/>
                        <a14:foregroundMark x1="31787" y1="92657" x2="31787" y2="92657"/>
                        <a14:foregroundMark x1="27558" y1="87689" x2="27558" y2="87689"/>
                        <a14:foregroundMark x1="24557" y1="82073" x2="24557" y2="82073"/>
                        <a14:foregroundMark x1="22237" y1="76458" x2="22237" y2="76458"/>
                        <a14:foregroundMark x1="20327" y1="71274" x2="20327" y2="71274"/>
                        <a14:foregroundMark x1="20191" y1="65875" x2="20191" y2="65875"/>
                        <a14:foregroundMark x1="20327" y1="61555" x2="20327" y2="61555"/>
                        <a14:foregroundMark x1="21555" y1="56371" x2="21555" y2="56371"/>
                        <a14:foregroundMark x1="22783" y1="51836" x2="22783" y2="51836"/>
                        <a14:foregroundMark x1="24966" y1="48380" x2="24966" y2="48380"/>
                        <a14:foregroundMark x1="27012" y1="43844" x2="27012" y2="43844"/>
                        <a14:foregroundMark x1="30150" y1="40605" x2="30150" y2="40605"/>
                        <a14:foregroundMark x1="33834" y1="37365" x2="33834" y2="37365"/>
                        <a14:foregroundMark x1="37381" y1="34125" x2="37381" y2="34125"/>
                        <a14:foregroundMark x1="41337" y1="31749" x2="41337" y2="31749"/>
                        <a14:foregroundMark x1="45975" y1="28726" x2="45975" y2="28726"/>
                        <a14:foregroundMark x1="50341" y1="27430" x2="50341" y2="27430"/>
                        <a14:foregroundMark x1="55252" y1="25918" x2="55252" y2="25918"/>
                        <a14:foregroundMark x1="68349" y1="36717" x2="68349" y2="36717"/>
                        <a14:foregroundMark x1="70259" y1="39741" x2="70259" y2="39741"/>
                        <a14:foregroundMark x1="72578" y1="42333" x2="72578" y2="42333"/>
                        <a14:foregroundMark x1="74898" y1="44708" x2="74898" y2="44708"/>
                        <a14:foregroundMark x1="61392" y1="30670" x2="61392" y2="30670"/>
                        <a14:foregroundMark x1="62892" y1="33045" x2="62892" y2="33045"/>
                        <a14:foregroundMark x1="60300" y1="23542" x2="60300" y2="23542"/>
                        <a14:foregroundMark x1="64939" y1="23110" x2="64939" y2="23110"/>
                        <a14:foregroundMark x1="70123" y1="22030" x2="70123" y2="22030"/>
                        <a14:foregroundMark x1="75716" y1="22030" x2="75716" y2="22030"/>
                        <a14:foregroundMark x1="80218" y1="20734" x2="80218" y2="20734"/>
                        <a14:foregroundMark x1="86221" y1="22030" x2="86221" y2="22030"/>
                        <a14:foregroundMark x1="91678" y1="23110" x2="91678" y2="23110"/>
                        <a14:foregroundMark x1="96862" y1="23326" x2="96862" y2="23326"/>
                        <a14:foregroundMark x1="63847" y1="33477" x2="63847" y2="33477"/>
                        <a14:foregroundMark x1="64529" y1="34557" x2="64529" y2="34557"/>
                        <a14:foregroundMark x1="65075" y1="35421" x2="65075" y2="35421"/>
                        <a14:foregroundMark x1="65621" y1="36069" x2="65621" y2="36069"/>
                        <a14:foregroundMark x1="66439" y1="36933" x2="66439" y2="36933"/>
                        <a14:foregroundMark x1="67258" y1="37797" x2="67258" y2="37797"/>
                        <a14:foregroundMark x1="67940" y1="38445" x2="67940" y2="38445"/>
                        <a14:foregroundMark x1="68759" y1="39525" x2="68759" y2="39525"/>
                        <a14:foregroundMark x1="69577" y1="40605" x2="69577" y2="40605"/>
                        <a14:foregroundMark x1="70123" y1="41685" x2="70123" y2="41685"/>
                        <a14:foregroundMark x1="71214" y1="42765" x2="71214" y2="42765"/>
                        <a14:foregroundMark x1="72442" y1="44060" x2="72442" y2="44060"/>
                        <a14:foregroundMark x1="73261" y1="44924" x2="73261" y2="44924"/>
                        <a14:foregroundMark x1="74079" y1="45788" x2="74079" y2="45788"/>
                        <a14:foregroundMark x1="74625" y1="46652" x2="74625" y2="46652"/>
                        <a14:foregroundMark x1="75443" y1="47300" x2="75443" y2="47300"/>
                        <a14:foregroundMark x1="76126" y1="48164" x2="76126" y2="48164"/>
                        <a14:foregroundMark x1="76808" y1="48812" x2="76808" y2="48812"/>
                        <a14:foregroundMark x1="77490" y1="49676" x2="77490" y2="49676"/>
                        <a14:foregroundMark x1="78035" y1="50324" x2="78035" y2="50324"/>
                        <a14:foregroundMark x1="78718" y1="50972" x2="78718" y2="50972"/>
                        <a14:foregroundMark x1="79400" y1="51836" x2="79400" y2="51836"/>
                        <a14:foregroundMark x1="79945" y1="52700" x2="79945" y2="52700"/>
                        <a14:backgroundMark x1="80082" y1="44060" x2="80082" y2="44060"/>
                      </a14:backgroundRemoval>
                    </a14:imgEffect>
                  </a14:imgLayer>
                </a14:imgProps>
              </a:ext>
              <a:ext uri="{28A0092B-C50C-407E-A947-70E740481C1C}">
                <a14:useLocalDpi xmlns:a14="http://schemas.microsoft.com/office/drawing/2010/main" val="0"/>
              </a:ext>
            </a:extLst>
          </a:blip>
          <a:stretch>
            <a:fillRect/>
          </a:stretch>
        </p:blipFill>
        <p:spPr>
          <a:xfrm>
            <a:off x="2641600" y="2678684"/>
            <a:ext cx="7075025" cy="4471416"/>
          </a:xfrm>
          <a:prstGeom prst="rect">
            <a:avLst/>
          </a:prstGeom>
        </p:spPr>
      </p:pic>
      <p:graphicFrame>
        <p:nvGraphicFramePr>
          <p:cNvPr id="6" name="Diagram 5"/>
          <p:cNvGraphicFramePr/>
          <p:nvPr>
            <p:extLst>
              <p:ext uri="{D42A27DB-BD31-4B8C-83A1-F6EECF244321}">
                <p14:modId xmlns:p14="http://schemas.microsoft.com/office/powerpoint/2010/main" val="434337042"/>
              </p:ext>
            </p:extLst>
          </p:nvPr>
        </p:nvGraphicFramePr>
        <p:xfrm>
          <a:off x="0" y="0"/>
          <a:ext cx="73914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527000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emplate Editor screen"/>
          <p:cNvPicPr>
            <a:picLocks noChangeAspect="1" noChangeArrowheads="1"/>
          </p:cNvPicPr>
          <p:nvPr/>
        </p:nvPicPr>
        <p:blipFill rotWithShape="1">
          <a:blip r:embed="rId3" cstate="print"/>
          <a:srcRect t="941" r="1897" b="2895"/>
          <a:stretch/>
        </p:blipFill>
        <p:spPr bwMode="auto">
          <a:xfrm>
            <a:off x="696100" y="559558"/>
            <a:ext cx="8447900" cy="5281684"/>
          </a:xfrm>
          <a:prstGeom prst="rect">
            <a:avLst/>
          </a:prstGeom>
          <a:noFill/>
          <a:ln w="9525">
            <a:noFill/>
            <a:miter lim="800000"/>
            <a:headEnd/>
            <a:tailEnd/>
          </a:ln>
        </p:spPr>
      </p:pic>
      <p:pic>
        <p:nvPicPr>
          <p:cNvPr id="12" name="Picture 2" descr="Edit menu li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92" t="8608" r="5114" b="1735"/>
          <a:stretch/>
        </p:blipFill>
        <p:spPr bwMode="auto">
          <a:xfrm>
            <a:off x="795062" y="917816"/>
            <a:ext cx="3670984" cy="4746639"/>
          </a:xfrm>
          <a:prstGeom prst="rect">
            <a:avLst/>
          </a:prstGeom>
          <a:noFill/>
          <a:ln w="63500">
            <a:solidFill>
              <a:schemeClr val="accent5">
                <a:lumMod val="50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3" name="Straight Connector 12" descr="&quot; &quot;"/>
          <p:cNvCxnSpPr/>
          <p:nvPr/>
        </p:nvCxnSpPr>
        <p:spPr>
          <a:xfrm>
            <a:off x="795244" y="4083775"/>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descr="&quot; &quot;"/>
          <p:cNvCxnSpPr/>
          <p:nvPr/>
        </p:nvCxnSpPr>
        <p:spPr>
          <a:xfrm>
            <a:off x="794145" y="4509448"/>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Rectangle 14" descr="Edit button"/>
          <p:cNvSpPr/>
          <p:nvPr/>
        </p:nvSpPr>
        <p:spPr>
          <a:xfrm>
            <a:off x="796072" y="942889"/>
            <a:ext cx="396594" cy="356616"/>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descr="&quot; &quot;"/>
          <p:cNvCxnSpPr/>
          <p:nvPr/>
        </p:nvCxnSpPr>
        <p:spPr>
          <a:xfrm flipH="1">
            <a:off x="1192666" y="1203085"/>
            <a:ext cx="3531734" cy="1"/>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4" name="TextBox 23" descr="1. Select “Edit”&#10;"/>
          <p:cNvSpPr txBox="1"/>
          <p:nvPr/>
        </p:nvSpPr>
        <p:spPr>
          <a:xfrm>
            <a:off x="4620904" y="864993"/>
            <a:ext cx="4495800" cy="646331"/>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Select “Edit”</a:t>
            </a:r>
          </a:p>
        </p:txBody>
      </p:sp>
      <p:sp>
        <p:nvSpPr>
          <p:cNvPr id="10"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15076949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emplate Editor screen"/>
          <p:cNvPicPr>
            <a:picLocks noChangeAspect="1" noChangeArrowheads="1"/>
          </p:cNvPicPr>
          <p:nvPr/>
        </p:nvPicPr>
        <p:blipFill rotWithShape="1">
          <a:blip r:embed="rId3" cstate="print"/>
          <a:srcRect t="941" r="1897" b="2895"/>
          <a:stretch/>
        </p:blipFill>
        <p:spPr bwMode="auto">
          <a:xfrm>
            <a:off x="696100" y="559558"/>
            <a:ext cx="8447900" cy="5281684"/>
          </a:xfrm>
          <a:prstGeom prst="rect">
            <a:avLst/>
          </a:prstGeom>
          <a:noFill/>
          <a:ln w="9525">
            <a:noFill/>
            <a:miter lim="800000"/>
            <a:headEnd/>
            <a:tailEnd/>
          </a:ln>
        </p:spPr>
      </p:pic>
      <p:pic>
        <p:nvPicPr>
          <p:cNvPr id="12" name="Picture 2" descr="Edit menu li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92" t="8608" r="5114" b="1735"/>
          <a:stretch/>
        </p:blipFill>
        <p:spPr bwMode="auto">
          <a:xfrm>
            <a:off x="795062" y="917816"/>
            <a:ext cx="3670984" cy="4746639"/>
          </a:xfrm>
          <a:prstGeom prst="rect">
            <a:avLst/>
          </a:prstGeom>
          <a:noFill/>
          <a:ln w="63500">
            <a:solidFill>
              <a:schemeClr val="accent5">
                <a:lumMod val="50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3" name="Straight Connector 12" descr="&quot; &quot;"/>
          <p:cNvCxnSpPr/>
          <p:nvPr/>
        </p:nvCxnSpPr>
        <p:spPr>
          <a:xfrm>
            <a:off x="795244" y="4083775"/>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descr="&quot; &quot;"/>
          <p:cNvCxnSpPr/>
          <p:nvPr/>
        </p:nvCxnSpPr>
        <p:spPr>
          <a:xfrm>
            <a:off x="794145" y="4509448"/>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Rectangle 14" descr="Edit button"/>
          <p:cNvSpPr/>
          <p:nvPr/>
        </p:nvSpPr>
        <p:spPr>
          <a:xfrm>
            <a:off x="796072" y="942889"/>
            <a:ext cx="396594" cy="356616"/>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descr="&quot; &quot;"/>
          <p:cNvCxnSpPr/>
          <p:nvPr/>
        </p:nvCxnSpPr>
        <p:spPr>
          <a:xfrm flipH="1">
            <a:off x="1192666" y="1203085"/>
            <a:ext cx="3531734" cy="1"/>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9" name="Rectangle 18" descr="Print/Preview Template"/>
          <p:cNvSpPr/>
          <p:nvPr/>
        </p:nvSpPr>
        <p:spPr>
          <a:xfrm>
            <a:off x="755128" y="4114856"/>
            <a:ext cx="3710918" cy="356616"/>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Elbow Connector 20" descr="&quot; &quot;"/>
          <p:cNvCxnSpPr>
            <a:endCxn id="19" idx="0"/>
          </p:cNvCxnSpPr>
          <p:nvPr/>
        </p:nvCxnSpPr>
        <p:spPr>
          <a:xfrm rot="10800000" flipV="1">
            <a:off x="2610588" y="2286000"/>
            <a:ext cx="2037613" cy="1828856"/>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8" name="TextBox 17" descr="1. Select “Edit”&#10;2. Select “Preview /Print Template”&#10;"/>
          <p:cNvSpPr txBox="1"/>
          <p:nvPr/>
        </p:nvSpPr>
        <p:spPr>
          <a:xfrm>
            <a:off x="4620904" y="864993"/>
            <a:ext cx="4495800" cy="2308324"/>
          </a:xfrm>
          <a:prstGeom prst="rect">
            <a:avLst/>
          </a:prstGeom>
          <a:solidFill>
            <a:srgbClr val="7030A0"/>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Select “Edit”</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Select “Preview /Print Template”</a:t>
            </a:r>
          </a:p>
        </p:txBody>
      </p:sp>
      <p:sp>
        <p:nvSpPr>
          <p:cNvPr id="17"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240992529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int/Preview Template screen, A1CHGB listed"/>
          <p:cNvPicPr/>
          <p:nvPr/>
        </p:nvPicPr>
        <p:blipFill>
          <a:blip r:embed="rId3" cstate="print"/>
          <a:stretch>
            <a:fillRect/>
          </a:stretch>
        </p:blipFill>
        <p:spPr>
          <a:xfrm>
            <a:off x="824800" y="1905000"/>
            <a:ext cx="8189725" cy="3200399"/>
          </a:xfrm>
          <a:prstGeom prst="rect">
            <a:avLst/>
          </a:prstGeom>
        </p:spPr>
      </p:pic>
      <p:sp>
        <p:nvSpPr>
          <p:cNvPr id="7" name="TextBox 6" descr="Preview/Print Template&#10;"/>
          <p:cNvSpPr txBox="1"/>
          <p:nvPr/>
        </p:nvSpPr>
        <p:spPr>
          <a:xfrm>
            <a:off x="824800" y="152576"/>
            <a:ext cx="8189725" cy="861774"/>
          </a:xfrm>
          <a:prstGeom prst="rect">
            <a:avLst/>
          </a:prstGeom>
          <a:solidFill>
            <a:srgbClr val="7030A0"/>
          </a:solidFill>
          <a:ln w="63500">
            <a:solidFill>
              <a:srgbClr val="002060"/>
            </a:solidFill>
          </a:ln>
        </p:spPr>
        <p:txBody>
          <a:bodyPr wrap="square" rtlCol="0">
            <a:spAutoFit/>
          </a:bodyPr>
          <a:lstStyle/>
          <a:p>
            <a:pPr algn="ctr"/>
            <a:r>
              <a:rPr lang="en-US" sz="5000" b="1" dirty="0" smtClean="0">
                <a:solidFill>
                  <a:schemeClr val="bg1"/>
                </a:solidFill>
              </a:rPr>
              <a:t>Preview/Print Template</a:t>
            </a:r>
            <a:endParaRPr lang="en-US" sz="5000" b="1" dirty="0">
              <a:solidFill>
                <a:schemeClr val="bg1"/>
              </a:solidFill>
            </a:endParaRP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48301224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Editor screen, Lab template selected"/>
          <p:cNvPicPr/>
          <p:nvPr/>
        </p:nvPicPr>
        <p:blipFill>
          <a:blip r:embed="rId3" cstate="print"/>
          <a:stretch>
            <a:fillRect/>
          </a:stretch>
        </p:blipFill>
        <p:spPr>
          <a:xfrm>
            <a:off x="1137287" y="19261"/>
            <a:ext cx="7381873" cy="6858000"/>
          </a:xfrm>
          <a:prstGeom prst="rect">
            <a:avLst/>
          </a:prstGeom>
        </p:spPr>
      </p:pic>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118974681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 Editor screen"/>
          <p:cNvPicPr/>
          <p:nvPr/>
        </p:nvPicPr>
        <p:blipFill>
          <a:blip r:embed="rId3" cstate="print"/>
          <a:stretch>
            <a:fillRect/>
          </a:stretch>
        </p:blipFill>
        <p:spPr>
          <a:xfrm>
            <a:off x="1137287" y="19261"/>
            <a:ext cx="7381873" cy="6858000"/>
          </a:xfrm>
          <a:prstGeom prst="rect">
            <a:avLst/>
          </a:prstGeom>
        </p:spPr>
      </p:pic>
      <p:sp>
        <p:nvSpPr>
          <p:cNvPr id="5" name="Rectangle 4" descr="Basic text entered into Tempate Boilerplate field"/>
          <p:cNvSpPr/>
          <p:nvPr/>
        </p:nvSpPr>
        <p:spPr>
          <a:xfrm>
            <a:off x="1584960" y="2860964"/>
            <a:ext cx="592756" cy="3657600"/>
          </a:xfrm>
          <a:prstGeom prst="rect">
            <a:avLst/>
          </a:prstGeom>
          <a:noFill/>
          <a:ln w="63500">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0" name="Straight Arrow Connector 9" descr="&quot; &quot;"/>
          <p:cNvCxnSpPr/>
          <p:nvPr/>
        </p:nvCxnSpPr>
        <p:spPr>
          <a:xfrm flipH="1">
            <a:off x="2177716" y="3218765"/>
            <a:ext cx="2650508" cy="0"/>
          </a:xfrm>
          <a:prstGeom prst="straightConnector1">
            <a:avLst/>
          </a:prstGeom>
          <a:ln w="57150">
            <a:solidFill>
              <a:srgbClr val="00206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Box 2" descr="Basic Text&#10;"/>
          <p:cNvSpPr txBox="1"/>
          <p:nvPr/>
        </p:nvSpPr>
        <p:spPr>
          <a:xfrm>
            <a:off x="4828223" y="2895600"/>
            <a:ext cx="2547937" cy="646331"/>
          </a:xfrm>
          <a:prstGeom prst="rect">
            <a:avLst/>
          </a:prstGeom>
          <a:solidFill>
            <a:srgbClr val="7030A0"/>
          </a:solidFill>
          <a:ln w="63500">
            <a:solidFill>
              <a:srgbClr val="002060"/>
            </a:solidFill>
          </a:ln>
          <a:effectLst>
            <a:outerShdw blurRad="50800" dist="38100" dir="8100000" algn="tr" rotWithShape="0">
              <a:prstClr val="black">
                <a:alpha val="40000"/>
              </a:prstClr>
            </a:outerShdw>
          </a:effectLst>
        </p:spPr>
        <p:txBody>
          <a:bodyPr wrap="square" rtlCol="0">
            <a:spAutoFit/>
          </a:bodyPr>
          <a:lstStyle/>
          <a:p>
            <a:pPr algn="ctr"/>
            <a:r>
              <a:rPr lang="en-US" sz="3600" dirty="0" smtClean="0">
                <a:solidFill>
                  <a:schemeClr val="bg1"/>
                </a:solidFill>
              </a:rPr>
              <a:t>Basic Text</a:t>
            </a:r>
            <a:endParaRPr lang="en-US" sz="3600" dirty="0">
              <a:solidFill>
                <a:schemeClr val="bg1"/>
              </a:solidFill>
            </a:endParaRP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131737222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 Editor screen"/>
          <p:cNvPicPr/>
          <p:nvPr/>
        </p:nvPicPr>
        <p:blipFill>
          <a:blip r:embed="rId3" cstate="print"/>
          <a:stretch>
            <a:fillRect/>
          </a:stretch>
        </p:blipFill>
        <p:spPr>
          <a:xfrm>
            <a:off x="1137287" y="19261"/>
            <a:ext cx="7381873" cy="6858000"/>
          </a:xfrm>
          <a:prstGeom prst="rect">
            <a:avLst/>
          </a:prstGeom>
        </p:spPr>
      </p:pic>
      <p:sp>
        <p:nvSpPr>
          <p:cNvPr id="11" name="Rectangle 10" descr="Basic text entered into Tempate Boilerplate field"/>
          <p:cNvSpPr/>
          <p:nvPr/>
        </p:nvSpPr>
        <p:spPr>
          <a:xfrm>
            <a:off x="1584960" y="2860964"/>
            <a:ext cx="592756" cy="3657600"/>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7" name="TextBox 6" descr="Patient Data Objects entered into Tempate Boilerplate field&#10;"/>
          <p:cNvSpPr txBox="1"/>
          <p:nvPr/>
        </p:nvSpPr>
        <p:spPr>
          <a:xfrm>
            <a:off x="4828223" y="3697069"/>
            <a:ext cx="2547937" cy="1754326"/>
          </a:xfrm>
          <a:prstGeom prst="rect">
            <a:avLst/>
          </a:prstGeom>
          <a:solidFill>
            <a:srgbClr val="7030A0"/>
          </a:solidFill>
          <a:ln w="63500">
            <a:solidFill>
              <a:srgbClr val="002060"/>
            </a:solidFill>
          </a:ln>
        </p:spPr>
        <p:txBody>
          <a:bodyPr wrap="square" rtlCol="0">
            <a:spAutoFit/>
          </a:bodyPr>
          <a:lstStyle/>
          <a:p>
            <a:pPr algn="ctr"/>
            <a:r>
              <a:rPr lang="en-US" sz="3600" dirty="0" smtClean="0">
                <a:solidFill>
                  <a:schemeClr val="bg1"/>
                </a:solidFill>
              </a:rPr>
              <a:t>Patient Data Objects</a:t>
            </a:r>
            <a:endParaRPr lang="en-US" sz="3600" dirty="0">
              <a:solidFill>
                <a:schemeClr val="bg1"/>
              </a:solidFill>
            </a:endParaRPr>
          </a:p>
        </p:txBody>
      </p:sp>
      <p:cxnSp>
        <p:nvCxnSpPr>
          <p:cNvPr id="10" name="Straight Arrow Connector 9" descr="&quot; &quot;"/>
          <p:cNvCxnSpPr/>
          <p:nvPr/>
        </p:nvCxnSpPr>
        <p:spPr>
          <a:xfrm flipH="1">
            <a:off x="2177716" y="3218765"/>
            <a:ext cx="2650508" cy="0"/>
          </a:xfrm>
          <a:prstGeom prst="straightConnector1">
            <a:avLst/>
          </a:prstGeom>
          <a:ln w="571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Box 2" descr="Basic Text&#10;"/>
          <p:cNvSpPr txBox="1"/>
          <p:nvPr/>
        </p:nvSpPr>
        <p:spPr>
          <a:xfrm>
            <a:off x="4828223" y="2895600"/>
            <a:ext cx="2547937" cy="646331"/>
          </a:xfrm>
          <a:prstGeom prst="rect">
            <a:avLst/>
          </a:prstGeom>
          <a:solidFill>
            <a:schemeClr val="bg1">
              <a:lumMod val="75000"/>
            </a:schemeClr>
          </a:solidFill>
          <a:ln w="63500">
            <a:solidFill>
              <a:srgbClr val="002060"/>
            </a:solidFill>
          </a:ln>
        </p:spPr>
        <p:txBody>
          <a:bodyPr wrap="square" rtlCol="0">
            <a:spAutoFit/>
          </a:bodyPr>
          <a:lstStyle/>
          <a:p>
            <a:pPr algn="ctr"/>
            <a:r>
              <a:rPr lang="en-US" sz="3600" dirty="0" smtClean="0">
                <a:solidFill>
                  <a:schemeClr val="bg1"/>
                </a:solidFill>
              </a:rPr>
              <a:t>Basic Text</a:t>
            </a:r>
            <a:endParaRPr lang="en-US" sz="3600" dirty="0">
              <a:solidFill>
                <a:schemeClr val="bg1"/>
              </a:solidFill>
            </a:endParaRP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
        <p:nvSpPr>
          <p:cNvPr id="8" name="Rectangle 7" descr="patient data entered into Tempate Boilerplate field"/>
          <p:cNvSpPr/>
          <p:nvPr/>
        </p:nvSpPr>
        <p:spPr>
          <a:xfrm>
            <a:off x="2170315" y="2871355"/>
            <a:ext cx="2362200" cy="3657600"/>
          </a:xfrm>
          <a:prstGeom prst="rect">
            <a:avLst/>
          </a:prstGeom>
          <a:noFill/>
          <a:ln w="63500">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9" name="Elbow Connector 8" descr="&quot; &quot;"/>
          <p:cNvCxnSpPr>
            <a:stCxn id="7" idx="2"/>
          </p:cNvCxnSpPr>
          <p:nvPr/>
        </p:nvCxnSpPr>
        <p:spPr>
          <a:xfrm rot="5400000">
            <a:off x="5083374" y="4848581"/>
            <a:ext cx="416005" cy="1621632"/>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55283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Editor screen, Lab Template selected, Patient Data Objects entered into Tempate Boilerplate field&#10;"/>
          <p:cNvPicPr/>
          <p:nvPr/>
        </p:nvPicPr>
        <p:blipFill>
          <a:blip r:embed="rId3" cstate="print"/>
          <a:stretch>
            <a:fillRect/>
          </a:stretch>
        </p:blipFill>
        <p:spPr>
          <a:xfrm>
            <a:off x="1137287" y="19261"/>
            <a:ext cx="7381873" cy="6858000"/>
          </a:xfrm>
          <a:prstGeom prst="rect">
            <a:avLst/>
          </a:prstGeom>
        </p:spPr>
      </p:pic>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283853412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Lab Template field, Patient Data Objects entered "/>
          <p:cNvPicPr>
            <a:picLocks noChangeAspect="1"/>
          </p:cNvPicPr>
          <p:nvPr/>
        </p:nvPicPr>
        <p:blipFill rotWithShape="1">
          <a:blip r:embed="rId3" cstate="print">
            <a:extLst>
              <a:ext uri="{28A0092B-C50C-407E-A947-70E740481C1C}">
                <a14:useLocalDpi xmlns:a14="http://schemas.microsoft.com/office/drawing/2010/main" val="0"/>
              </a:ext>
            </a:extLst>
          </a:blip>
          <a:srcRect b="2187"/>
          <a:stretch/>
        </p:blipFill>
        <p:spPr>
          <a:xfrm>
            <a:off x="1114615" y="1142627"/>
            <a:ext cx="7500909" cy="5715373"/>
          </a:xfrm>
          <a:prstGeom prst="rect">
            <a:avLst/>
          </a:prstGeom>
        </p:spPr>
      </p:pic>
      <p:sp>
        <p:nvSpPr>
          <p:cNvPr id="7" name="TextBox 6" descr="Preview/Print Template&#10;"/>
          <p:cNvSpPr txBox="1"/>
          <p:nvPr/>
        </p:nvSpPr>
        <p:spPr>
          <a:xfrm>
            <a:off x="824800" y="152576"/>
            <a:ext cx="8189725" cy="861774"/>
          </a:xfrm>
          <a:prstGeom prst="rect">
            <a:avLst/>
          </a:prstGeom>
          <a:solidFill>
            <a:srgbClr val="7030A0"/>
          </a:solidFill>
          <a:ln w="63500">
            <a:solidFill>
              <a:srgbClr val="002060"/>
            </a:solidFill>
          </a:ln>
        </p:spPr>
        <p:txBody>
          <a:bodyPr wrap="square" rtlCol="0">
            <a:spAutoFit/>
          </a:bodyPr>
          <a:lstStyle/>
          <a:p>
            <a:pPr algn="ctr"/>
            <a:r>
              <a:rPr lang="en-US" sz="5000" b="1" dirty="0" smtClean="0">
                <a:solidFill>
                  <a:schemeClr val="bg1"/>
                </a:solidFill>
              </a:rPr>
              <a:t>Preview/Print Template</a:t>
            </a:r>
            <a:endParaRPr lang="en-US" sz="5000" b="1" dirty="0">
              <a:solidFill>
                <a:schemeClr val="bg1"/>
              </a:solidFill>
            </a:endParaRPr>
          </a:p>
        </p:txBody>
      </p:sp>
      <p:sp>
        <p:nvSpPr>
          <p:cNvPr id="4" name="Title 1" descr="Create Text Template w/ Pt Data Object&#10;"/>
          <p:cNvSpPr txBox="1">
            <a:spLocks/>
          </p:cNvSpPr>
          <p:nvPr/>
        </p:nvSpPr>
        <p:spPr bwMode="auto">
          <a:xfrm rot="16200000">
            <a:off x="-3081339" y="3081336"/>
            <a:ext cx="6858003" cy="69532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Pt Data </a:t>
            </a:r>
            <a:r>
              <a:rPr lang="en-US" sz="3200" b="1" dirty="0">
                <a:solidFill>
                  <a:schemeClr val="bg1"/>
                </a:solidFill>
              </a:rPr>
              <a:t>O</a:t>
            </a:r>
            <a:r>
              <a:rPr lang="en-US" sz="3200" b="1" dirty="0" smtClean="0">
                <a:solidFill>
                  <a:schemeClr val="bg1"/>
                </a:solidFill>
              </a:rPr>
              <a:t>bject</a:t>
            </a:r>
          </a:p>
        </p:txBody>
      </p:sp>
    </p:spTree>
    <p:extLst>
      <p:ext uri="{BB962C8B-B14F-4D97-AF65-F5344CB8AC3E}">
        <p14:creationId xmlns:p14="http://schemas.microsoft.com/office/powerpoint/2010/main" val="197576218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38408"/>
          <a:stretch/>
        </p:blipFill>
        <p:spPr>
          <a:xfrm>
            <a:off x="-2" y="-6927"/>
            <a:ext cx="2463999" cy="5334000"/>
          </a:xfrm>
          <a:prstGeom prst="rect">
            <a:avLst/>
          </a:prstGeom>
        </p:spPr>
      </p:pic>
      <p:pic>
        <p:nvPicPr>
          <p:cNvPr id="26" name="Picture 25"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23188"/>
          <a:stretch/>
        </p:blipFill>
        <p:spPr>
          <a:xfrm>
            <a:off x="-1" y="1404677"/>
            <a:ext cx="3072864" cy="5334000"/>
          </a:xfrm>
          <a:prstGeom prst="rect">
            <a:avLst/>
          </a:prstGeom>
        </p:spPr>
      </p:pic>
      <p:pic>
        <p:nvPicPr>
          <p:cNvPr id="27" name="Picture 26"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7950" b="23047"/>
          <a:stretch/>
        </p:blipFill>
        <p:spPr>
          <a:xfrm>
            <a:off x="-1" y="2753334"/>
            <a:ext cx="3682461" cy="4104666"/>
          </a:xfrm>
          <a:prstGeom prst="rect">
            <a:avLst/>
          </a:prstGeom>
        </p:spPr>
      </p:pic>
      <p:pic>
        <p:nvPicPr>
          <p:cNvPr id="28" name="Picture 27"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48932"/>
          <a:stretch/>
        </p:blipFill>
        <p:spPr>
          <a:xfrm>
            <a:off x="304799" y="4134023"/>
            <a:ext cx="3900443" cy="2723977"/>
          </a:xfrm>
          <a:prstGeom prst="rect">
            <a:avLst/>
          </a:prstGeom>
        </p:spPr>
      </p:pic>
      <p:pic>
        <p:nvPicPr>
          <p:cNvPr id="29" name="Picture 28"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74122"/>
          <a:stretch/>
        </p:blipFill>
        <p:spPr>
          <a:xfrm>
            <a:off x="914400" y="5477664"/>
            <a:ext cx="3810000" cy="1380336"/>
          </a:xfrm>
          <a:prstGeom prst="rect">
            <a:avLst/>
          </a:prstGeom>
        </p:spPr>
      </p:pic>
      <p:sp>
        <p:nvSpPr>
          <p:cNvPr id="13" name="Rectangle 12" descr="&quot; &quot;"/>
          <p:cNvSpPr/>
          <p:nvPr/>
        </p:nvSpPr>
        <p:spPr>
          <a:xfrm>
            <a:off x="4724400" y="5600418"/>
            <a:ext cx="4419600" cy="1122756"/>
          </a:xfrm>
          <a:prstGeom prst="rect">
            <a:avLst/>
          </a:prstGeom>
          <a:solidFill>
            <a:schemeClr val="bg1">
              <a:lumMod val="65000"/>
              <a:alpha val="85000"/>
            </a:schemeClr>
          </a:solidFill>
          <a:ln>
            <a:solidFill>
              <a:schemeClr val="bg1">
                <a:lumMod val="6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Dialog Templates&#10;"/>
          <p:cNvSpPr txBox="1"/>
          <p:nvPr/>
        </p:nvSpPr>
        <p:spPr>
          <a:xfrm>
            <a:off x="4766930" y="5884002"/>
            <a:ext cx="4108048" cy="615553"/>
          </a:xfrm>
          <a:prstGeom prst="rect">
            <a:avLst/>
          </a:prstGeom>
          <a:noFill/>
        </p:spPr>
        <p:txBody>
          <a:bodyPr wrap="square" rtlCol="0">
            <a:spAutoFit/>
          </a:bodyPr>
          <a:lstStyle/>
          <a:p>
            <a:r>
              <a:rPr lang="en-US" sz="3400" b="1" dirty="0" smtClean="0">
                <a:solidFill>
                  <a:schemeClr val="bg1">
                    <a:lumMod val="75000"/>
                  </a:schemeClr>
                </a:solidFill>
              </a:rPr>
              <a:t>Dialog Templates</a:t>
            </a:r>
            <a:endParaRPr lang="en-US" sz="3400" b="1" dirty="0">
              <a:solidFill>
                <a:schemeClr val="bg1">
                  <a:lumMod val="75000"/>
                </a:schemeClr>
              </a:solidFill>
            </a:endParaRPr>
          </a:p>
        </p:txBody>
      </p:sp>
      <p:sp>
        <p:nvSpPr>
          <p:cNvPr id="15" name="Flowchart: Delay 14" descr="&quot; &quot;"/>
          <p:cNvSpPr/>
          <p:nvPr/>
        </p:nvSpPr>
        <p:spPr>
          <a:xfrm rot="10800000">
            <a:off x="3810000" y="5570705"/>
            <a:ext cx="914400" cy="1158974"/>
          </a:xfrm>
          <a:prstGeom prst="flowChartDelay">
            <a:avLst/>
          </a:prstGeom>
          <a:solidFill>
            <a:schemeClr val="bg1">
              <a:lumMod val="65000"/>
              <a:alpha val="8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descr="&quot; &quot;"/>
          <p:cNvSpPr/>
          <p:nvPr/>
        </p:nvSpPr>
        <p:spPr>
          <a:xfrm>
            <a:off x="3657600" y="2888505"/>
            <a:ext cx="5486400" cy="1140865"/>
          </a:xfrm>
          <a:prstGeom prst="rect">
            <a:avLst/>
          </a:prstGeom>
          <a:solidFill>
            <a:schemeClr val="bg1">
              <a:lumMod val="65000"/>
            </a:schemeClr>
          </a:solidFill>
          <a:ln>
            <a:no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elay 15" descr="&quot; &quot;"/>
          <p:cNvSpPr/>
          <p:nvPr/>
        </p:nvSpPr>
        <p:spPr>
          <a:xfrm rot="10800000">
            <a:off x="2788921" y="2857915"/>
            <a:ext cx="914400" cy="1168029"/>
          </a:xfrm>
          <a:prstGeom prst="flowChartDelay">
            <a:avLst/>
          </a:prstGeom>
          <a:solidFill>
            <a:schemeClr val="bg1">
              <a:lumMod val="65000"/>
            </a:schemeClr>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Text Templates with Patient Data Objects&#10;"/>
          <p:cNvSpPr txBox="1"/>
          <p:nvPr/>
        </p:nvSpPr>
        <p:spPr>
          <a:xfrm>
            <a:off x="3723588" y="2882192"/>
            <a:ext cx="4888787" cy="1138773"/>
          </a:xfrm>
          <a:prstGeom prst="rect">
            <a:avLst/>
          </a:prstGeom>
          <a:noFill/>
          <a:ln w="25400">
            <a:noFill/>
          </a:ln>
          <a:effectLst/>
        </p:spPr>
        <p:txBody>
          <a:bodyPr wrap="square" rtlCol="0">
            <a:spAutoFit/>
          </a:bodyPr>
          <a:lstStyle/>
          <a:p>
            <a:r>
              <a:rPr lang="en-US" sz="3400" b="1" dirty="0" smtClean="0">
                <a:solidFill>
                  <a:schemeClr val="bg1">
                    <a:lumMod val="75000"/>
                  </a:schemeClr>
                </a:solidFill>
              </a:rPr>
              <a:t>Text Templates with Patient Data Objects</a:t>
            </a:r>
            <a:endParaRPr lang="en-US" sz="3400" b="1" dirty="0">
              <a:solidFill>
                <a:schemeClr val="bg1">
                  <a:lumMod val="75000"/>
                </a:schemeClr>
              </a:solidFill>
            </a:endParaRPr>
          </a:p>
        </p:txBody>
      </p:sp>
      <p:sp>
        <p:nvSpPr>
          <p:cNvPr id="21" name="Rectangle 20" descr="&quot; &quot;"/>
          <p:cNvSpPr/>
          <p:nvPr/>
        </p:nvSpPr>
        <p:spPr>
          <a:xfrm>
            <a:off x="3077830" y="1531090"/>
            <a:ext cx="6112245" cy="1140865"/>
          </a:xfrm>
          <a:prstGeom prst="rect">
            <a:avLst/>
          </a:prstGeom>
          <a:solidFill>
            <a:schemeClr val="bg1">
              <a:lumMod val="65000"/>
              <a:alpha val="85000"/>
            </a:schemeClr>
          </a:solidFill>
          <a:ln>
            <a:solidFill>
              <a:schemeClr val="bg1">
                <a:lumMod val="6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descr="Text Templates&#10;"/>
          <p:cNvSpPr txBox="1"/>
          <p:nvPr/>
        </p:nvSpPr>
        <p:spPr>
          <a:xfrm>
            <a:off x="3106313" y="1822487"/>
            <a:ext cx="4589887" cy="615553"/>
          </a:xfrm>
          <a:prstGeom prst="rect">
            <a:avLst/>
          </a:prstGeom>
          <a:noFill/>
        </p:spPr>
        <p:txBody>
          <a:bodyPr wrap="square" rtlCol="0">
            <a:spAutoFit/>
          </a:bodyPr>
          <a:lstStyle/>
          <a:p>
            <a:r>
              <a:rPr lang="en-US" sz="3400" b="1" dirty="0" smtClean="0">
                <a:solidFill>
                  <a:schemeClr val="bg1">
                    <a:lumMod val="75000"/>
                  </a:schemeClr>
                </a:solidFill>
              </a:rPr>
              <a:t>Text Templates</a:t>
            </a:r>
            <a:endParaRPr lang="en-US" sz="3400" b="1" dirty="0">
              <a:solidFill>
                <a:schemeClr val="bg1">
                  <a:lumMod val="75000"/>
                </a:schemeClr>
              </a:solidFill>
            </a:endParaRPr>
          </a:p>
        </p:txBody>
      </p:sp>
      <p:sp>
        <p:nvSpPr>
          <p:cNvPr id="23" name="Flowchart: Delay 22" descr="&quot; &quot;"/>
          <p:cNvSpPr/>
          <p:nvPr/>
        </p:nvSpPr>
        <p:spPr>
          <a:xfrm rot="10800000">
            <a:off x="2163430" y="1503926"/>
            <a:ext cx="914400" cy="1168029"/>
          </a:xfrm>
          <a:prstGeom prst="flowChartDelay">
            <a:avLst/>
          </a:prstGeom>
          <a:solidFill>
            <a:schemeClr val="bg1">
              <a:lumMod val="65000"/>
              <a:alpha val="8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quot; &quot;"/>
          <p:cNvSpPr/>
          <p:nvPr/>
        </p:nvSpPr>
        <p:spPr>
          <a:xfrm>
            <a:off x="2465475" y="152400"/>
            <a:ext cx="6678525" cy="1140865"/>
          </a:xfrm>
          <a:prstGeom prst="rect">
            <a:avLst/>
          </a:prstGeom>
          <a:solidFill>
            <a:schemeClr val="bg1">
              <a:lumMod val="65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Text Templates “On the Fly”&#10;"/>
          <p:cNvSpPr txBox="1"/>
          <p:nvPr/>
        </p:nvSpPr>
        <p:spPr>
          <a:xfrm>
            <a:off x="2513123" y="439032"/>
            <a:ext cx="6099252" cy="615553"/>
          </a:xfrm>
          <a:prstGeom prst="rect">
            <a:avLst/>
          </a:prstGeom>
          <a:noFill/>
        </p:spPr>
        <p:txBody>
          <a:bodyPr wrap="square" rtlCol="0" anchor="ctr">
            <a:spAutoFit/>
          </a:bodyPr>
          <a:lstStyle/>
          <a:p>
            <a:r>
              <a:rPr lang="en-US" sz="3400" b="1" dirty="0" smtClean="0">
                <a:solidFill>
                  <a:schemeClr val="bg1">
                    <a:lumMod val="75000"/>
                  </a:schemeClr>
                </a:solidFill>
              </a:rPr>
              <a:t>Text Templates “On the Fly”</a:t>
            </a:r>
          </a:p>
        </p:txBody>
      </p:sp>
      <p:sp>
        <p:nvSpPr>
          <p:cNvPr id="17" name="Flowchart: Delay 16" descr="&quot; &quot;"/>
          <p:cNvSpPr/>
          <p:nvPr/>
        </p:nvSpPr>
        <p:spPr>
          <a:xfrm rot="10800000">
            <a:off x="1551075" y="117699"/>
            <a:ext cx="914400" cy="1168029"/>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quot; &quot;"/>
          <p:cNvSpPr/>
          <p:nvPr/>
        </p:nvSpPr>
        <p:spPr>
          <a:xfrm>
            <a:off x="4212265" y="4251874"/>
            <a:ext cx="4953000" cy="1140865"/>
          </a:xfrm>
          <a:prstGeom prst="rect">
            <a:avLst/>
          </a:prstGeom>
          <a:solidFill>
            <a:srgbClr val="002060"/>
          </a:solidFill>
          <a:ln>
            <a:solidFill>
              <a:srgbClr val="002060"/>
            </a:solidFill>
          </a:ln>
          <a:effectLst>
            <a:outerShdw blurRad="50800" dist="38100" dir="5400000" algn="t" rotWithShape="0">
              <a:schemeClr val="tx1">
                <a:lumMod val="85000"/>
                <a:lumOff val="15000"/>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Text Templates with Template Field&#10;"/>
          <p:cNvSpPr txBox="1"/>
          <p:nvPr/>
        </p:nvSpPr>
        <p:spPr>
          <a:xfrm>
            <a:off x="4323189" y="4245372"/>
            <a:ext cx="4551789" cy="1138773"/>
          </a:xfrm>
          <a:prstGeom prst="rect">
            <a:avLst/>
          </a:prstGeom>
          <a:noFill/>
          <a:ln>
            <a:noFill/>
          </a:ln>
        </p:spPr>
        <p:txBody>
          <a:bodyPr wrap="square" rtlCol="0">
            <a:spAutoFit/>
          </a:bodyPr>
          <a:lstStyle/>
          <a:p>
            <a:r>
              <a:rPr lang="en-US" sz="3400" b="1" dirty="0" smtClean="0">
                <a:solidFill>
                  <a:schemeClr val="bg1"/>
                </a:solidFill>
              </a:rPr>
              <a:t>Text Templates with Template Field</a:t>
            </a:r>
            <a:endParaRPr lang="en-US" sz="3400" b="1" dirty="0">
              <a:solidFill>
                <a:schemeClr val="bg1"/>
              </a:solidFill>
            </a:endParaRPr>
          </a:p>
        </p:txBody>
      </p:sp>
      <p:sp>
        <p:nvSpPr>
          <p:cNvPr id="3" name="Flowchart: Delay 2" descr="&quot; &quot;"/>
          <p:cNvSpPr/>
          <p:nvPr/>
        </p:nvSpPr>
        <p:spPr>
          <a:xfrm rot="10800000">
            <a:off x="3297865" y="4230186"/>
            <a:ext cx="914400" cy="1158974"/>
          </a:xfrm>
          <a:prstGeom prst="flowChartDelay">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6481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mplate Editor screen"/>
          <p:cNvPicPr>
            <a:picLocks noGrp="1" noChangeAspect="1" noChangeArrowheads="1"/>
          </p:cNvPicPr>
          <p:nvPr>
            <p:ph idx="1"/>
          </p:nvPr>
        </p:nvPicPr>
        <p:blipFill rotWithShape="1">
          <a:blip r:embed="rId3" cstate="print"/>
          <a:srcRect t="941" r="1897"/>
          <a:stretch/>
        </p:blipFill>
        <p:spPr>
          <a:xfrm>
            <a:off x="696100" y="559558"/>
            <a:ext cx="8447900" cy="5440680"/>
          </a:xfrm>
          <a:noFill/>
        </p:spPr>
      </p:pic>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2738961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clock dial"/>
          <p:cNvPicPr>
            <a:picLocks noChangeAspect="1"/>
          </p:cNvPicPr>
          <p:nvPr/>
        </p:nvPicPr>
        <p:blipFill>
          <a:blip r:embed="rId3" cstate="print">
            <a:extLst>
              <a:ext uri="{BEBA8EAE-BF5A-486C-A8C5-ECC9F3942E4B}">
                <a14:imgProps xmlns:a14="http://schemas.microsoft.com/office/drawing/2010/main">
                  <a14:imgLayer r:embed="rId4">
                    <a14:imgEffect>
                      <a14:backgroundRemoval t="9935" b="98920" l="9959" r="99591">
                        <a14:foregroundMark x1="36426" y1="96328" x2="36426" y2="96328"/>
                        <a14:foregroundMark x1="31787" y1="92657" x2="31787" y2="92657"/>
                        <a14:foregroundMark x1="27558" y1="87689" x2="27558" y2="87689"/>
                        <a14:foregroundMark x1="24557" y1="82073" x2="24557" y2="82073"/>
                        <a14:foregroundMark x1="22237" y1="76458" x2="22237" y2="76458"/>
                        <a14:foregroundMark x1="20327" y1="71274" x2="20327" y2="71274"/>
                        <a14:foregroundMark x1="20191" y1="65875" x2="20191" y2="65875"/>
                        <a14:foregroundMark x1="20327" y1="61555" x2="20327" y2="61555"/>
                        <a14:foregroundMark x1="21555" y1="56371" x2="21555" y2="56371"/>
                        <a14:foregroundMark x1="22783" y1="51836" x2="22783" y2="51836"/>
                        <a14:foregroundMark x1="24966" y1="48380" x2="24966" y2="48380"/>
                        <a14:foregroundMark x1="27012" y1="43844" x2="27012" y2="43844"/>
                        <a14:foregroundMark x1="30150" y1="40605" x2="30150" y2="40605"/>
                        <a14:foregroundMark x1="33834" y1="37365" x2="33834" y2="37365"/>
                        <a14:foregroundMark x1="37381" y1="34125" x2="37381" y2="34125"/>
                        <a14:foregroundMark x1="41337" y1="31749" x2="41337" y2="31749"/>
                        <a14:foregroundMark x1="45975" y1="28726" x2="45975" y2="28726"/>
                        <a14:foregroundMark x1="50341" y1="27430" x2="50341" y2="27430"/>
                        <a14:foregroundMark x1="55252" y1="25918" x2="55252" y2="25918"/>
                        <a14:foregroundMark x1="68349" y1="36717" x2="68349" y2="36717"/>
                        <a14:foregroundMark x1="70259" y1="39741" x2="70259" y2="39741"/>
                        <a14:foregroundMark x1="72578" y1="42333" x2="72578" y2="42333"/>
                        <a14:foregroundMark x1="74898" y1="44708" x2="74898" y2="44708"/>
                        <a14:foregroundMark x1="61392" y1="30670" x2="61392" y2="30670"/>
                        <a14:foregroundMark x1="62892" y1="33045" x2="62892" y2="33045"/>
                        <a14:foregroundMark x1="60300" y1="23542" x2="60300" y2="23542"/>
                        <a14:foregroundMark x1="64939" y1="23110" x2="64939" y2="23110"/>
                        <a14:foregroundMark x1="70123" y1="22030" x2="70123" y2="22030"/>
                        <a14:foregroundMark x1="75716" y1="22030" x2="75716" y2="22030"/>
                        <a14:foregroundMark x1="80218" y1="20734" x2="80218" y2="20734"/>
                        <a14:foregroundMark x1="86221" y1="22030" x2="86221" y2="22030"/>
                        <a14:foregroundMark x1="91678" y1="23110" x2="91678" y2="23110"/>
                        <a14:foregroundMark x1="96862" y1="23326" x2="96862" y2="23326"/>
                        <a14:foregroundMark x1="63847" y1="33477" x2="63847" y2="33477"/>
                        <a14:foregroundMark x1="64529" y1="34557" x2="64529" y2="34557"/>
                        <a14:foregroundMark x1="65075" y1="35421" x2="65075" y2="35421"/>
                        <a14:foregroundMark x1="65621" y1="36069" x2="65621" y2="36069"/>
                        <a14:foregroundMark x1="66439" y1="36933" x2="66439" y2="36933"/>
                        <a14:foregroundMark x1="67258" y1="37797" x2="67258" y2="37797"/>
                        <a14:foregroundMark x1="67940" y1="38445" x2="67940" y2="38445"/>
                        <a14:foregroundMark x1="68759" y1="39525" x2="68759" y2="39525"/>
                        <a14:foregroundMark x1="69577" y1="40605" x2="69577" y2="40605"/>
                        <a14:foregroundMark x1="70123" y1="41685" x2="70123" y2="41685"/>
                        <a14:foregroundMark x1="71214" y1="42765" x2="71214" y2="42765"/>
                        <a14:foregroundMark x1="72442" y1="44060" x2="72442" y2="44060"/>
                        <a14:foregroundMark x1="73261" y1="44924" x2="73261" y2="44924"/>
                        <a14:foregroundMark x1="74079" y1="45788" x2="74079" y2="45788"/>
                        <a14:foregroundMark x1="74625" y1="46652" x2="74625" y2="46652"/>
                        <a14:foregroundMark x1="75443" y1="47300" x2="75443" y2="47300"/>
                        <a14:foregroundMark x1="76126" y1="48164" x2="76126" y2="48164"/>
                        <a14:foregroundMark x1="76808" y1="48812" x2="76808" y2="48812"/>
                        <a14:foregroundMark x1="77490" y1="49676" x2="77490" y2="49676"/>
                        <a14:foregroundMark x1="78035" y1="50324" x2="78035" y2="50324"/>
                        <a14:foregroundMark x1="78718" y1="50972" x2="78718" y2="50972"/>
                        <a14:foregroundMark x1="79400" y1="51836" x2="79400" y2="51836"/>
                        <a14:foregroundMark x1="79945" y1="52700" x2="79945" y2="52700"/>
                        <a14:backgroundMark x1="80082" y1="44060" x2="80082" y2="44060"/>
                      </a14:backgroundRemoval>
                    </a14:imgEffect>
                  </a14:imgLayer>
                </a14:imgProps>
              </a:ext>
              <a:ext uri="{28A0092B-C50C-407E-A947-70E740481C1C}">
                <a14:useLocalDpi xmlns:a14="http://schemas.microsoft.com/office/drawing/2010/main" val="0"/>
              </a:ext>
            </a:extLst>
          </a:blip>
          <a:stretch>
            <a:fillRect/>
          </a:stretch>
        </p:blipFill>
        <p:spPr>
          <a:xfrm>
            <a:off x="2641600" y="2678684"/>
            <a:ext cx="7075025" cy="4471416"/>
          </a:xfrm>
          <a:prstGeom prst="rect">
            <a:avLst/>
          </a:prstGeom>
        </p:spPr>
      </p:pic>
      <p:graphicFrame>
        <p:nvGraphicFramePr>
          <p:cNvPr id="6" name="Diagram 5"/>
          <p:cNvGraphicFramePr/>
          <p:nvPr>
            <p:extLst>
              <p:ext uri="{D42A27DB-BD31-4B8C-83A1-F6EECF244321}">
                <p14:modId xmlns:p14="http://schemas.microsoft.com/office/powerpoint/2010/main" val="282218472"/>
              </p:ext>
            </p:extLst>
          </p:nvPr>
        </p:nvGraphicFramePr>
        <p:xfrm>
          <a:off x="0" y="0"/>
          <a:ext cx="73914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4125653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emplate Editor screen"/>
          <p:cNvPicPr>
            <a:picLocks noChangeAspect="1" noChangeArrowheads="1"/>
          </p:cNvPicPr>
          <p:nvPr/>
        </p:nvPicPr>
        <p:blipFill rotWithShape="1">
          <a:blip r:embed="rId3" cstate="print"/>
          <a:srcRect t="941" r="1897"/>
          <a:stretch/>
        </p:blipFill>
        <p:spPr bwMode="auto">
          <a:xfrm>
            <a:off x="696100" y="559558"/>
            <a:ext cx="8447900" cy="5440680"/>
          </a:xfrm>
          <a:prstGeom prst="rect">
            <a:avLst/>
          </a:prstGeom>
          <a:noFill/>
          <a:ln w="9525">
            <a:noFill/>
            <a:miter lim="800000"/>
            <a:headEnd/>
            <a:tailEnd/>
          </a:ln>
        </p:spPr>
      </p:pic>
      <p:sp>
        <p:nvSpPr>
          <p:cNvPr id="4" name="TextBox 3" descr="CHF Review of Systems: &#10;              SOB:  &#10;              PND:&#10;            Edema:  &#10; Chest discomfort:  &#10;    Daily Weights:&#10;   Med Compliance:   &#10;"/>
          <p:cNvSpPr txBox="1"/>
          <p:nvPr/>
        </p:nvSpPr>
        <p:spPr>
          <a:xfrm>
            <a:off x="3352800" y="3400567"/>
            <a:ext cx="4876800" cy="3046988"/>
          </a:xfrm>
          <a:prstGeom prst="rect">
            <a:avLst/>
          </a:prstGeom>
          <a:solidFill>
            <a:schemeClr val="bg1"/>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CHF Review of Systems: </a:t>
            </a:r>
          </a:p>
          <a:p>
            <a:endPar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endParaRP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SOB: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PND:</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Edema: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Chest discomfort: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Daily Weights:</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Med Compliance:   </a:t>
            </a:r>
          </a:p>
        </p:txBody>
      </p:sp>
      <p:sp>
        <p:nvSpPr>
          <p:cNvPr id="13" name="Rectangle 12" descr="CHF Review of Systems: &#10;  &#10;"/>
          <p:cNvSpPr/>
          <p:nvPr/>
        </p:nvSpPr>
        <p:spPr>
          <a:xfrm>
            <a:off x="3352800" y="3429000"/>
            <a:ext cx="4876800" cy="457200"/>
          </a:xfrm>
          <a:prstGeom prst="rect">
            <a:avLst/>
          </a:prstGeom>
          <a:solidFill>
            <a:srgbClr val="EBEB43">
              <a:alpha val="50000"/>
            </a:srgbClr>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7" name="Straight Connector 6" descr="&quot; &quot;"/>
          <p:cNvCxnSpPr>
            <a:stCxn id="2" idx="3"/>
          </p:cNvCxnSpPr>
          <p:nvPr/>
        </p:nvCxnSpPr>
        <p:spPr>
          <a:xfrm flipV="1">
            <a:off x="2721592" y="3453452"/>
            <a:ext cx="631208" cy="914400"/>
          </a:xfrm>
          <a:prstGeom prst="line">
            <a:avLst/>
          </a:prstGeom>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descr="&quot; &quot;"/>
          <p:cNvCxnSpPr>
            <a:stCxn id="2" idx="3"/>
          </p:cNvCxnSpPr>
          <p:nvPr/>
        </p:nvCxnSpPr>
        <p:spPr>
          <a:xfrm>
            <a:off x="2721592" y="4367852"/>
            <a:ext cx="631208" cy="1833482"/>
          </a:xfrm>
          <a:prstGeom prst="line">
            <a:avLst/>
          </a:prstGeom>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 name="Rectangle 1" descr="CHF Review of Systems: &#10;              SOB:  &#10;              PND:&#10;            Edema:  &#10; Chest discomfort:  &#10;    Daily Weights:&#10;   Med Compliance:   &#10;"/>
          <p:cNvSpPr/>
          <p:nvPr/>
        </p:nvSpPr>
        <p:spPr>
          <a:xfrm>
            <a:off x="749919" y="3720152"/>
            <a:ext cx="1971673" cy="1295400"/>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grpSp>
        <p:nvGrpSpPr>
          <p:cNvPr id="17" name="Group 16" descr="-Personal Template Properties--------                 &#10;Name: ROS (with template field)&#10;"/>
          <p:cNvGrpSpPr/>
          <p:nvPr/>
        </p:nvGrpSpPr>
        <p:grpSpPr>
          <a:xfrm>
            <a:off x="837584" y="1070216"/>
            <a:ext cx="5627996" cy="1192634"/>
            <a:chOff x="-2549856" y="1340258"/>
            <a:chExt cx="5627996" cy="1192634"/>
          </a:xfrm>
        </p:grpSpPr>
        <p:sp>
          <p:nvSpPr>
            <p:cNvPr id="15" name="TextBox 14" descr="-Personal Template Properties&#10;Name:&#10;        &#10;"/>
            <p:cNvSpPr txBox="1"/>
            <p:nvPr/>
          </p:nvSpPr>
          <p:spPr>
            <a:xfrm>
              <a:off x="-2549856" y="1340258"/>
              <a:ext cx="5627996" cy="1192634"/>
            </a:xfrm>
            <a:prstGeom prst="rect">
              <a:avLst/>
            </a:prstGeom>
            <a:solidFill>
              <a:srgbClr val="EDE7E3"/>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txBody>
            <a:bodyPr wrap="square" rtlCol="0">
              <a:spAutoFit/>
            </a:bodyPr>
            <a:lstStyle/>
            <a:p>
              <a:pPr>
                <a:spcAft>
                  <a:spcPts val="900"/>
                </a:spcAft>
              </a:pPr>
              <a:r>
                <a:rPr lang="en-US" sz="3200" dirty="0" smtClean="0">
                  <a:latin typeface="Arial Narrow" panose="020B0606020202030204" pitchFamily="34" charset="0"/>
                </a:rPr>
                <a:t>-Personal Template Properties--------</a:t>
              </a:r>
              <a:r>
                <a:rPr lang="en-US" sz="3200" strike="sngStrike" dirty="0" smtClean="0">
                  <a:latin typeface="Arial Narrow" panose="020B0606020202030204" pitchFamily="34" charset="0"/>
                </a:rPr>
                <a:t>                 </a:t>
              </a:r>
            </a:p>
            <a:p>
              <a:r>
                <a:rPr lang="en-US" sz="3200" dirty="0" smtClean="0">
                  <a:latin typeface="Arial Narrow" panose="020B0606020202030204" pitchFamily="34" charset="0"/>
                </a:rPr>
                <a:t>Na</a:t>
              </a:r>
              <a:r>
                <a:rPr lang="en-US" sz="3200" u="sng" dirty="0" smtClean="0">
                  <a:latin typeface="Arial Narrow" panose="020B0606020202030204" pitchFamily="34" charset="0"/>
                </a:rPr>
                <a:t>m</a:t>
              </a:r>
              <a:r>
                <a:rPr lang="en-US" sz="3200" dirty="0" smtClean="0">
                  <a:latin typeface="Arial Narrow" panose="020B0606020202030204" pitchFamily="34" charset="0"/>
                </a:rPr>
                <a:t>e:</a:t>
              </a:r>
              <a:endParaRPr lang="en-US" sz="3200" dirty="0">
                <a:latin typeface="Arial Narrow" panose="020B0606020202030204" pitchFamily="34" charset="0"/>
              </a:endParaRPr>
            </a:p>
          </p:txBody>
        </p:sp>
        <p:sp>
          <p:nvSpPr>
            <p:cNvPr id="16" name="TextBox 15" descr="-Personal Template Properties--------                 &#10;Name:&#10;"/>
            <p:cNvSpPr txBox="1"/>
            <p:nvPr/>
          </p:nvSpPr>
          <p:spPr>
            <a:xfrm>
              <a:off x="-1270472" y="1951878"/>
              <a:ext cx="4334964" cy="492443"/>
            </a:xfrm>
            <a:prstGeom prst="rect">
              <a:avLst/>
            </a:prstGeom>
            <a:solidFill>
              <a:schemeClr val="bg1"/>
            </a:solidFill>
            <a:ln>
              <a:solidFill>
                <a:schemeClr val="accent5">
                  <a:lumMod val="50000"/>
                </a:schemeClr>
              </a:solidFill>
            </a:ln>
            <a:effectLst>
              <a:glow rad="12700">
                <a:schemeClr val="bg1">
                  <a:lumMod val="50000"/>
                </a:schemeClr>
              </a:glow>
              <a:softEdge rad="31750"/>
            </a:effectLst>
          </p:spPr>
          <p:txBody>
            <a:bodyPr wrap="square" tIns="0" bIns="0" rtlCol="0">
              <a:spAutoFit/>
            </a:bodyPr>
            <a:lstStyle/>
            <a:p>
              <a:r>
                <a:rPr lang="en-US" sz="3200" dirty="0" smtClean="0">
                  <a:latin typeface="Franklin Gothic Demi Cond" panose="020B0706030402020204" pitchFamily="34" charset="0"/>
                  <a:cs typeface="Courier New" panose="02070309020205020404" pitchFamily="49" charset="0"/>
                </a:rPr>
                <a:t>ROS (with template field)</a:t>
              </a:r>
              <a:endParaRPr lang="en-US" sz="3200" dirty="0">
                <a:latin typeface="Franklin Gothic Demi Cond" panose="020B0706030402020204" pitchFamily="34" charset="0"/>
                <a:cs typeface="Courier New" panose="02070309020205020404" pitchFamily="49" charset="0"/>
              </a:endParaRPr>
            </a:p>
          </p:txBody>
        </p:sp>
      </p:grpSp>
      <p:sp>
        <p:nvSpPr>
          <p:cNvPr id="24" name="Rectangle 23" descr="ROS (with template field)"/>
          <p:cNvSpPr/>
          <p:nvPr/>
        </p:nvSpPr>
        <p:spPr>
          <a:xfrm>
            <a:off x="2102183" y="1699457"/>
            <a:ext cx="4349749" cy="457200"/>
          </a:xfrm>
          <a:prstGeom prst="rect">
            <a:avLst/>
          </a:prstGeom>
          <a:solidFill>
            <a:srgbClr val="EBEB43">
              <a:alpha val="50000"/>
            </a:srgbClr>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8" name="Straight Connector 17" descr="&quot; &quot;"/>
          <p:cNvCxnSpPr>
            <a:endCxn id="14" idx="1"/>
          </p:cNvCxnSpPr>
          <p:nvPr/>
        </p:nvCxnSpPr>
        <p:spPr>
          <a:xfrm>
            <a:off x="6451932" y="1070216"/>
            <a:ext cx="253668" cy="225184"/>
          </a:xfrm>
          <a:prstGeom prst="line">
            <a:avLst/>
          </a:prstGeom>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descr="&quot; &quot;"/>
          <p:cNvCxnSpPr>
            <a:endCxn id="14" idx="1"/>
          </p:cNvCxnSpPr>
          <p:nvPr/>
        </p:nvCxnSpPr>
        <p:spPr>
          <a:xfrm flipV="1">
            <a:off x="6451932" y="1295400"/>
            <a:ext cx="253668" cy="967450"/>
          </a:xfrm>
          <a:prstGeom prst="line">
            <a:avLst/>
          </a:prstGeom>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4" name="Rectangle 13" descr="-Personal Template Properties&#10;"/>
          <p:cNvSpPr/>
          <p:nvPr/>
        </p:nvSpPr>
        <p:spPr>
          <a:xfrm>
            <a:off x="6705600" y="1066800"/>
            <a:ext cx="1971673" cy="457200"/>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200520749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emplate Editor screen"/>
          <p:cNvPicPr>
            <a:picLocks noGrp="1" noChangeAspect="1" noChangeArrowheads="1"/>
          </p:cNvPicPr>
          <p:nvPr>
            <p:ph idx="1"/>
          </p:nvPr>
        </p:nvPicPr>
        <p:blipFill rotWithShape="1">
          <a:blip r:embed="rId3" cstate="print"/>
          <a:srcRect t="941" r="1897"/>
          <a:stretch/>
        </p:blipFill>
        <p:spPr>
          <a:xfrm>
            <a:off x="696100" y="559558"/>
            <a:ext cx="8447900" cy="5440680"/>
          </a:xfrm>
          <a:noFill/>
        </p:spPr>
      </p:pic>
      <p:sp>
        <p:nvSpPr>
          <p:cNvPr id="4" name="TextBox 3" descr="CHF Review of Systems: &#10;              SOB:  &#10;              PND:&#10;            Edema:  &#10; Chest discomfort:  &#10;    Daily Weights:&#10;   Med Compliance:   &#10;"/>
          <p:cNvSpPr txBox="1"/>
          <p:nvPr/>
        </p:nvSpPr>
        <p:spPr>
          <a:xfrm>
            <a:off x="3352800" y="3400567"/>
            <a:ext cx="4876800" cy="3046988"/>
          </a:xfrm>
          <a:prstGeom prst="rect">
            <a:avLst/>
          </a:prstGeom>
          <a:solidFill>
            <a:schemeClr val="bg1"/>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CHF Review of Systems: </a:t>
            </a:r>
          </a:p>
          <a:p>
            <a:endPar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endParaRP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SOB: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PND:</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Edema: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Chest discomfort: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Daily Weights:</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Med Compliance:   </a:t>
            </a:r>
          </a:p>
        </p:txBody>
      </p:sp>
      <p:sp>
        <p:nvSpPr>
          <p:cNvPr id="22" name="Rectangle 21" descr="SOB: "/>
          <p:cNvSpPr/>
          <p:nvPr/>
        </p:nvSpPr>
        <p:spPr>
          <a:xfrm>
            <a:off x="3349388" y="4100028"/>
            <a:ext cx="4876800" cy="457200"/>
          </a:xfrm>
          <a:prstGeom prst="rect">
            <a:avLst/>
          </a:prstGeom>
          <a:solidFill>
            <a:srgbClr val="EBEB43">
              <a:alpha val="50000"/>
            </a:srgbClr>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9" name="Straight Connector 18" descr="&quot; &quot;"/>
          <p:cNvCxnSpPr/>
          <p:nvPr/>
        </p:nvCxnSpPr>
        <p:spPr>
          <a:xfrm flipV="1">
            <a:off x="6858000" y="4191000"/>
            <a:ext cx="0" cy="3286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descr="&quot; &quot;"/>
          <p:cNvCxnSpPr>
            <a:stCxn id="2" idx="3"/>
          </p:cNvCxnSpPr>
          <p:nvPr/>
        </p:nvCxnSpPr>
        <p:spPr>
          <a:xfrm flipV="1">
            <a:off x="2721592" y="3453452"/>
            <a:ext cx="631208" cy="914400"/>
          </a:xfrm>
          <a:prstGeom prst="line">
            <a:avLst/>
          </a:prstGeom>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descr="&quot; &quot;"/>
          <p:cNvCxnSpPr>
            <a:stCxn id="2" idx="3"/>
          </p:cNvCxnSpPr>
          <p:nvPr/>
        </p:nvCxnSpPr>
        <p:spPr>
          <a:xfrm>
            <a:off x="2721592" y="4367852"/>
            <a:ext cx="631208" cy="1833482"/>
          </a:xfrm>
          <a:prstGeom prst="line">
            <a:avLst/>
          </a:prstGeom>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 name="Rectangle 1" descr="CHF Review of Systems: &#10;              SOB:  &#10;              PND:&#10;            Edema:  &#10; Chest discomfort:  &#10;    Daily Weights:&#10;   Med Compliance:   &#10;"/>
          <p:cNvSpPr/>
          <p:nvPr/>
        </p:nvSpPr>
        <p:spPr>
          <a:xfrm>
            <a:off x="749919" y="3720152"/>
            <a:ext cx="1971673" cy="1295400"/>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grpSp>
        <p:nvGrpSpPr>
          <p:cNvPr id="17" name="Group 16"/>
          <p:cNvGrpSpPr/>
          <p:nvPr/>
        </p:nvGrpSpPr>
        <p:grpSpPr>
          <a:xfrm>
            <a:off x="837584" y="1070216"/>
            <a:ext cx="5627996" cy="1192634"/>
            <a:chOff x="-2549856" y="1340258"/>
            <a:chExt cx="5627996" cy="1192634"/>
          </a:xfrm>
        </p:grpSpPr>
        <p:sp>
          <p:nvSpPr>
            <p:cNvPr id="15" name="TextBox 14" descr="-Personal Template Properties--------                 &#10;Name: ROS (with template field)&#10;"/>
            <p:cNvSpPr txBox="1"/>
            <p:nvPr/>
          </p:nvSpPr>
          <p:spPr>
            <a:xfrm>
              <a:off x="-2549856" y="1340258"/>
              <a:ext cx="5627996" cy="1192634"/>
            </a:xfrm>
            <a:prstGeom prst="rect">
              <a:avLst/>
            </a:prstGeom>
            <a:solidFill>
              <a:srgbClr val="EDE7E3"/>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txBody>
            <a:bodyPr wrap="square" rtlCol="0">
              <a:spAutoFit/>
            </a:bodyPr>
            <a:lstStyle/>
            <a:p>
              <a:pPr>
                <a:spcAft>
                  <a:spcPts val="900"/>
                </a:spcAft>
              </a:pPr>
              <a:r>
                <a:rPr lang="en-US" sz="3200" dirty="0" smtClean="0">
                  <a:latin typeface="Arial Narrow" panose="020B0606020202030204" pitchFamily="34" charset="0"/>
                </a:rPr>
                <a:t>-Personal Template Properties--------</a:t>
              </a:r>
              <a:r>
                <a:rPr lang="en-US" sz="3200" strike="sngStrike" dirty="0" smtClean="0">
                  <a:latin typeface="Arial Narrow" panose="020B0606020202030204" pitchFamily="34" charset="0"/>
                </a:rPr>
                <a:t>                 </a:t>
              </a:r>
            </a:p>
            <a:p>
              <a:r>
                <a:rPr lang="en-US" sz="3200" dirty="0" smtClean="0">
                  <a:latin typeface="Arial Narrow" panose="020B0606020202030204" pitchFamily="34" charset="0"/>
                </a:rPr>
                <a:t>Na</a:t>
              </a:r>
              <a:r>
                <a:rPr lang="en-US" sz="3200" u="sng" dirty="0" smtClean="0">
                  <a:latin typeface="Arial Narrow" panose="020B0606020202030204" pitchFamily="34" charset="0"/>
                </a:rPr>
                <a:t>m</a:t>
              </a:r>
              <a:r>
                <a:rPr lang="en-US" sz="3200" dirty="0" smtClean="0">
                  <a:latin typeface="Arial Narrow" panose="020B0606020202030204" pitchFamily="34" charset="0"/>
                </a:rPr>
                <a:t>e:</a:t>
              </a:r>
              <a:endParaRPr lang="en-US" sz="3200" dirty="0">
                <a:latin typeface="Arial Narrow" panose="020B0606020202030204" pitchFamily="34" charset="0"/>
              </a:endParaRPr>
            </a:p>
          </p:txBody>
        </p:sp>
        <p:sp>
          <p:nvSpPr>
            <p:cNvPr id="16" name="TextBox 15" descr="-Personal Template Properties--------                 &#10;Name: ROS (with template field)&#10;"/>
            <p:cNvSpPr txBox="1"/>
            <p:nvPr/>
          </p:nvSpPr>
          <p:spPr>
            <a:xfrm>
              <a:off x="-1270472" y="1951878"/>
              <a:ext cx="4334964" cy="492443"/>
            </a:xfrm>
            <a:prstGeom prst="rect">
              <a:avLst/>
            </a:prstGeom>
            <a:solidFill>
              <a:schemeClr val="bg1"/>
            </a:solidFill>
            <a:ln>
              <a:solidFill>
                <a:schemeClr val="accent5">
                  <a:lumMod val="50000"/>
                </a:schemeClr>
              </a:solidFill>
            </a:ln>
            <a:effectLst>
              <a:glow rad="12700">
                <a:schemeClr val="bg1">
                  <a:lumMod val="50000"/>
                </a:schemeClr>
              </a:glow>
              <a:softEdge rad="31750"/>
            </a:effectLst>
          </p:spPr>
          <p:txBody>
            <a:bodyPr wrap="square" tIns="0" bIns="0" rtlCol="0">
              <a:spAutoFit/>
            </a:bodyPr>
            <a:lstStyle/>
            <a:p>
              <a:r>
                <a:rPr lang="en-US" sz="3200" dirty="0" smtClean="0">
                  <a:latin typeface="Franklin Gothic Demi Cond" panose="020B0706030402020204" pitchFamily="34" charset="0"/>
                  <a:cs typeface="Courier New" panose="02070309020205020404" pitchFamily="49" charset="0"/>
                </a:rPr>
                <a:t>ROS (with template field)</a:t>
              </a:r>
              <a:endParaRPr lang="en-US" sz="3200" dirty="0">
                <a:latin typeface="Franklin Gothic Demi Cond" panose="020B0706030402020204" pitchFamily="34" charset="0"/>
                <a:cs typeface="Courier New" panose="02070309020205020404" pitchFamily="49" charset="0"/>
              </a:endParaRPr>
            </a:p>
          </p:txBody>
        </p:sp>
      </p:grpSp>
      <p:cxnSp>
        <p:nvCxnSpPr>
          <p:cNvPr id="18" name="Straight Connector 17" descr="&quot; &quot;"/>
          <p:cNvCxnSpPr>
            <a:endCxn id="14" idx="1"/>
          </p:cNvCxnSpPr>
          <p:nvPr/>
        </p:nvCxnSpPr>
        <p:spPr>
          <a:xfrm>
            <a:off x="6451932" y="1070216"/>
            <a:ext cx="253668" cy="225184"/>
          </a:xfrm>
          <a:prstGeom prst="line">
            <a:avLst/>
          </a:prstGeom>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descr="&quot; &quot;"/>
          <p:cNvCxnSpPr>
            <a:endCxn id="14" idx="1"/>
          </p:cNvCxnSpPr>
          <p:nvPr/>
        </p:nvCxnSpPr>
        <p:spPr>
          <a:xfrm flipV="1">
            <a:off x="6451932" y="1295400"/>
            <a:ext cx="253668" cy="967450"/>
          </a:xfrm>
          <a:prstGeom prst="line">
            <a:avLst/>
          </a:prstGeom>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4" name="Rectangle 13" descr="ROS (with template field)"/>
          <p:cNvSpPr/>
          <p:nvPr/>
        </p:nvSpPr>
        <p:spPr>
          <a:xfrm>
            <a:off x="6705600" y="1066800"/>
            <a:ext cx="1971673" cy="457200"/>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134895663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Template Editor screen"/>
          <p:cNvPicPr>
            <a:picLocks noGrp="1" noChangeAspect="1" noChangeArrowheads="1"/>
          </p:cNvPicPr>
          <p:nvPr>
            <p:ph idx="1"/>
          </p:nvPr>
        </p:nvPicPr>
        <p:blipFill rotWithShape="1">
          <a:blip r:embed="rId3" cstate="print"/>
          <a:srcRect t="941" r="1897"/>
          <a:stretch/>
        </p:blipFill>
        <p:spPr>
          <a:xfrm>
            <a:off x="696100" y="559558"/>
            <a:ext cx="8447900" cy="5440680"/>
          </a:xfrm>
          <a:noFill/>
        </p:spPr>
      </p:pic>
      <p:pic>
        <p:nvPicPr>
          <p:cNvPr id="12" name="Picture 2" descr="Edit menu li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92" t="8608" r="5114" b="1735"/>
          <a:stretch/>
        </p:blipFill>
        <p:spPr bwMode="auto">
          <a:xfrm>
            <a:off x="795062" y="917816"/>
            <a:ext cx="3670984" cy="4746639"/>
          </a:xfrm>
          <a:prstGeom prst="rect">
            <a:avLst/>
          </a:prstGeom>
          <a:noFill/>
          <a:ln w="63500">
            <a:solidFill>
              <a:schemeClr val="accent5">
                <a:lumMod val="50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4" name="Straight Connector 13" descr="&quot; &quot;"/>
          <p:cNvCxnSpPr/>
          <p:nvPr/>
        </p:nvCxnSpPr>
        <p:spPr>
          <a:xfrm>
            <a:off x="795244" y="4083775"/>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descr="&quot; &quot;"/>
          <p:cNvCxnSpPr/>
          <p:nvPr/>
        </p:nvCxnSpPr>
        <p:spPr>
          <a:xfrm>
            <a:off x="794145" y="4509448"/>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0" name="Rectangle 19" descr="Edit button"/>
          <p:cNvSpPr/>
          <p:nvPr/>
        </p:nvSpPr>
        <p:spPr>
          <a:xfrm>
            <a:off x="796072" y="942889"/>
            <a:ext cx="396594" cy="356616"/>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descr="1. Select “Edit”&#10;"/>
          <p:cNvSpPr txBox="1"/>
          <p:nvPr/>
        </p:nvSpPr>
        <p:spPr>
          <a:xfrm>
            <a:off x="4693920" y="864993"/>
            <a:ext cx="4419600" cy="646331"/>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Select “Edit”</a:t>
            </a:r>
          </a:p>
        </p:txBody>
      </p:sp>
      <p:cxnSp>
        <p:nvCxnSpPr>
          <p:cNvPr id="22" name="Straight Arrow Connector 21" descr="&quot; &quot;"/>
          <p:cNvCxnSpPr/>
          <p:nvPr/>
        </p:nvCxnSpPr>
        <p:spPr>
          <a:xfrm flipH="1">
            <a:off x="1192666" y="1203085"/>
            <a:ext cx="3531734" cy="1"/>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205033041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Template Editor screen"/>
          <p:cNvPicPr>
            <a:picLocks noGrp="1" noChangeAspect="1" noChangeArrowheads="1"/>
          </p:cNvPicPr>
          <p:nvPr>
            <p:ph idx="1"/>
          </p:nvPr>
        </p:nvPicPr>
        <p:blipFill rotWithShape="1">
          <a:blip r:embed="rId3" cstate="print"/>
          <a:srcRect t="941" r="1897"/>
          <a:stretch/>
        </p:blipFill>
        <p:spPr>
          <a:xfrm>
            <a:off x="696100" y="559558"/>
            <a:ext cx="8447900" cy="5440680"/>
          </a:xfrm>
          <a:noFill/>
        </p:spPr>
      </p:pic>
      <p:pic>
        <p:nvPicPr>
          <p:cNvPr id="12" name="Picture 2" descr="Edit menu li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92" t="8608" r="5114" b="1735"/>
          <a:stretch/>
        </p:blipFill>
        <p:spPr bwMode="auto">
          <a:xfrm>
            <a:off x="795062" y="917816"/>
            <a:ext cx="3670984" cy="4746639"/>
          </a:xfrm>
          <a:prstGeom prst="rect">
            <a:avLst/>
          </a:prstGeom>
          <a:noFill/>
          <a:ln w="63500">
            <a:solidFill>
              <a:schemeClr val="accent5">
                <a:lumMod val="50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4" name="Straight Connector 13" descr="&quot; &quot;"/>
          <p:cNvCxnSpPr/>
          <p:nvPr/>
        </p:nvCxnSpPr>
        <p:spPr>
          <a:xfrm>
            <a:off x="795244" y="4082390"/>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descr="&quot; &quot;"/>
          <p:cNvCxnSpPr/>
          <p:nvPr/>
        </p:nvCxnSpPr>
        <p:spPr>
          <a:xfrm>
            <a:off x="794145" y="4509448"/>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Rectangle 17" descr="Insert Template Field"/>
          <p:cNvSpPr/>
          <p:nvPr/>
        </p:nvSpPr>
        <p:spPr>
          <a:xfrm>
            <a:off x="749919" y="3447192"/>
            <a:ext cx="3716127" cy="362808"/>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5" name="Elbow Connector 14" descr="&quot; &quot;"/>
          <p:cNvCxnSpPr/>
          <p:nvPr/>
        </p:nvCxnSpPr>
        <p:spPr>
          <a:xfrm rot="5400000">
            <a:off x="3424456" y="2151224"/>
            <a:ext cx="1342594" cy="1257302"/>
          </a:xfrm>
          <a:prstGeom prst="bentConnector3">
            <a:avLst>
              <a:gd name="adj1" fmla="val 1747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0" name="Rectangle 19" descr="Edit button"/>
          <p:cNvSpPr/>
          <p:nvPr/>
        </p:nvSpPr>
        <p:spPr>
          <a:xfrm>
            <a:off x="796072" y="942889"/>
            <a:ext cx="396594" cy="356616"/>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descr="&quot; &quot;"/>
          <p:cNvCxnSpPr/>
          <p:nvPr/>
        </p:nvCxnSpPr>
        <p:spPr>
          <a:xfrm flipH="1">
            <a:off x="1192666" y="1203085"/>
            <a:ext cx="3531734" cy="1"/>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extBox 20" descr="1. Select “Edit”&#10;2. Select “Insert Template Field”&#10;"/>
          <p:cNvSpPr txBox="1"/>
          <p:nvPr/>
        </p:nvSpPr>
        <p:spPr>
          <a:xfrm>
            <a:off x="4693920" y="864993"/>
            <a:ext cx="4419600" cy="2308324"/>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Select “Edit”</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Select “Insert Template Field”</a:t>
            </a:r>
            <a:endParaRPr lang="en-US" sz="36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228589557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nsert Template field menu"/>
          <p:cNvPicPr>
            <a:picLocks noChangeAspect="1" noChangeArrowheads="1"/>
          </p:cNvPicPr>
          <p:nvPr/>
        </p:nvPicPr>
        <p:blipFill rotWithShape="1">
          <a:blip r:embed="rId3" cstate="print"/>
          <a:srcRect l="19721" t="14096" r="20296" b="12628"/>
          <a:stretch/>
        </p:blipFill>
        <p:spPr bwMode="auto">
          <a:xfrm>
            <a:off x="1373418" y="1143000"/>
            <a:ext cx="6996078" cy="5431460"/>
          </a:xfrm>
          <a:prstGeom prst="rect">
            <a:avLst/>
          </a:prstGeom>
          <a:noFill/>
          <a:ln w="9525">
            <a:noFill/>
            <a:miter lim="800000"/>
            <a:headEnd/>
            <a:tailEnd/>
          </a:ln>
        </p:spPr>
      </p:pic>
      <p:sp>
        <p:nvSpPr>
          <p:cNvPr id="19" name="TextBox 18" descr="“Insert Template Field” menu will open&#10;"/>
          <p:cNvSpPr txBox="1"/>
          <p:nvPr/>
        </p:nvSpPr>
        <p:spPr>
          <a:xfrm>
            <a:off x="838200" y="242402"/>
            <a:ext cx="8153399" cy="615553"/>
          </a:xfrm>
          <a:prstGeom prst="rect">
            <a:avLst/>
          </a:prstGeom>
          <a:solidFill>
            <a:schemeClr val="accent5">
              <a:lumMod val="50000"/>
            </a:schemeClr>
          </a:solidFill>
          <a:ln w="63500">
            <a:solidFill>
              <a:srgbClr val="002060"/>
            </a:solidFill>
          </a:ln>
        </p:spPr>
        <p:txBody>
          <a:bodyPr wrap="square" rtlCol="0">
            <a:spAutoFit/>
          </a:bodyPr>
          <a:lstStyle/>
          <a:p>
            <a:pPr algn="ctr"/>
            <a:r>
              <a:rPr lang="en-US" sz="3400" b="1" dirty="0" smtClean="0">
                <a:solidFill>
                  <a:schemeClr val="bg1"/>
                </a:solidFill>
              </a:rPr>
              <a:t>“Insert Template Field” menu will open</a:t>
            </a:r>
            <a:endParaRPr lang="en-US" sz="34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12404567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nsert Template field menu"/>
          <p:cNvPicPr>
            <a:picLocks noChangeAspect="1" noChangeArrowheads="1"/>
          </p:cNvPicPr>
          <p:nvPr/>
        </p:nvPicPr>
        <p:blipFill rotWithShape="1">
          <a:blip r:embed="rId3" cstate="print"/>
          <a:srcRect l="19721" t="14096" r="20296" b="12628"/>
          <a:stretch/>
        </p:blipFill>
        <p:spPr bwMode="auto">
          <a:xfrm>
            <a:off x="1373418" y="1143000"/>
            <a:ext cx="6996078" cy="5431460"/>
          </a:xfrm>
          <a:prstGeom prst="rect">
            <a:avLst/>
          </a:prstGeom>
          <a:noFill/>
          <a:ln w="9525">
            <a:noFill/>
            <a:miter lim="800000"/>
            <a:headEnd/>
            <a:tailEnd/>
          </a:ln>
        </p:spPr>
      </p:pic>
      <p:sp>
        <p:nvSpPr>
          <p:cNvPr id="8" name="Rectangle 7" descr="highlight of Yes Or No selection"/>
          <p:cNvSpPr/>
          <p:nvPr/>
        </p:nvSpPr>
        <p:spPr>
          <a:xfrm>
            <a:off x="1412088" y="2299648"/>
            <a:ext cx="6657152" cy="27432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9" name="Straight Arrow Connector 8" descr="&quot; &quot;"/>
          <p:cNvCxnSpPr/>
          <p:nvPr/>
        </p:nvCxnSpPr>
        <p:spPr>
          <a:xfrm flipV="1">
            <a:off x="3733800" y="2500856"/>
            <a:ext cx="0" cy="533496"/>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4" name="TextBox 23" descr="1. Select template field&#10;"/>
          <p:cNvSpPr txBox="1"/>
          <p:nvPr/>
        </p:nvSpPr>
        <p:spPr>
          <a:xfrm>
            <a:off x="3048000" y="3048000"/>
            <a:ext cx="5713182" cy="646331"/>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Select template field</a:t>
            </a:r>
          </a:p>
        </p:txBody>
      </p:sp>
      <p:sp>
        <p:nvSpPr>
          <p:cNvPr id="11" name="TextBox 10" descr="Insert Template Field menu&#10;"/>
          <p:cNvSpPr txBox="1"/>
          <p:nvPr/>
        </p:nvSpPr>
        <p:spPr>
          <a:xfrm>
            <a:off x="838200" y="242402"/>
            <a:ext cx="8153399" cy="615553"/>
          </a:xfrm>
          <a:prstGeom prst="rect">
            <a:avLst/>
          </a:prstGeom>
          <a:solidFill>
            <a:schemeClr val="accent5">
              <a:lumMod val="50000"/>
            </a:schemeClr>
          </a:solidFill>
          <a:ln w="63500">
            <a:solidFill>
              <a:srgbClr val="002060"/>
            </a:solidFill>
          </a:ln>
        </p:spPr>
        <p:txBody>
          <a:bodyPr wrap="square" rtlCol="0">
            <a:spAutoFit/>
          </a:bodyPr>
          <a:lstStyle/>
          <a:p>
            <a:pPr algn="ctr"/>
            <a:r>
              <a:rPr lang="en-US" sz="3400" b="1" dirty="0" smtClean="0">
                <a:solidFill>
                  <a:schemeClr val="bg1"/>
                </a:solidFill>
              </a:rPr>
              <a:t>Insert Template Field menu</a:t>
            </a:r>
            <a:endParaRPr lang="en-US" sz="34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29767257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nsert Template Field menu"/>
          <p:cNvPicPr>
            <a:picLocks noChangeAspect="1" noChangeArrowheads="1"/>
          </p:cNvPicPr>
          <p:nvPr/>
        </p:nvPicPr>
        <p:blipFill rotWithShape="1">
          <a:blip r:embed="rId3" cstate="print"/>
          <a:srcRect l="19721" t="14096" r="20296" b="12628"/>
          <a:stretch/>
        </p:blipFill>
        <p:spPr bwMode="auto">
          <a:xfrm>
            <a:off x="1373418" y="1143000"/>
            <a:ext cx="6996078" cy="5431460"/>
          </a:xfrm>
          <a:prstGeom prst="rect">
            <a:avLst/>
          </a:prstGeom>
          <a:noFill/>
          <a:ln w="9525">
            <a:noFill/>
            <a:miter lim="800000"/>
            <a:headEnd/>
            <a:tailEnd/>
          </a:ln>
        </p:spPr>
      </p:pic>
      <p:sp>
        <p:nvSpPr>
          <p:cNvPr id="8" name="Rectangle 7" descr="highlight of Yes Or No selection"/>
          <p:cNvSpPr/>
          <p:nvPr/>
        </p:nvSpPr>
        <p:spPr>
          <a:xfrm>
            <a:off x="1412088" y="2299648"/>
            <a:ext cx="6657152" cy="27432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7" name="Straight Arrow Connector 16" descr="&quot; &quot;"/>
          <p:cNvCxnSpPr/>
          <p:nvPr/>
        </p:nvCxnSpPr>
        <p:spPr>
          <a:xfrm flipV="1">
            <a:off x="3733800" y="2514504"/>
            <a:ext cx="0" cy="533496"/>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0" name="Rectangle 19" descr="Insert Field highlighted"/>
          <p:cNvSpPr/>
          <p:nvPr/>
        </p:nvSpPr>
        <p:spPr>
          <a:xfrm>
            <a:off x="5904590" y="5189560"/>
            <a:ext cx="1100223" cy="32121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8" name="Straight Arrow Connector 17" descr="&quot; &quot;"/>
          <p:cNvCxnSpPr/>
          <p:nvPr/>
        </p:nvCxnSpPr>
        <p:spPr>
          <a:xfrm>
            <a:off x="6400800" y="4802326"/>
            <a:ext cx="0" cy="455474"/>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4" name="TextBox 23" descr="1. Select template field&#10;2. Click “Insert Field”&#10;"/>
          <p:cNvSpPr txBox="1"/>
          <p:nvPr/>
        </p:nvSpPr>
        <p:spPr>
          <a:xfrm>
            <a:off x="3048000" y="3048000"/>
            <a:ext cx="5713182" cy="1754326"/>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Select template field</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Click “Insert Field”</a:t>
            </a:r>
            <a:endParaRPr lang="en-US" sz="3600" b="1" dirty="0">
              <a:solidFill>
                <a:schemeClr val="bg1"/>
              </a:solidFill>
            </a:endParaRPr>
          </a:p>
        </p:txBody>
      </p:sp>
      <p:sp>
        <p:nvSpPr>
          <p:cNvPr id="12" name="TextBox 11" descr="Insert Template Field menu&#10;"/>
          <p:cNvSpPr txBox="1"/>
          <p:nvPr/>
        </p:nvSpPr>
        <p:spPr>
          <a:xfrm>
            <a:off x="838200" y="242402"/>
            <a:ext cx="8153399" cy="615553"/>
          </a:xfrm>
          <a:prstGeom prst="rect">
            <a:avLst/>
          </a:prstGeom>
          <a:solidFill>
            <a:schemeClr val="accent5">
              <a:lumMod val="50000"/>
            </a:schemeClr>
          </a:solidFill>
          <a:ln w="63500">
            <a:solidFill>
              <a:srgbClr val="002060"/>
            </a:solidFill>
          </a:ln>
        </p:spPr>
        <p:txBody>
          <a:bodyPr wrap="square" rtlCol="0">
            <a:spAutoFit/>
          </a:bodyPr>
          <a:lstStyle/>
          <a:p>
            <a:pPr algn="ctr"/>
            <a:r>
              <a:rPr lang="en-US" sz="3400" b="1" dirty="0" smtClean="0">
                <a:solidFill>
                  <a:schemeClr val="bg1"/>
                </a:solidFill>
              </a:rPr>
              <a:t>Insert Template Field menu</a:t>
            </a:r>
            <a:endParaRPr lang="en-US" sz="34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267569424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emplate Editor screen"/>
          <p:cNvPicPr>
            <a:picLocks noChangeAspect="1" noChangeArrowheads="1"/>
          </p:cNvPicPr>
          <p:nvPr/>
        </p:nvPicPr>
        <p:blipFill rotWithShape="1">
          <a:blip r:embed="rId3" cstate="print"/>
          <a:srcRect t="941" r="1897" b="2895"/>
          <a:stretch/>
        </p:blipFill>
        <p:spPr bwMode="auto">
          <a:xfrm>
            <a:off x="696100" y="559558"/>
            <a:ext cx="8447900" cy="5281684"/>
          </a:xfrm>
          <a:prstGeom prst="rect">
            <a:avLst/>
          </a:prstGeom>
          <a:noFill/>
          <a:ln w="9525">
            <a:noFill/>
            <a:miter lim="800000"/>
            <a:headEnd/>
            <a:tailEnd/>
          </a:ln>
        </p:spPr>
      </p:pic>
      <p:sp>
        <p:nvSpPr>
          <p:cNvPr id="4" name="TextBox 3" descr="CHF Review of Systems: &#10;&#10;              SOB:  &#10;              PND:&#10;            Edema:  &#10; Chest discomfort:  &#10;    Daily Weights:&#10;   Med Compliance:   &#10;"/>
          <p:cNvSpPr txBox="1"/>
          <p:nvPr/>
        </p:nvSpPr>
        <p:spPr>
          <a:xfrm>
            <a:off x="749918" y="322518"/>
            <a:ext cx="8241681" cy="3046988"/>
          </a:xfrm>
          <a:prstGeom prst="rect">
            <a:avLst/>
          </a:prstGeom>
          <a:solidFill>
            <a:schemeClr val="bg1"/>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CHF Review of Systems: </a:t>
            </a:r>
          </a:p>
          <a:p>
            <a:endPar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endParaRP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SOB: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PND:</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Edema: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Chest discomfort: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Daily Weights:</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Med Compliance:   </a:t>
            </a:r>
          </a:p>
        </p:txBody>
      </p:sp>
      <p:sp>
        <p:nvSpPr>
          <p:cNvPr id="12" name="TextBox 11" descr="{FLD:YES –OR- NO}&#10;"/>
          <p:cNvSpPr txBox="1"/>
          <p:nvPr/>
        </p:nvSpPr>
        <p:spPr>
          <a:xfrm>
            <a:off x="4100533" y="1044244"/>
            <a:ext cx="3581400" cy="461665"/>
          </a:xfrm>
          <a:prstGeom prst="rect">
            <a:avLst/>
          </a:prstGeom>
          <a:solidFill>
            <a:srgbClr val="FFFF00">
              <a:alpha val="50000"/>
            </a:srgbClr>
          </a:solidFill>
        </p:spPr>
        <p:txBody>
          <a:bodyPr wrap="square" rtlCol="0">
            <a:spAutoFit/>
          </a:bodyPr>
          <a:lstStyle/>
          <a:p>
            <a:r>
              <a:rPr lang="en-US" sz="2400" b="1" dirty="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{FLD:YES –OR- NO</a:t>
            </a:r>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a:t>
            </a:r>
            <a:endParaRPr lang="en-US" sz="2400" b="1" dirty="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endParaRPr>
          </a:p>
        </p:txBody>
      </p:sp>
      <p:cxnSp>
        <p:nvCxnSpPr>
          <p:cNvPr id="25" name="Elbow Connector 24" descr="&quot; &quot;"/>
          <p:cNvCxnSpPr/>
          <p:nvPr/>
        </p:nvCxnSpPr>
        <p:spPr>
          <a:xfrm rot="5400000" flipH="1" flipV="1">
            <a:off x="3589493" y="1906113"/>
            <a:ext cx="2701943" cy="1901536"/>
          </a:xfrm>
          <a:prstGeom prst="bentConnector3">
            <a:avLst>
              <a:gd name="adj1" fmla="val 1004"/>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 name="Rectangle 1" descr="&quot; &quot;"/>
          <p:cNvSpPr/>
          <p:nvPr/>
        </p:nvSpPr>
        <p:spPr>
          <a:xfrm>
            <a:off x="749919" y="3747448"/>
            <a:ext cx="3212481" cy="1295400"/>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27" name="TextBox 26" descr="{FLD:YES –OR- NO}&#10;"/>
          <p:cNvSpPr txBox="1"/>
          <p:nvPr/>
        </p:nvSpPr>
        <p:spPr>
          <a:xfrm>
            <a:off x="2221176" y="4036104"/>
            <a:ext cx="1643416" cy="261610"/>
          </a:xfrm>
          <a:prstGeom prst="rect">
            <a:avLst/>
          </a:prstGeom>
          <a:solidFill>
            <a:srgbClr val="FFFF00">
              <a:alpha val="50000"/>
            </a:srgbClr>
          </a:solidFill>
        </p:spPr>
        <p:txBody>
          <a:bodyPr wrap="square" rtlCol="0">
            <a:spAutoFit/>
          </a:bodyPr>
          <a:lstStyle/>
          <a:p>
            <a:r>
              <a:rPr lang="en-US" sz="1100" b="1" dirty="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{FLD:YES –OR- NO</a:t>
            </a:r>
            <a:r>
              <a:rPr lang="en-US" sz="11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a:t>
            </a:r>
            <a:endParaRPr lang="en-US" sz="1100" b="1" dirty="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endParaRPr>
          </a:p>
        </p:txBody>
      </p:sp>
      <p:cxnSp>
        <p:nvCxnSpPr>
          <p:cNvPr id="23" name="Straight Arrow Connector 22" descr="&quot; &quot;"/>
          <p:cNvCxnSpPr/>
          <p:nvPr/>
        </p:nvCxnSpPr>
        <p:spPr>
          <a:xfrm flipV="1">
            <a:off x="3018144" y="4395148"/>
            <a:ext cx="0" cy="1621249"/>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2" name="TextBox 21" descr="Field will be inserted at cursor&#10;"/>
          <p:cNvSpPr txBox="1"/>
          <p:nvPr/>
        </p:nvSpPr>
        <p:spPr>
          <a:xfrm>
            <a:off x="933312" y="6036868"/>
            <a:ext cx="7925224" cy="646331"/>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Field will be inserted at cursor</a:t>
            </a: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51665838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rint/Preivew template screen&#10;Template: ROS "/>
          <p:cNvPicPr>
            <a:picLocks noGrp="1" noChangeAspect="1" noChangeArrowheads="1"/>
          </p:cNvPicPr>
          <p:nvPr>
            <p:ph idx="1"/>
          </p:nvPr>
        </p:nvPicPr>
        <p:blipFill>
          <a:blip r:embed="rId3" cstate="print"/>
          <a:srcRect/>
          <a:stretch>
            <a:fillRect/>
          </a:stretch>
        </p:blipFill>
        <p:spPr>
          <a:xfrm>
            <a:off x="1382427" y="1414319"/>
            <a:ext cx="7215187" cy="4744233"/>
          </a:xfrm>
          <a:noFill/>
        </p:spPr>
      </p:pic>
      <p:sp>
        <p:nvSpPr>
          <p:cNvPr id="13" name="Rectangle 12" descr="highlight of SOB: Yes/No selection"/>
          <p:cNvSpPr/>
          <p:nvPr/>
        </p:nvSpPr>
        <p:spPr>
          <a:xfrm>
            <a:off x="3309352" y="2868304"/>
            <a:ext cx="4188960" cy="685800"/>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Preview/Print Template&#10;"/>
          <p:cNvSpPr txBox="1"/>
          <p:nvPr/>
        </p:nvSpPr>
        <p:spPr>
          <a:xfrm>
            <a:off x="943099" y="242402"/>
            <a:ext cx="7924800" cy="646331"/>
          </a:xfrm>
          <a:prstGeom prst="rect">
            <a:avLst/>
          </a:prstGeom>
          <a:solidFill>
            <a:schemeClr val="accent5">
              <a:lumMod val="50000"/>
            </a:schemeClr>
          </a:solidFill>
          <a:ln w="63500">
            <a:solidFill>
              <a:srgbClr val="002060"/>
            </a:solidFill>
          </a:ln>
        </p:spPr>
        <p:txBody>
          <a:bodyPr wrap="square" rtlCol="0">
            <a:spAutoFit/>
          </a:bodyPr>
          <a:lstStyle/>
          <a:p>
            <a:pPr algn="ctr"/>
            <a:r>
              <a:rPr lang="en-US" sz="3600" b="1" dirty="0" smtClean="0">
                <a:solidFill>
                  <a:schemeClr val="bg1"/>
                </a:solidFill>
              </a:rPr>
              <a:t>Preview/Print Template</a:t>
            </a:r>
            <a:endParaRPr lang="en-US" sz="36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287559091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emplate Editor screen"/>
          <p:cNvPicPr>
            <a:picLocks noGrp="1" noChangeAspect="1" noChangeArrowheads="1"/>
          </p:cNvPicPr>
          <p:nvPr>
            <p:ph idx="1"/>
          </p:nvPr>
        </p:nvPicPr>
        <p:blipFill rotWithShape="1">
          <a:blip r:embed="rId3" cstate="print"/>
          <a:srcRect t="941" r="1897"/>
          <a:stretch/>
        </p:blipFill>
        <p:spPr>
          <a:xfrm>
            <a:off x="696100" y="559558"/>
            <a:ext cx="8447900" cy="5440680"/>
          </a:xfrm>
          <a:noFill/>
        </p:spPr>
      </p:pic>
      <p:sp>
        <p:nvSpPr>
          <p:cNvPr id="4" name="TextBox 3" descr="CHF Review of Systems: &#10;&#10;              SOB:  &#10;              PND:&#10;            Edema:  &#10; Chest discomfort:  &#10;    Daily Weights:&#10;   Med Compliance:   &#10;"/>
          <p:cNvSpPr txBox="1"/>
          <p:nvPr/>
        </p:nvSpPr>
        <p:spPr>
          <a:xfrm>
            <a:off x="3352800" y="3400567"/>
            <a:ext cx="4876800" cy="3046988"/>
          </a:xfrm>
          <a:prstGeom prst="rect">
            <a:avLst/>
          </a:prstGeom>
          <a:solidFill>
            <a:schemeClr val="bg1"/>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CHF Review of Systems: </a:t>
            </a:r>
          </a:p>
          <a:p>
            <a:endPar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endParaRP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SOB: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PND:</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Edema: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Chest discomfort: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Daily Weights:</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Med Compliance:   </a:t>
            </a:r>
          </a:p>
        </p:txBody>
      </p:sp>
      <p:cxnSp>
        <p:nvCxnSpPr>
          <p:cNvPr id="19" name="Straight Connector 18" descr="&quot; &quot;"/>
          <p:cNvCxnSpPr/>
          <p:nvPr/>
        </p:nvCxnSpPr>
        <p:spPr>
          <a:xfrm flipV="1">
            <a:off x="6858000" y="4559496"/>
            <a:ext cx="0" cy="3286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descr="highlight of PND: entry"/>
          <p:cNvSpPr/>
          <p:nvPr/>
        </p:nvSpPr>
        <p:spPr>
          <a:xfrm>
            <a:off x="3349388" y="4495820"/>
            <a:ext cx="4876800" cy="457200"/>
          </a:xfrm>
          <a:prstGeom prst="rect">
            <a:avLst/>
          </a:prstGeom>
          <a:solidFill>
            <a:srgbClr val="EBEB43">
              <a:alpha val="50000"/>
            </a:srgbClr>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0" name="Straight Connector 9" descr="&quot; &quot;"/>
          <p:cNvCxnSpPr>
            <a:stCxn id="2" idx="3"/>
          </p:cNvCxnSpPr>
          <p:nvPr/>
        </p:nvCxnSpPr>
        <p:spPr>
          <a:xfrm>
            <a:off x="2721592" y="4367852"/>
            <a:ext cx="631208" cy="1833482"/>
          </a:xfrm>
          <a:prstGeom prst="line">
            <a:avLst/>
          </a:prstGeom>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descr="&quot; &quot;"/>
          <p:cNvCxnSpPr>
            <a:stCxn id="2" idx="3"/>
          </p:cNvCxnSpPr>
          <p:nvPr/>
        </p:nvCxnSpPr>
        <p:spPr>
          <a:xfrm flipV="1">
            <a:off x="2721592" y="3453452"/>
            <a:ext cx="631208" cy="914400"/>
          </a:xfrm>
          <a:prstGeom prst="line">
            <a:avLst/>
          </a:prstGeom>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 name="Rectangle 1" descr="CHF Review of Systems: &#10;&#10;              SOB:  &#10;              PND:&#10;            Edema:  &#10; Chest discomfort:  &#10;    Daily Weights:&#10;   Med Compliance:   &#10;"/>
          <p:cNvSpPr/>
          <p:nvPr/>
        </p:nvSpPr>
        <p:spPr>
          <a:xfrm>
            <a:off x="749919" y="3720152"/>
            <a:ext cx="1971673" cy="1295400"/>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43357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links to two on-demand CPRS classes: &#10;101: Saving Time with Keyboard Shortcuts http://www.myvehucampus.com/desktop/#loc=contentid18&#10;115: CPRS Tips and Timesavers: Practical Aspects for Patient Care Documentation  http://www.myvehucampus.com/desktop/#loc=contentid18&#10;&#10;&#10;115: http://www.myvehucampus.com/desktop/#loc=contentid82&#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4171" y="2362200"/>
            <a:ext cx="9045389" cy="2562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descr="Additional CPRS Training classes available On-Demand!&#10;"/>
          <p:cNvSpPr txBox="1"/>
          <p:nvPr/>
        </p:nvSpPr>
        <p:spPr>
          <a:xfrm>
            <a:off x="443552" y="307569"/>
            <a:ext cx="8266628" cy="1200329"/>
          </a:xfrm>
          <a:prstGeom prst="rect">
            <a:avLst/>
          </a:prstGeom>
          <a:solidFill>
            <a:schemeClr val="accent6">
              <a:lumMod val="75000"/>
            </a:schemeClr>
          </a:solidFill>
          <a:ln w="63500">
            <a:solidFill>
              <a:srgbClr val="002060"/>
            </a:solidFill>
          </a:ln>
        </p:spPr>
        <p:txBody>
          <a:bodyPr wrap="square" rtlCol="0">
            <a:spAutoFit/>
          </a:bodyPr>
          <a:lstStyle/>
          <a:p>
            <a:pPr algn="ctr"/>
            <a:r>
              <a:rPr lang="en-US" sz="3600" b="1" dirty="0" smtClean="0">
                <a:solidFill>
                  <a:schemeClr val="bg1"/>
                </a:solidFill>
              </a:rPr>
              <a:t>Additional CPRS Training classes available On-Demand!</a:t>
            </a:r>
            <a:endParaRPr lang="en-US" sz="3600" b="1" dirty="0">
              <a:solidFill>
                <a:schemeClr val="bg1"/>
              </a:solidFill>
            </a:endParaRPr>
          </a:p>
        </p:txBody>
      </p:sp>
    </p:spTree>
    <p:extLst>
      <p:ext uri="{BB962C8B-B14F-4D97-AF65-F5344CB8AC3E}">
        <p14:creationId xmlns:p14="http://schemas.microsoft.com/office/powerpoint/2010/main" val="225641927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Template Editor screen"/>
          <p:cNvPicPr>
            <a:picLocks noGrp="1" noChangeAspect="1" noChangeArrowheads="1"/>
          </p:cNvPicPr>
          <p:nvPr>
            <p:ph idx="1"/>
          </p:nvPr>
        </p:nvPicPr>
        <p:blipFill rotWithShape="1">
          <a:blip r:embed="rId3" cstate="print"/>
          <a:srcRect t="941" r="1897"/>
          <a:stretch/>
        </p:blipFill>
        <p:spPr>
          <a:xfrm>
            <a:off x="696100" y="559558"/>
            <a:ext cx="8447900" cy="5440680"/>
          </a:xfrm>
          <a:noFill/>
        </p:spPr>
      </p:pic>
      <p:pic>
        <p:nvPicPr>
          <p:cNvPr id="12" name="Picture 2" descr="Edit menu li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92" t="8608" r="5114" b="1735"/>
          <a:stretch/>
        </p:blipFill>
        <p:spPr bwMode="auto">
          <a:xfrm>
            <a:off x="795062" y="917816"/>
            <a:ext cx="3670984" cy="4746639"/>
          </a:xfrm>
          <a:prstGeom prst="rect">
            <a:avLst/>
          </a:prstGeom>
          <a:noFill/>
          <a:ln w="63500">
            <a:solidFill>
              <a:schemeClr val="accent5">
                <a:lumMod val="50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4" name="Straight Connector 13" descr="&quot; &quot;"/>
          <p:cNvCxnSpPr/>
          <p:nvPr/>
        </p:nvCxnSpPr>
        <p:spPr>
          <a:xfrm>
            <a:off x="795244" y="4083775"/>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descr="&quot; &quot;"/>
          <p:cNvCxnSpPr/>
          <p:nvPr/>
        </p:nvCxnSpPr>
        <p:spPr>
          <a:xfrm>
            <a:off x="794145" y="4509448"/>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0" name="Rectangle 19" descr="Edit button"/>
          <p:cNvSpPr/>
          <p:nvPr/>
        </p:nvSpPr>
        <p:spPr>
          <a:xfrm>
            <a:off x="796072" y="942889"/>
            <a:ext cx="396594" cy="356616"/>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descr="1. Select “Edit”&#10;"/>
          <p:cNvSpPr txBox="1"/>
          <p:nvPr/>
        </p:nvSpPr>
        <p:spPr>
          <a:xfrm>
            <a:off x="4693920" y="864993"/>
            <a:ext cx="4419600" cy="646331"/>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Select “Edit”</a:t>
            </a:r>
          </a:p>
        </p:txBody>
      </p:sp>
      <p:cxnSp>
        <p:nvCxnSpPr>
          <p:cNvPr id="22" name="Straight Arrow Connector 21" descr="&quot; &quot;"/>
          <p:cNvCxnSpPr/>
          <p:nvPr/>
        </p:nvCxnSpPr>
        <p:spPr>
          <a:xfrm flipH="1">
            <a:off x="1192666" y="1203085"/>
            <a:ext cx="3531734" cy="1"/>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97019642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Template Editor screen"/>
          <p:cNvPicPr>
            <a:picLocks noGrp="1" noChangeAspect="1" noChangeArrowheads="1"/>
          </p:cNvPicPr>
          <p:nvPr>
            <p:ph idx="1"/>
          </p:nvPr>
        </p:nvPicPr>
        <p:blipFill rotWithShape="1">
          <a:blip r:embed="rId3" cstate="print"/>
          <a:srcRect t="941" r="1897"/>
          <a:stretch/>
        </p:blipFill>
        <p:spPr>
          <a:xfrm>
            <a:off x="696100" y="559558"/>
            <a:ext cx="8447900" cy="5440680"/>
          </a:xfrm>
          <a:noFill/>
        </p:spPr>
      </p:pic>
      <p:pic>
        <p:nvPicPr>
          <p:cNvPr id="12" name="Picture 2" descr="Edit menu li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92" t="8608" r="5114" b="1735"/>
          <a:stretch/>
        </p:blipFill>
        <p:spPr bwMode="auto">
          <a:xfrm>
            <a:off x="795062" y="917816"/>
            <a:ext cx="3670984" cy="4746639"/>
          </a:xfrm>
          <a:prstGeom prst="rect">
            <a:avLst/>
          </a:prstGeom>
          <a:noFill/>
          <a:ln w="63500">
            <a:solidFill>
              <a:schemeClr val="accent5">
                <a:lumMod val="50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4" name="Straight Connector 13" descr="&quot; &quot;"/>
          <p:cNvCxnSpPr/>
          <p:nvPr/>
        </p:nvCxnSpPr>
        <p:spPr>
          <a:xfrm>
            <a:off x="795244" y="4082390"/>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descr="&quot; &quot;"/>
          <p:cNvCxnSpPr/>
          <p:nvPr/>
        </p:nvCxnSpPr>
        <p:spPr>
          <a:xfrm>
            <a:off x="794145" y="4509448"/>
            <a:ext cx="3670802"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Rectangle 17" descr="Insert Template Field"/>
          <p:cNvSpPr/>
          <p:nvPr/>
        </p:nvSpPr>
        <p:spPr>
          <a:xfrm>
            <a:off x="749919" y="3447192"/>
            <a:ext cx="3716127" cy="362808"/>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5" name="Elbow Connector 14" descr="&quot; &quot;"/>
          <p:cNvCxnSpPr/>
          <p:nvPr/>
        </p:nvCxnSpPr>
        <p:spPr>
          <a:xfrm rot="5400000">
            <a:off x="3424456" y="2151224"/>
            <a:ext cx="1342594" cy="1257302"/>
          </a:xfrm>
          <a:prstGeom prst="bentConnector3">
            <a:avLst>
              <a:gd name="adj1" fmla="val 1747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0" name="Rectangle 19" descr="Edit button"/>
          <p:cNvSpPr/>
          <p:nvPr/>
        </p:nvSpPr>
        <p:spPr>
          <a:xfrm>
            <a:off x="796072" y="942889"/>
            <a:ext cx="396594" cy="356616"/>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descr="&quot; &quot;"/>
          <p:cNvCxnSpPr/>
          <p:nvPr/>
        </p:nvCxnSpPr>
        <p:spPr>
          <a:xfrm flipH="1">
            <a:off x="1192666" y="1203085"/>
            <a:ext cx="3531734" cy="1"/>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extBox 20" descr="1. Select “Edit”&#10;2. Select “Insert Template Field”&#10;"/>
          <p:cNvSpPr txBox="1"/>
          <p:nvPr/>
        </p:nvSpPr>
        <p:spPr>
          <a:xfrm>
            <a:off x="4693920" y="864993"/>
            <a:ext cx="4419600" cy="2308324"/>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Select “Edit”</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Select “Insert Template Field”</a:t>
            </a:r>
            <a:endParaRPr lang="en-US" sz="36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398711455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sert Template Field menu; YES/NO Combo Box selec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336" y="1183944"/>
            <a:ext cx="6662378" cy="5266509"/>
          </a:xfrm>
          <a:prstGeom prst="rect">
            <a:avLst/>
          </a:prstGeom>
        </p:spPr>
      </p:pic>
      <p:sp>
        <p:nvSpPr>
          <p:cNvPr id="5" name="TextBox 4" descr="“Insert Template Field” menu will open&#10;"/>
          <p:cNvSpPr txBox="1"/>
          <p:nvPr/>
        </p:nvSpPr>
        <p:spPr>
          <a:xfrm>
            <a:off x="838200" y="242402"/>
            <a:ext cx="8153399" cy="615553"/>
          </a:xfrm>
          <a:prstGeom prst="rect">
            <a:avLst/>
          </a:prstGeom>
          <a:solidFill>
            <a:schemeClr val="accent5">
              <a:lumMod val="50000"/>
            </a:schemeClr>
          </a:solidFill>
          <a:ln w="63500">
            <a:solidFill>
              <a:srgbClr val="002060"/>
            </a:solidFill>
          </a:ln>
        </p:spPr>
        <p:txBody>
          <a:bodyPr wrap="square" rtlCol="0">
            <a:spAutoFit/>
          </a:bodyPr>
          <a:lstStyle/>
          <a:p>
            <a:pPr algn="ctr"/>
            <a:r>
              <a:rPr lang="en-US" sz="3400" b="1" dirty="0" smtClean="0">
                <a:solidFill>
                  <a:schemeClr val="bg1"/>
                </a:solidFill>
              </a:rPr>
              <a:t>“Insert Template Field” menu will open</a:t>
            </a:r>
            <a:endParaRPr lang="en-US" sz="34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184102576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sert Template Field menu; YES/NO Combo Box selected, Insert Field button click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336" y="1183944"/>
            <a:ext cx="6662378" cy="5266509"/>
          </a:xfrm>
          <a:prstGeom prst="rect">
            <a:avLst/>
          </a:prstGeom>
        </p:spPr>
      </p:pic>
      <p:sp>
        <p:nvSpPr>
          <p:cNvPr id="7" name="TextBox 6" descr="Insert Template Field menu&#10;"/>
          <p:cNvSpPr txBox="1"/>
          <p:nvPr/>
        </p:nvSpPr>
        <p:spPr>
          <a:xfrm>
            <a:off x="838200" y="242402"/>
            <a:ext cx="8153399" cy="615553"/>
          </a:xfrm>
          <a:prstGeom prst="rect">
            <a:avLst/>
          </a:prstGeom>
          <a:solidFill>
            <a:schemeClr val="accent5">
              <a:lumMod val="50000"/>
            </a:schemeClr>
          </a:solidFill>
          <a:ln w="63500">
            <a:solidFill>
              <a:srgbClr val="002060"/>
            </a:solidFill>
          </a:ln>
        </p:spPr>
        <p:txBody>
          <a:bodyPr wrap="square" rtlCol="0">
            <a:spAutoFit/>
          </a:bodyPr>
          <a:lstStyle/>
          <a:p>
            <a:pPr algn="ctr"/>
            <a:r>
              <a:rPr lang="en-US" sz="3400" b="1" dirty="0" smtClean="0">
                <a:solidFill>
                  <a:schemeClr val="bg1"/>
                </a:solidFill>
              </a:rPr>
              <a:t>Insert Template Field menu</a:t>
            </a:r>
            <a:endParaRPr lang="en-US" sz="34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
        <p:nvSpPr>
          <p:cNvPr id="8" name="Rectangle 7" descr="highlight of Yes Or No selection"/>
          <p:cNvSpPr/>
          <p:nvPr/>
        </p:nvSpPr>
        <p:spPr>
          <a:xfrm>
            <a:off x="1586323" y="4572000"/>
            <a:ext cx="6619391" cy="27432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9" name="Straight Arrow Connector 8" descr="&quot; &quot;"/>
          <p:cNvCxnSpPr/>
          <p:nvPr/>
        </p:nvCxnSpPr>
        <p:spPr>
          <a:xfrm flipV="1">
            <a:off x="3733800" y="2514504"/>
            <a:ext cx="0" cy="533496"/>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 name="Rectangle 9" descr="Insert Field highlighted"/>
          <p:cNvSpPr/>
          <p:nvPr/>
        </p:nvSpPr>
        <p:spPr>
          <a:xfrm>
            <a:off x="5904590" y="5082880"/>
            <a:ext cx="1100223" cy="32121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1" name="TextBox 10" descr="1. Select template field&#10;2. Click “Insert Field”&#10;"/>
          <p:cNvSpPr txBox="1"/>
          <p:nvPr/>
        </p:nvSpPr>
        <p:spPr>
          <a:xfrm>
            <a:off x="3048000" y="1422485"/>
            <a:ext cx="5713182" cy="1754326"/>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Select template field</a:t>
            </a:r>
          </a:p>
          <a:p>
            <a:pPr marL="742950" indent="-742950">
              <a:buAutoNum type="arabicPeriod"/>
            </a:pPr>
            <a:endParaRPr lang="en-US" sz="3600" b="1" dirty="0">
              <a:solidFill>
                <a:schemeClr val="bg1"/>
              </a:solidFill>
            </a:endParaRPr>
          </a:p>
          <a:p>
            <a:pPr marL="742950" indent="-742950">
              <a:buAutoNum type="arabicPeriod"/>
            </a:pPr>
            <a:r>
              <a:rPr lang="en-US" sz="3600" b="1" dirty="0" smtClean="0">
                <a:solidFill>
                  <a:schemeClr val="bg1"/>
                </a:solidFill>
              </a:rPr>
              <a:t>Click “Insert Field”</a:t>
            </a:r>
            <a:endParaRPr lang="en-US" sz="3600" b="1" dirty="0">
              <a:solidFill>
                <a:schemeClr val="bg1"/>
              </a:solidFill>
            </a:endParaRPr>
          </a:p>
        </p:txBody>
      </p:sp>
      <p:cxnSp>
        <p:nvCxnSpPr>
          <p:cNvPr id="12" name="Elbow Connector 11" descr="&quot; &quot;"/>
          <p:cNvCxnSpPr/>
          <p:nvPr/>
        </p:nvCxnSpPr>
        <p:spPr>
          <a:xfrm rot="5400000">
            <a:off x="6612297" y="3094600"/>
            <a:ext cx="2541402" cy="1756369"/>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3" name="Elbow Connector 12" descr="&quot; &quot;"/>
          <p:cNvCxnSpPr/>
          <p:nvPr/>
        </p:nvCxnSpPr>
        <p:spPr>
          <a:xfrm rot="5400000">
            <a:off x="962765" y="2471524"/>
            <a:ext cx="2943649" cy="1257302"/>
          </a:xfrm>
          <a:prstGeom prst="bentConnector3">
            <a:avLst>
              <a:gd name="adj1" fmla="val 816"/>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53030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emplate Editor screen"/>
          <p:cNvPicPr>
            <a:picLocks noChangeAspect="1" noChangeArrowheads="1"/>
          </p:cNvPicPr>
          <p:nvPr/>
        </p:nvPicPr>
        <p:blipFill rotWithShape="1">
          <a:blip r:embed="rId3" cstate="print"/>
          <a:srcRect t="941" r="1897" b="2895"/>
          <a:stretch/>
        </p:blipFill>
        <p:spPr bwMode="auto">
          <a:xfrm>
            <a:off x="696100" y="559558"/>
            <a:ext cx="8447900" cy="5281684"/>
          </a:xfrm>
          <a:prstGeom prst="rect">
            <a:avLst/>
          </a:prstGeom>
          <a:noFill/>
          <a:ln w="9525">
            <a:noFill/>
            <a:miter lim="800000"/>
            <a:headEnd/>
            <a:tailEnd/>
          </a:ln>
        </p:spPr>
      </p:pic>
      <p:sp>
        <p:nvSpPr>
          <p:cNvPr id="4" name="TextBox 3" descr="CHF Review of Systems: &#10;&#10;              SOB:  {FLD:YES –OR- NO}&#10;              PND:  {FLD:YES/NO}&#10;            Edema:  &#10; Chest discomfort:  &#10;    Daily Weights:&#10;   Med Compliance:   &#10;"/>
          <p:cNvSpPr txBox="1"/>
          <p:nvPr/>
        </p:nvSpPr>
        <p:spPr>
          <a:xfrm>
            <a:off x="749918" y="322518"/>
            <a:ext cx="8241681" cy="3046988"/>
          </a:xfrm>
          <a:prstGeom prst="rect">
            <a:avLst/>
          </a:prstGeom>
          <a:solidFill>
            <a:schemeClr val="bg1"/>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CHF Review of Systems: </a:t>
            </a:r>
          </a:p>
          <a:p>
            <a:endPar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endParaRP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SOB:  {FLD:YES –OR- NO}</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PND:  {FLD:YES/NO}</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Edema: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Chest discomfort:  </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Daily Weights:</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Med Compliance:   </a:t>
            </a:r>
          </a:p>
        </p:txBody>
      </p:sp>
      <p:pic>
        <p:nvPicPr>
          <p:cNvPr id="17" name="Picture 2" descr="{FLD:YES –OR- NO}&#10;{FLD:YES/NO}&#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39" t="26933" r="35376" b="54545"/>
          <a:stretch/>
        </p:blipFill>
        <p:spPr bwMode="auto">
          <a:xfrm>
            <a:off x="2233327" y="4098309"/>
            <a:ext cx="1187356" cy="31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Elbow Connector 24" descr="&quot; &quot;"/>
          <p:cNvCxnSpPr/>
          <p:nvPr/>
        </p:nvCxnSpPr>
        <p:spPr>
          <a:xfrm rot="5400000" flipH="1" flipV="1">
            <a:off x="3759547" y="2076163"/>
            <a:ext cx="2361842" cy="1901540"/>
          </a:xfrm>
          <a:prstGeom prst="bentConnector3">
            <a:avLst>
              <a:gd name="adj1" fmla="val -27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 name="Rectangle 1" descr="SOB:  {FLD:YES –OR- NO}&#10;PND:  {FLD:YES/NO}&#10;"/>
          <p:cNvSpPr/>
          <p:nvPr/>
        </p:nvSpPr>
        <p:spPr>
          <a:xfrm>
            <a:off x="749919" y="3747448"/>
            <a:ext cx="3212481" cy="1295400"/>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23" name="Straight Arrow Connector 22" descr="&quot; &quot;"/>
          <p:cNvCxnSpPr/>
          <p:nvPr/>
        </p:nvCxnSpPr>
        <p:spPr>
          <a:xfrm flipV="1">
            <a:off x="3018144" y="4395148"/>
            <a:ext cx="0" cy="1621249"/>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2" name="TextBox 21" descr="Field will be inserted at cursor&#10;"/>
          <p:cNvSpPr txBox="1"/>
          <p:nvPr/>
        </p:nvSpPr>
        <p:spPr>
          <a:xfrm>
            <a:off x="933312" y="6036868"/>
            <a:ext cx="7925224" cy="646331"/>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Field will be inserted at cursor</a:t>
            </a: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322777225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review/Print screen"/>
          <p:cNvPicPr>
            <a:picLocks noGrp="1" noChangeAspect="1" noChangeArrowheads="1"/>
          </p:cNvPicPr>
          <p:nvPr>
            <p:ph idx="1"/>
          </p:nvPr>
        </p:nvPicPr>
        <p:blipFill>
          <a:blip r:embed="rId3" cstate="print"/>
          <a:srcRect/>
          <a:stretch>
            <a:fillRect/>
          </a:stretch>
        </p:blipFill>
        <p:spPr>
          <a:xfrm>
            <a:off x="1541463" y="1268443"/>
            <a:ext cx="6611937" cy="4604645"/>
          </a:xfrm>
          <a:noFill/>
        </p:spPr>
      </p:pic>
      <p:pic>
        <p:nvPicPr>
          <p:cNvPr id="7" name="Picture 2" descr="&quot; &quot;"/>
          <p:cNvPicPr>
            <a:picLocks noChangeAspect="1" noChangeArrowheads="1"/>
          </p:cNvPicPr>
          <p:nvPr/>
        </p:nvPicPr>
        <p:blipFill rotWithShape="1">
          <a:blip r:embed="rId3" cstate="print"/>
          <a:srcRect l="76555" t="50000"/>
          <a:stretch/>
        </p:blipFill>
        <p:spPr bwMode="auto">
          <a:xfrm>
            <a:off x="4800600" y="3567752"/>
            <a:ext cx="2133600" cy="2302323"/>
          </a:xfrm>
          <a:prstGeom prst="rect">
            <a:avLst/>
          </a:prstGeom>
          <a:noFill/>
          <a:ln w="9525">
            <a:noFill/>
            <a:miter lim="800000"/>
            <a:headEnd/>
            <a:tailEnd/>
          </a:ln>
        </p:spPr>
      </p:pic>
      <p:sp>
        <p:nvSpPr>
          <p:cNvPr id="19" name="TextBox 18" descr="Preview/Print Template&#10;"/>
          <p:cNvSpPr txBox="1"/>
          <p:nvPr/>
        </p:nvSpPr>
        <p:spPr>
          <a:xfrm>
            <a:off x="943099" y="242402"/>
            <a:ext cx="7924800" cy="646331"/>
          </a:xfrm>
          <a:prstGeom prst="rect">
            <a:avLst/>
          </a:prstGeom>
          <a:solidFill>
            <a:schemeClr val="accent5">
              <a:lumMod val="50000"/>
            </a:schemeClr>
          </a:solidFill>
          <a:ln w="63500">
            <a:solidFill>
              <a:srgbClr val="002060"/>
            </a:solidFill>
          </a:ln>
        </p:spPr>
        <p:txBody>
          <a:bodyPr wrap="square" rtlCol="0">
            <a:spAutoFit/>
          </a:bodyPr>
          <a:lstStyle/>
          <a:p>
            <a:pPr algn="ctr"/>
            <a:r>
              <a:rPr lang="en-US" sz="3600" b="1" dirty="0" smtClean="0">
                <a:solidFill>
                  <a:schemeClr val="bg1"/>
                </a:solidFill>
              </a:rPr>
              <a:t>Preview/Print Template</a:t>
            </a:r>
            <a:endParaRPr lang="en-US" sz="36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291661664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review/Print Template"/>
          <p:cNvPicPr>
            <a:picLocks noGrp="1" noChangeAspect="1" noChangeArrowheads="1"/>
          </p:cNvPicPr>
          <p:nvPr>
            <p:ph idx="1"/>
          </p:nvPr>
        </p:nvPicPr>
        <p:blipFill>
          <a:blip r:embed="rId3" cstate="print"/>
          <a:srcRect/>
          <a:stretch>
            <a:fillRect/>
          </a:stretch>
        </p:blipFill>
        <p:spPr>
          <a:xfrm>
            <a:off x="1541463" y="1268443"/>
            <a:ext cx="6611937" cy="4604645"/>
          </a:xfrm>
          <a:noFill/>
        </p:spPr>
      </p:pic>
      <p:pic>
        <p:nvPicPr>
          <p:cNvPr id="12" name="Picture 2" descr="&quot; &quot;"/>
          <p:cNvPicPr>
            <a:picLocks noChangeAspect="1" noChangeArrowheads="1"/>
          </p:cNvPicPr>
          <p:nvPr/>
        </p:nvPicPr>
        <p:blipFill rotWithShape="1">
          <a:blip r:embed="rId3" cstate="print"/>
          <a:srcRect l="76555" t="50000"/>
          <a:stretch/>
        </p:blipFill>
        <p:spPr bwMode="auto">
          <a:xfrm>
            <a:off x="4795178" y="3558386"/>
            <a:ext cx="2133600" cy="2302323"/>
          </a:xfrm>
          <a:prstGeom prst="rect">
            <a:avLst/>
          </a:prstGeom>
          <a:noFill/>
          <a:ln w="9525">
            <a:noFill/>
            <a:miter lim="800000"/>
            <a:headEnd/>
            <a:tailEnd/>
          </a:ln>
        </p:spPr>
      </p:pic>
      <p:pic>
        <p:nvPicPr>
          <p:cNvPr id="9" name="Picture 2" descr="yes/no selec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651" t="50000" r="29461" b="33518"/>
          <a:stretch/>
        </p:blipFill>
        <p:spPr bwMode="auto">
          <a:xfrm>
            <a:off x="4743787" y="3568510"/>
            <a:ext cx="1051560" cy="803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descr="&quot; &quot;"/>
          <p:cNvSpPr/>
          <p:nvPr/>
        </p:nvSpPr>
        <p:spPr>
          <a:xfrm>
            <a:off x="3984007" y="3200400"/>
            <a:ext cx="2721593" cy="1311498"/>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10" descr="cursor arrow selecting PND: no"/>
          <p:cNvSpPr/>
          <p:nvPr/>
        </p:nvSpPr>
        <p:spPr>
          <a:xfrm rot="19899745">
            <a:off x="5643398" y="3333158"/>
            <a:ext cx="695569" cy="1078264"/>
          </a:xfrm>
          <a:prstGeom prst="upArrow">
            <a:avLst>
              <a:gd name="adj1" fmla="val 15762"/>
              <a:gd name="adj2" fmla="val 1071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Preview/Print Template&#10;"/>
          <p:cNvSpPr txBox="1"/>
          <p:nvPr/>
        </p:nvSpPr>
        <p:spPr>
          <a:xfrm>
            <a:off x="943099" y="242402"/>
            <a:ext cx="7924800" cy="646331"/>
          </a:xfrm>
          <a:prstGeom prst="rect">
            <a:avLst/>
          </a:prstGeom>
          <a:solidFill>
            <a:schemeClr val="accent5">
              <a:lumMod val="50000"/>
            </a:schemeClr>
          </a:solidFill>
          <a:ln w="63500">
            <a:solidFill>
              <a:srgbClr val="002060"/>
            </a:solidFill>
          </a:ln>
        </p:spPr>
        <p:txBody>
          <a:bodyPr wrap="square" rtlCol="0">
            <a:spAutoFit/>
          </a:bodyPr>
          <a:lstStyle/>
          <a:p>
            <a:pPr algn="ctr"/>
            <a:r>
              <a:rPr lang="en-US" sz="3600" b="1" dirty="0" smtClean="0">
                <a:solidFill>
                  <a:schemeClr val="bg1"/>
                </a:solidFill>
              </a:rPr>
              <a:t>Preview/Print Template</a:t>
            </a:r>
            <a:endParaRPr lang="en-US" sz="36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206560596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emplate Editor screen"/>
          <p:cNvPicPr>
            <a:picLocks noChangeAspect="1" noChangeArrowheads="1"/>
          </p:cNvPicPr>
          <p:nvPr/>
        </p:nvPicPr>
        <p:blipFill rotWithShape="1">
          <a:blip r:embed="rId3" cstate="print"/>
          <a:srcRect t="941" r="1897" b="2895"/>
          <a:stretch/>
        </p:blipFill>
        <p:spPr bwMode="auto">
          <a:xfrm>
            <a:off x="696100" y="559558"/>
            <a:ext cx="8447900" cy="5281684"/>
          </a:xfrm>
          <a:prstGeom prst="rect">
            <a:avLst/>
          </a:prstGeom>
          <a:noFill/>
          <a:ln w="9525">
            <a:noFill/>
            <a:miter lim="800000"/>
            <a:headEnd/>
            <a:tailEnd/>
          </a:ln>
        </p:spPr>
      </p:pic>
      <p:pic>
        <p:nvPicPr>
          <p:cNvPr id="20" name="Picture 2" descr="{FLD:YES –OR- NO}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39" t="26933" r="35376" b="63806"/>
          <a:stretch/>
        </p:blipFill>
        <p:spPr bwMode="auto">
          <a:xfrm>
            <a:off x="2215128" y="4858034"/>
            <a:ext cx="1187356" cy="15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FLD:YES –OR- NO}&#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39" t="26933" r="35376" b="63806"/>
          <a:stretch/>
        </p:blipFill>
        <p:spPr bwMode="auto">
          <a:xfrm>
            <a:off x="2212856" y="4719282"/>
            <a:ext cx="1187356" cy="15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FLD:YES –OR- NO}&#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39" t="26933" r="35376" b="63806"/>
          <a:stretch/>
        </p:blipFill>
        <p:spPr bwMode="auto">
          <a:xfrm>
            <a:off x="2219679" y="4564039"/>
            <a:ext cx="1187356" cy="15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FLD:YES –OR- NO}&#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39" t="26933" r="35376" b="63806"/>
          <a:stretch/>
        </p:blipFill>
        <p:spPr bwMode="auto">
          <a:xfrm>
            <a:off x="2219679" y="4408796"/>
            <a:ext cx="1187356" cy="15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FLD:YES/NO}&#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39" t="36194" r="35376" b="54545"/>
          <a:stretch/>
        </p:blipFill>
        <p:spPr bwMode="auto">
          <a:xfrm>
            <a:off x="2233327" y="4267200"/>
            <a:ext cx="1187356" cy="155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FLD:YES –OR- NO}&#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39" t="26933" r="35376" b="63806"/>
          <a:stretch/>
        </p:blipFill>
        <p:spPr bwMode="auto">
          <a:xfrm>
            <a:off x="2244344" y="4093475"/>
            <a:ext cx="1187356" cy="15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descr="CHF Review of Systems: &#10;&#10;              SOB:  {FLD:YES –OR- NO}&#10;              PND:  {FLD:YES/NO}&#10;            Edema:  {FLD:YES –OR- NO}&#10; Chest discomfort:  {FLD:YES –OR- NO}&#10;    Daily Weights:  {FLD:YES –OR- NO}&#10;   Med Compliance:  {FLD:YES –OR- NO}  &#10;"/>
          <p:cNvSpPr txBox="1"/>
          <p:nvPr/>
        </p:nvSpPr>
        <p:spPr>
          <a:xfrm>
            <a:off x="795638" y="322518"/>
            <a:ext cx="8241681" cy="3046988"/>
          </a:xfrm>
          <a:prstGeom prst="rect">
            <a:avLst/>
          </a:prstGeom>
          <a:solidFill>
            <a:schemeClr val="bg1"/>
          </a:solidFill>
          <a:ln w="63500">
            <a:solidFill>
              <a:schemeClr val="accent5">
                <a:lumMod val="50000"/>
              </a:schemeClr>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CHF Review of Systems: </a:t>
            </a:r>
          </a:p>
          <a:p>
            <a:endPar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endParaRP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SOB:  {FLD:YES –OR- NO}</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PND:  {FLD:YES/NO}</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Edema</a:t>
            </a:r>
            <a:r>
              <a:rPr lang="en-US" sz="2400" b="1" dirty="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{FLD:YES –OR- NO</a:t>
            </a:r>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Chest discomfort</a:t>
            </a:r>
            <a:r>
              <a:rPr lang="en-US" sz="2400" b="1" dirty="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{FLD:YES –OR- NO</a:t>
            </a:r>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Daily </a:t>
            </a:r>
            <a:r>
              <a:rPr lang="en-US" sz="2400" b="1" dirty="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Weights</a:t>
            </a:r>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a:t>
            </a:r>
            <a:r>
              <a:rPr lang="en-US" sz="2400" b="1" dirty="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FLD:YES –OR- NO</a:t>
            </a:r>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a:t>
            </a:r>
          </a:p>
          <a:p>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Med Compliance</a:t>
            </a:r>
            <a:r>
              <a:rPr lang="en-US" sz="2400" b="1" dirty="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{FLD:YES –OR- NO</a:t>
            </a:r>
            <a:r>
              <a:rPr lang="en-US" sz="2400" b="1" dirty="0" smtClean="0">
                <a:effectLst>
                  <a:outerShdw blurRad="50800" dist="38100" dir="8100000" algn="tr" rotWithShape="0">
                    <a:prstClr val="black">
                      <a:alpha val="40000"/>
                    </a:prstClr>
                  </a:outerShdw>
                </a:effectLst>
                <a:latin typeface="Courier New" panose="02070309020205020404" pitchFamily="49" charset="0"/>
                <a:cs typeface="Courier New" panose="02070309020205020404" pitchFamily="49" charset="0"/>
              </a:rPr>
              <a:t>}  </a:t>
            </a:r>
          </a:p>
        </p:txBody>
      </p:sp>
      <p:cxnSp>
        <p:nvCxnSpPr>
          <p:cNvPr id="25" name="Elbow Connector 24" descr="&quot; &quot;"/>
          <p:cNvCxnSpPr>
            <a:endCxn id="4" idx="2"/>
          </p:cNvCxnSpPr>
          <p:nvPr/>
        </p:nvCxnSpPr>
        <p:spPr>
          <a:xfrm flipV="1">
            <a:off x="4035418" y="3369506"/>
            <a:ext cx="881061" cy="838348"/>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95639" y="3747448"/>
            <a:ext cx="3212481" cy="1295400"/>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22" name="TextBox 21" descr="Completed Template&#10;"/>
          <p:cNvSpPr txBox="1"/>
          <p:nvPr/>
        </p:nvSpPr>
        <p:spPr>
          <a:xfrm>
            <a:off x="933312" y="6036868"/>
            <a:ext cx="7925224" cy="646331"/>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Completed Template</a:t>
            </a: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354719859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review/Print screen for template with all fields built"/>
          <p:cNvPicPr>
            <a:picLocks noGrp="1" noChangeAspect="1" noChangeArrowheads="1"/>
          </p:cNvPicPr>
          <p:nvPr>
            <p:ph idx="1"/>
          </p:nvPr>
        </p:nvPicPr>
        <p:blipFill>
          <a:blip r:embed="rId3" cstate="print"/>
          <a:srcRect/>
          <a:stretch>
            <a:fillRect/>
          </a:stretch>
        </p:blipFill>
        <p:spPr>
          <a:xfrm>
            <a:off x="1541463" y="1268443"/>
            <a:ext cx="6611937" cy="4604645"/>
          </a:xfrm>
          <a:noFill/>
        </p:spPr>
      </p:pic>
      <p:sp>
        <p:nvSpPr>
          <p:cNvPr id="19" name="TextBox 18" descr="Preview/Print Template&#10;"/>
          <p:cNvSpPr txBox="1"/>
          <p:nvPr/>
        </p:nvSpPr>
        <p:spPr>
          <a:xfrm>
            <a:off x="943099" y="242402"/>
            <a:ext cx="7924800" cy="646331"/>
          </a:xfrm>
          <a:prstGeom prst="rect">
            <a:avLst/>
          </a:prstGeom>
          <a:solidFill>
            <a:schemeClr val="accent5">
              <a:lumMod val="50000"/>
            </a:schemeClr>
          </a:solidFill>
          <a:ln w="63500">
            <a:solidFill>
              <a:srgbClr val="002060"/>
            </a:solidFill>
          </a:ln>
        </p:spPr>
        <p:txBody>
          <a:bodyPr wrap="square" rtlCol="0">
            <a:spAutoFit/>
          </a:bodyPr>
          <a:lstStyle/>
          <a:p>
            <a:pPr algn="ctr"/>
            <a:r>
              <a:rPr lang="en-US" sz="3600" b="1" dirty="0" smtClean="0">
                <a:solidFill>
                  <a:schemeClr val="bg1"/>
                </a:solidFill>
              </a:rPr>
              <a:t>Preview/Print Template</a:t>
            </a:r>
            <a:endParaRPr lang="en-US" sz="3600" b="1" dirty="0">
              <a:solidFill>
                <a:schemeClr val="bg1"/>
              </a:solidFill>
            </a:endParaRPr>
          </a:p>
        </p:txBody>
      </p:sp>
      <p:sp>
        <p:nvSpPr>
          <p:cNvPr id="6" name="Title 1" descr="Create Text Template w/ Template Field&#10;"/>
          <p:cNvSpPr txBox="1">
            <a:spLocks/>
          </p:cNvSpPr>
          <p:nvPr/>
        </p:nvSpPr>
        <p:spPr bwMode="auto">
          <a:xfrm rot="16200000">
            <a:off x="-3081339" y="3081336"/>
            <a:ext cx="6858003" cy="695328"/>
          </a:xfrm>
          <a:prstGeom prst="rect">
            <a:avLst/>
          </a:prstGeom>
          <a:solidFill>
            <a:schemeClr val="accent5">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w/ Template Field</a:t>
            </a:r>
          </a:p>
        </p:txBody>
      </p:sp>
    </p:spTree>
    <p:extLst>
      <p:ext uri="{BB962C8B-B14F-4D97-AF65-F5344CB8AC3E}">
        <p14:creationId xmlns:p14="http://schemas.microsoft.com/office/powerpoint/2010/main" val="421606797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38408"/>
          <a:stretch/>
        </p:blipFill>
        <p:spPr>
          <a:xfrm>
            <a:off x="-2" y="-6927"/>
            <a:ext cx="2463999" cy="5334000"/>
          </a:xfrm>
          <a:prstGeom prst="rect">
            <a:avLst/>
          </a:prstGeom>
        </p:spPr>
      </p:pic>
      <p:pic>
        <p:nvPicPr>
          <p:cNvPr id="26" name="Picture 25"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23188"/>
          <a:stretch/>
        </p:blipFill>
        <p:spPr>
          <a:xfrm>
            <a:off x="-1" y="1404677"/>
            <a:ext cx="3072864" cy="5334000"/>
          </a:xfrm>
          <a:prstGeom prst="rect">
            <a:avLst/>
          </a:prstGeom>
        </p:spPr>
      </p:pic>
      <p:pic>
        <p:nvPicPr>
          <p:cNvPr id="27" name="Picture 26"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7950" b="23047"/>
          <a:stretch/>
        </p:blipFill>
        <p:spPr>
          <a:xfrm>
            <a:off x="-1" y="2753334"/>
            <a:ext cx="3682461" cy="4104666"/>
          </a:xfrm>
          <a:prstGeom prst="rect">
            <a:avLst/>
          </a:prstGeom>
        </p:spPr>
      </p:pic>
      <p:pic>
        <p:nvPicPr>
          <p:cNvPr id="28" name="Picture 27"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48932"/>
          <a:stretch/>
        </p:blipFill>
        <p:spPr>
          <a:xfrm>
            <a:off x="304799" y="4134023"/>
            <a:ext cx="3900443" cy="2723977"/>
          </a:xfrm>
          <a:prstGeom prst="rect">
            <a:avLst/>
          </a:prstGeom>
        </p:spPr>
      </p:pic>
      <p:pic>
        <p:nvPicPr>
          <p:cNvPr id="29" name="Picture 28"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74122"/>
          <a:stretch/>
        </p:blipFill>
        <p:spPr>
          <a:xfrm>
            <a:off x="914400" y="5477664"/>
            <a:ext cx="3810000" cy="1380336"/>
          </a:xfrm>
          <a:prstGeom prst="rect">
            <a:avLst/>
          </a:prstGeom>
        </p:spPr>
      </p:pic>
      <p:sp>
        <p:nvSpPr>
          <p:cNvPr id="12" name="Rectangle 11"/>
          <p:cNvSpPr/>
          <p:nvPr/>
        </p:nvSpPr>
        <p:spPr>
          <a:xfrm>
            <a:off x="4212265" y="4251874"/>
            <a:ext cx="4953000" cy="1140865"/>
          </a:xfrm>
          <a:prstGeom prst="rect">
            <a:avLst/>
          </a:prstGeom>
          <a:solidFill>
            <a:schemeClr val="bg1">
              <a:lumMod val="65000"/>
            </a:schemeClr>
          </a:solidFill>
          <a:ln>
            <a:solidFill>
              <a:schemeClr val="bg1">
                <a:lumMod val="65000"/>
              </a:schemeClr>
            </a:solidFill>
          </a:ln>
          <a:effectLst>
            <a:outerShdw blurRad="50800" dist="38100" dir="5400000" algn="t" rotWithShape="0">
              <a:schemeClr val="tx1">
                <a:lumMod val="85000"/>
                <a:lumOff val="15000"/>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lowchart: Delay 2"/>
          <p:cNvSpPr/>
          <p:nvPr/>
        </p:nvSpPr>
        <p:spPr>
          <a:xfrm rot="10800000">
            <a:off x="3297865" y="4230186"/>
            <a:ext cx="914400" cy="1158974"/>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Text Templates with Template Field&#10;"/>
          <p:cNvSpPr txBox="1"/>
          <p:nvPr/>
        </p:nvSpPr>
        <p:spPr>
          <a:xfrm>
            <a:off x="4323189" y="4245372"/>
            <a:ext cx="4551789" cy="1138773"/>
          </a:xfrm>
          <a:prstGeom prst="rect">
            <a:avLst/>
          </a:prstGeom>
          <a:noFill/>
        </p:spPr>
        <p:txBody>
          <a:bodyPr wrap="square" rtlCol="0">
            <a:spAutoFit/>
          </a:bodyPr>
          <a:lstStyle/>
          <a:p>
            <a:r>
              <a:rPr lang="en-US" sz="3400" b="1" dirty="0" smtClean="0">
                <a:solidFill>
                  <a:schemeClr val="bg1">
                    <a:lumMod val="75000"/>
                  </a:schemeClr>
                </a:solidFill>
              </a:rPr>
              <a:t>Text Templates with Template Field</a:t>
            </a:r>
            <a:endParaRPr lang="en-US" sz="3400" b="1" dirty="0">
              <a:solidFill>
                <a:schemeClr val="bg1">
                  <a:lumMod val="75000"/>
                </a:schemeClr>
              </a:solidFill>
            </a:endParaRPr>
          </a:p>
        </p:txBody>
      </p:sp>
      <p:sp>
        <p:nvSpPr>
          <p:cNvPr id="11" name="Rectangle 10"/>
          <p:cNvSpPr/>
          <p:nvPr/>
        </p:nvSpPr>
        <p:spPr>
          <a:xfrm>
            <a:off x="3657600" y="2888505"/>
            <a:ext cx="5486400" cy="1140865"/>
          </a:xfrm>
          <a:prstGeom prst="rect">
            <a:avLst/>
          </a:prstGeom>
          <a:solidFill>
            <a:schemeClr val="bg1">
              <a:lumMod val="65000"/>
            </a:schemeClr>
          </a:solidFill>
          <a:ln>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Text Templates with Patient Data Objects&#10;"/>
          <p:cNvSpPr txBox="1"/>
          <p:nvPr/>
        </p:nvSpPr>
        <p:spPr>
          <a:xfrm>
            <a:off x="3723588" y="2882192"/>
            <a:ext cx="4888787" cy="1138773"/>
          </a:xfrm>
          <a:prstGeom prst="rect">
            <a:avLst/>
          </a:prstGeom>
          <a:noFill/>
          <a:ln w="25400">
            <a:noFill/>
          </a:ln>
          <a:effectLst/>
        </p:spPr>
        <p:txBody>
          <a:bodyPr wrap="square" rtlCol="0">
            <a:spAutoFit/>
          </a:bodyPr>
          <a:lstStyle/>
          <a:p>
            <a:r>
              <a:rPr lang="en-US" sz="3400" b="1" dirty="0" smtClean="0">
                <a:solidFill>
                  <a:schemeClr val="bg1">
                    <a:lumMod val="75000"/>
                  </a:schemeClr>
                </a:solidFill>
              </a:rPr>
              <a:t>Text Templates with Patient Data Objects</a:t>
            </a:r>
            <a:endParaRPr lang="en-US" sz="3400" b="1" dirty="0">
              <a:solidFill>
                <a:schemeClr val="bg1">
                  <a:lumMod val="75000"/>
                </a:schemeClr>
              </a:solidFill>
            </a:endParaRPr>
          </a:p>
        </p:txBody>
      </p:sp>
      <p:sp>
        <p:nvSpPr>
          <p:cNvPr id="16" name="Flowchart: Delay 15"/>
          <p:cNvSpPr/>
          <p:nvPr/>
        </p:nvSpPr>
        <p:spPr>
          <a:xfrm rot="10800000">
            <a:off x="2778452" y="2857915"/>
            <a:ext cx="914400" cy="1168029"/>
          </a:xfrm>
          <a:prstGeom prst="flowChartDelay">
            <a:avLst/>
          </a:prstGeom>
          <a:solidFill>
            <a:schemeClr val="bg1">
              <a:lumMod val="65000"/>
            </a:schemeClr>
          </a:solidFill>
          <a:ln w="25400">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077830" y="1531090"/>
            <a:ext cx="6112245" cy="1140865"/>
          </a:xfrm>
          <a:prstGeom prst="rect">
            <a:avLst/>
          </a:prstGeom>
          <a:solidFill>
            <a:schemeClr val="bg1">
              <a:lumMod val="65000"/>
            </a:schemeClr>
          </a:solidFill>
          <a:ln>
            <a:solidFill>
              <a:schemeClr val="bg1">
                <a:lumMod val="6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descr="Text Templates&#10;"/>
          <p:cNvSpPr txBox="1"/>
          <p:nvPr/>
        </p:nvSpPr>
        <p:spPr>
          <a:xfrm>
            <a:off x="3106313" y="1822487"/>
            <a:ext cx="5990616" cy="615553"/>
          </a:xfrm>
          <a:prstGeom prst="rect">
            <a:avLst/>
          </a:prstGeom>
          <a:noFill/>
        </p:spPr>
        <p:txBody>
          <a:bodyPr wrap="square" rtlCol="0">
            <a:spAutoFit/>
          </a:bodyPr>
          <a:lstStyle/>
          <a:p>
            <a:r>
              <a:rPr lang="en-US" sz="3400" b="1" dirty="0" smtClean="0">
                <a:solidFill>
                  <a:schemeClr val="bg1">
                    <a:lumMod val="75000"/>
                  </a:schemeClr>
                </a:solidFill>
              </a:rPr>
              <a:t>Text Templates</a:t>
            </a:r>
            <a:endParaRPr lang="en-US" sz="3400" b="1" dirty="0">
              <a:solidFill>
                <a:schemeClr val="bg1">
                  <a:lumMod val="75000"/>
                </a:schemeClr>
              </a:solidFill>
            </a:endParaRPr>
          </a:p>
        </p:txBody>
      </p:sp>
      <p:sp>
        <p:nvSpPr>
          <p:cNvPr id="23" name="Flowchart: Delay 22"/>
          <p:cNvSpPr/>
          <p:nvPr/>
        </p:nvSpPr>
        <p:spPr>
          <a:xfrm rot="10800000">
            <a:off x="2163430" y="1503926"/>
            <a:ext cx="914400" cy="1168029"/>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465475" y="152400"/>
            <a:ext cx="6678525" cy="1140865"/>
          </a:xfrm>
          <a:prstGeom prst="rect">
            <a:avLst/>
          </a:prstGeom>
          <a:solidFill>
            <a:schemeClr val="bg1">
              <a:lumMod val="65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Text Templates “On the Fly”&#10;"/>
          <p:cNvSpPr txBox="1"/>
          <p:nvPr/>
        </p:nvSpPr>
        <p:spPr>
          <a:xfrm>
            <a:off x="2513123" y="439032"/>
            <a:ext cx="6099252" cy="615553"/>
          </a:xfrm>
          <a:prstGeom prst="rect">
            <a:avLst/>
          </a:prstGeom>
          <a:noFill/>
        </p:spPr>
        <p:txBody>
          <a:bodyPr wrap="square" rtlCol="0" anchor="ctr">
            <a:spAutoFit/>
          </a:bodyPr>
          <a:lstStyle/>
          <a:p>
            <a:r>
              <a:rPr lang="en-US" sz="3400" b="1" dirty="0" smtClean="0">
                <a:solidFill>
                  <a:schemeClr val="bg1">
                    <a:lumMod val="75000"/>
                  </a:schemeClr>
                </a:solidFill>
              </a:rPr>
              <a:t>Text Templates “On the Fly”</a:t>
            </a:r>
          </a:p>
        </p:txBody>
      </p:sp>
      <p:sp>
        <p:nvSpPr>
          <p:cNvPr id="17" name="Flowchart: Delay 16"/>
          <p:cNvSpPr/>
          <p:nvPr/>
        </p:nvSpPr>
        <p:spPr>
          <a:xfrm rot="10800000">
            <a:off x="1551075" y="117699"/>
            <a:ext cx="914400" cy="1168029"/>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724400" y="5600418"/>
            <a:ext cx="4419600" cy="1122756"/>
          </a:xfrm>
          <a:prstGeom prst="rect">
            <a:avLst/>
          </a:prstGeom>
          <a:solidFill>
            <a:schemeClr val="accent5">
              <a:alpha val="85000"/>
            </a:schemeClr>
          </a:solidFill>
          <a:ln>
            <a:solidFill>
              <a:schemeClr val="accent5"/>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Dialog Templates&#10;"/>
          <p:cNvSpPr txBox="1"/>
          <p:nvPr/>
        </p:nvSpPr>
        <p:spPr>
          <a:xfrm>
            <a:off x="4766930" y="5884002"/>
            <a:ext cx="4108048" cy="615553"/>
          </a:xfrm>
          <a:prstGeom prst="rect">
            <a:avLst/>
          </a:prstGeom>
          <a:noFill/>
        </p:spPr>
        <p:txBody>
          <a:bodyPr wrap="square" rtlCol="0">
            <a:spAutoFit/>
          </a:bodyPr>
          <a:lstStyle/>
          <a:p>
            <a:r>
              <a:rPr lang="en-US" sz="3400" b="1" dirty="0" smtClean="0">
                <a:solidFill>
                  <a:schemeClr val="bg1"/>
                </a:solidFill>
              </a:rPr>
              <a:t>Dialog Templates</a:t>
            </a:r>
            <a:endParaRPr lang="en-US" sz="3400" b="1" dirty="0">
              <a:solidFill>
                <a:schemeClr val="bg1"/>
              </a:solidFill>
            </a:endParaRPr>
          </a:p>
        </p:txBody>
      </p:sp>
      <p:sp>
        <p:nvSpPr>
          <p:cNvPr id="15" name="Flowchart: Delay 14"/>
          <p:cNvSpPr/>
          <p:nvPr/>
        </p:nvSpPr>
        <p:spPr>
          <a:xfrm rot="10800000">
            <a:off x="3810000" y="5570705"/>
            <a:ext cx="914400" cy="1158974"/>
          </a:xfrm>
          <a:prstGeom prst="flowChartDelay">
            <a:avLst/>
          </a:prstGeom>
          <a:solidFill>
            <a:schemeClr val="accent5">
              <a:alpha val="85000"/>
            </a:schemeClr>
          </a:solidFill>
          <a:ln>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2769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640" y="1600200"/>
            <a:ext cx="4614160" cy="4572000"/>
          </a:xfrm>
        </p:spPr>
        <p:txBody>
          <a:bodyPr>
            <a:noAutofit/>
          </a:bodyPr>
          <a:lstStyle/>
          <a:p>
            <a:pPr marL="0" indent="0">
              <a:buNone/>
            </a:pPr>
            <a:r>
              <a:rPr lang="en-US" sz="2800" dirty="0" smtClean="0"/>
              <a:t>Who are you?</a:t>
            </a:r>
          </a:p>
          <a:p>
            <a:pPr marL="739775" indent="-457200">
              <a:spcBef>
                <a:spcPts val="300"/>
              </a:spcBef>
              <a:buFont typeface="+mj-lt"/>
              <a:buAutoNum type="alphaUcPeriod"/>
            </a:pPr>
            <a:r>
              <a:rPr lang="en-US" sz="2800" dirty="0" smtClean="0"/>
              <a:t>CPRS Templates make </a:t>
            </a:r>
            <a:r>
              <a:rPr lang="en-US" sz="2800" dirty="0"/>
              <a:t>s</a:t>
            </a:r>
            <a:r>
              <a:rPr lang="en-US" sz="2800" dirty="0" smtClean="0"/>
              <a:t>moke come out my ears</a:t>
            </a:r>
          </a:p>
          <a:p>
            <a:pPr marL="739775" indent="-457200">
              <a:spcBef>
                <a:spcPts val="300"/>
              </a:spcBef>
              <a:buFont typeface="+mj-lt"/>
              <a:buAutoNum type="alphaUcPeriod"/>
            </a:pPr>
            <a:r>
              <a:rPr lang="en-US" sz="2800" dirty="0" smtClean="0"/>
              <a:t>The Template Editor puzzles </a:t>
            </a:r>
            <a:r>
              <a:rPr lang="en-US" sz="2800" dirty="0"/>
              <a:t>m</a:t>
            </a:r>
            <a:r>
              <a:rPr lang="en-US" sz="2800" dirty="0" smtClean="0"/>
              <a:t>e (but I still have hope)</a:t>
            </a:r>
          </a:p>
          <a:p>
            <a:pPr marL="739775" indent="-457200">
              <a:spcBef>
                <a:spcPts val="300"/>
              </a:spcBef>
              <a:buFont typeface="+mj-lt"/>
              <a:buAutoNum type="alphaUcPeriod"/>
            </a:pPr>
            <a:r>
              <a:rPr lang="en-US" sz="2800" dirty="0" smtClean="0"/>
              <a:t>Documentation wears me out – Is  there hope?</a:t>
            </a:r>
          </a:p>
          <a:p>
            <a:pPr marL="739775" indent="-457200">
              <a:spcBef>
                <a:spcPts val="300"/>
              </a:spcBef>
              <a:buFont typeface="+mj-lt"/>
              <a:buAutoNum type="alphaUcPeriod"/>
            </a:pPr>
            <a:r>
              <a:rPr lang="en-US" sz="2800" dirty="0" smtClean="0"/>
              <a:t>I love templates and I want to learn more!</a:t>
            </a:r>
            <a:endParaRPr lang="en-US" sz="2800" dirty="0"/>
          </a:p>
        </p:txBody>
      </p:sp>
      <p:sp>
        <p:nvSpPr>
          <p:cNvPr id="7" name="Title 3"/>
          <p:cNvSpPr txBox="1">
            <a:spLocks/>
          </p:cNvSpPr>
          <p:nvPr/>
        </p:nvSpPr>
        <p:spPr>
          <a:xfrm>
            <a:off x="9144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libri"/>
              </a:rPr>
              <a:t>Poll Results</a:t>
            </a:r>
            <a:endParaRPr kumimoji="0" lang="en-US" sz="4400" b="0" i="0" u="none" strike="noStrike" kern="1200" cap="none" spc="0" normalizeH="0" baseline="0" noProof="0" dirty="0">
              <a:ln>
                <a:noFill/>
              </a:ln>
              <a:effectLst/>
              <a:uLnTx/>
              <a:uFillTx/>
              <a:latin typeface="Calibri"/>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45108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9461645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ROS (Dialog) ente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descr="Highlight of New Template selection"/>
          <p:cNvSpPr/>
          <p:nvPr/>
        </p:nvSpPr>
        <p:spPr>
          <a:xfrm>
            <a:off x="6588456" y="1066801"/>
            <a:ext cx="2389496" cy="775648"/>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7" name="Straight Arrow Connector 16" descr="&quot; &quot;"/>
          <p:cNvCxnSpPr/>
          <p:nvPr/>
        </p:nvCxnSpPr>
        <p:spPr>
          <a:xfrm>
            <a:off x="5304951" y="1454626"/>
            <a:ext cx="1289192"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8" name="TextBox 17" descr="Create a new template and name it “ROS (Dialog)”&#10;"/>
          <p:cNvSpPr txBox="1"/>
          <p:nvPr/>
        </p:nvSpPr>
        <p:spPr>
          <a:xfrm>
            <a:off x="809150" y="329400"/>
            <a:ext cx="5286849" cy="1754326"/>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Create a new template and name it “ROS (Dialog)”</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426159412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descr="Template Editor dialog box ROS (Dialog) entered"/>
          <p:cNvSpPr/>
          <p:nvPr/>
        </p:nvSpPr>
        <p:spPr>
          <a:xfrm>
            <a:off x="6588456" y="1066801"/>
            <a:ext cx="2389496" cy="775648"/>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7" name="Straight Arrow Connector 16" descr="&quot; &quot;"/>
          <p:cNvCxnSpPr/>
          <p:nvPr/>
        </p:nvCxnSpPr>
        <p:spPr>
          <a:xfrm>
            <a:off x="5304951" y="1454626"/>
            <a:ext cx="1289192"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Rectangle 7" descr="Template Type: Dialog"/>
          <p:cNvSpPr/>
          <p:nvPr/>
        </p:nvSpPr>
        <p:spPr>
          <a:xfrm>
            <a:off x="6591868" y="1842449"/>
            <a:ext cx="2389496" cy="387824"/>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0" name="Elbow Connector 9" descr="&quot; &quot;"/>
          <p:cNvCxnSpPr>
            <a:endCxn id="8" idx="2"/>
          </p:cNvCxnSpPr>
          <p:nvPr/>
        </p:nvCxnSpPr>
        <p:spPr>
          <a:xfrm flipV="1">
            <a:off x="6095999" y="2230273"/>
            <a:ext cx="1690617" cy="1351128"/>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6" name="TextBox 15" descr="1. Create a new template and name it “ROS (Dialog)”&#10;2. Set the Template Type to “Dialog”&#10;"/>
          <p:cNvSpPr txBox="1"/>
          <p:nvPr/>
        </p:nvSpPr>
        <p:spPr>
          <a:xfrm>
            <a:off x="809150" y="329400"/>
            <a:ext cx="5286849" cy="3416320"/>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Create a new template and name it “ROS (Dialog)”</a:t>
            </a:r>
          </a:p>
          <a:p>
            <a:pPr marL="742950" indent="-742950">
              <a:buAutoNum type="arabicPeriod"/>
            </a:pPr>
            <a:endParaRPr lang="en-US" sz="3600" b="1" dirty="0">
              <a:solidFill>
                <a:schemeClr val="bg1"/>
              </a:solidFill>
            </a:endParaRPr>
          </a:p>
          <a:p>
            <a:pPr marL="742950" indent="-742950">
              <a:buAutoNum type="arabicPeriod"/>
            </a:pPr>
            <a:r>
              <a:rPr lang="en-US" sz="3600" b="1" dirty="0">
                <a:solidFill>
                  <a:schemeClr val="bg1"/>
                </a:solidFill>
              </a:rPr>
              <a:t>Set the Template Type to “Dialog</a:t>
            </a:r>
            <a:r>
              <a:rPr lang="en-US" sz="3600" b="1" dirty="0" smtClean="0">
                <a:solidFill>
                  <a:schemeClr val="bg1"/>
                </a:solidFill>
              </a:rPr>
              <a:t>”</a:t>
            </a:r>
            <a:endParaRPr lang="en-US" sz="3600" b="1" dirty="0">
              <a:solidFill>
                <a:schemeClr val="bg1"/>
              </a:solidFill>
            </a:endParaRP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162230257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descr="Review of Systems entered"/>
          <p:cNvSpPr/>
          <p:nvPr/>
        </p:nvSpPr>
        <p:spPr>
          <a:xfrm>
            <a:off x="754558" y="4367958"/>
            <a:ext cx="1302842" cy="274320"/>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2" name="Straight Arrow Connector 11" descr="&quot; &quot;"/>
          <p:cNvCxnSpPr/>
          <p:nvPr/>
        </p:nvCxnSpPr>
        <p:spPr>
          <a:xfrm flipH="1">
            <a:off x="2027833" y="4572000"/>
            <a:ext cx="1759942"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 name="TextBox 8" descr="3.   Type “Review of Systems” into template boilerplate&#10;"/>
          <p:cNvSpPr txBox="1"/>
          <p:nvPr/>
        </p:nvSpPr>
        <p:spPr>
          <a:xfrm>
            <a:off x="3787775" y="4435520"/>
            <a:ext cx="5286849" cy="1754326"/>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36600" indent="-736600"/>
            <a:r>
              <a:rPr lang="en-US" sz="3600" b="1" dirty="0" smtClean="0">
                <a:solidFill>
                  <a:schemeClr val="bg1"/>
                </a:solidFill>
              </a:rPr>
              <a:t>3.   Type “Review of Systems” into template boilerplate</a:t>
            </a:r>
          </a:p>
        </p:txBody>
      </p:sp>
      <p:sp>
        <p:nvSpPr>
          <p:cNvPr id="8" name="Rectangle 7" descr="Template Type: Dialog"/>
          <p:cNvSpPr/>
          <p:nvPr/>
        </p:nvSpPr>
        <p:spPr>
          <a:xfrm>
            <a:off x="6591868" y="1842449"/>
            <a:ext cx="2389496" cy="387824"/>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0" name="Elbow Connector 9" descr="&quot; &quot;"/>
          <p:cNvCxnSpPr>
            <a:endCxn id="8" idx="2"/>
          </p:cNvCxnSpPr>
          <p:nvPr/>
        </p:nvCxnSpPr>
        <p:spPr>
          <a:xfrm flipV="1">
            <a:off x="6095999" y="2230273"/>
            <a:ext cx="1690617" cy="1351128"/>
          </a:xfrm>
          <a:prstGeom prst="bentConnector2">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Rectangle 12" descr="Template Editor dialog box ROS (Dialog) entered"/>
          <p:cNvSpPr/>
          <p:nvPr/>
        </p:nvSpPr>
        <p:spPr>
          <a:xfrm>
            <a:off x="6588456" y="1066801"/>
            <a:ext cx="2389496" cy="775648"/>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7" name="Straight Arrow Connector 16" descr="&quot; &quot;"/>
          <p:cNvCxnSpPr/>
          <p:nvPr/>
        </p:nvCxnSpPr>
        <p:spPr>
          <a:xfrm>
            <a:off x="5304951" y="1454626"/>
            <a:ext cx="1289192"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6" name="TextBox 15" descr="1. Create a new template and name it “ROS (Dialog)”&#10;2. Set the Template Type to “Dialog”&#10;"/>
          <p:cNvSpPr txBox="1"/>
          <p:nvPr/>
        </p:nvSpPr>
        <p:spPr>
          <a:xfrm>
            <a:off x="809150" y="329400"/>
            <a:ext cx="5286849" cy="3416320"/>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Create a new template and name it “ROS (Dialog)”</a:t>
            </a:r>
          </a:p>
          <a:p>
            <a:pPr marL="742950" indent="-742950">
              <a:buAutoNum type="arabicPeriod"/>
            </a:pPr>
            <a:endParaRPr lang="en-US" sz="3600" b="1" dirty="0">
              <a:solidFill>
                <a:schemeClr val="bg1"/>
              </a:solidFill>
            </a:endParaRPr>
          </a:p>
          <a:p>
            <a:pPr marL="742950" indent="-742950">
              <a:buAutoNum type="arabicPeriod"/>
            </a:pPr>
            <a:r>
              <a:rPr lang="en-US" sz="3600" b="1" dirty="0">
                <a:solidFill>
                  <a:schemeClr val="bg1"/>
                </a:solidFill>
              </a:rPr>
              <a:t>Set the Template Type to “Dialog</a:t>
            </a:r>
            <a:r>
              <a:rPr lang="en-US" sz="3600" b="1" dirty="0" smtClean="0">
                <a:solidFill>
                  <a:schemeClr val="bg1"/>
                </a:solidFill>
              </a:rPr>
              <a:t>”</a:t>
            </a:r>
            <a:endParaRPr lang="en-US" sz="3600" b="1" dirty="0">
              <a:solidFill>
                <a:schemeClr val="bg1"/>
              </a:solidFill>
            </a:endParaRP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121736765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ROS dialog entry selected under Personal Templ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69686901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descr="New Template button highlighted"/>
          <p:cNvSpPr/>
          <p:nvPr/>
        </p:nvSpPr>
        <p:spPr>
          <a:xfrm>
            <a:off x="6588456" y="1066801"/>
            <a:ext cx="2389496"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7" name="Straight Arrow Connector 16" descr="&quot; &quot;"/>
          <p:cNvCxnSpPr/>
          <p:nvPr/>
        </p:nvCxnSpPr>
        <p:spPr>
          <a:xfrm>
            <a:off x="5304951" y="1236258"/>
            <a:ext cx="1289192"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8" name="TextBox 17" descr="1. Select “New Template” again to create a new child template&#10;"/>
          <p:cNvSpPr txBox="1"/>
          <p:nvPr/>
        </p:nvSpPr>
        <p:spPr>
          <a:xfrm>
            <a:off x="809150" y="151976"/>
            <a:ext cx="5286849"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a:solidFill>
                  <a:schemeClr val="bg1"/>
                </a:solidFill>
              </a:rPr>
              <a:t>Select “New Template</a:t>
            </a:r>
            <a:r>
              <a:rPr lang="en-US" sz="3600" b="1" dirty="0" smtClean="0">
                <a:solidFill>
                  <a:schemeClr val="bg1"/>
                </a:solidFill>
              </a:rPr>
              <a:t>” again to create a new child template</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51289277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Elbow Connector 3" descr="&quot; &quot;"/>
          <p:cNvCxnSpPr>
            <a:stCxn id="2" idx="3"/>
          </p:cNvCxnSpPr>
          <p:nvPr/>
        </p:nvCxnSpPr>
        <p:spPr>
          <a:xfrm>
            <a:off x="6588456" y="2637724"/>
            <a:ext cx="650544" cy="783315"/>
          </a:xfrm>
          <a:prstGeom prst="bentConnector2">
            <a:avLst/>
          </a:prstGeom>
          <a:ln w="63500">
            <a:solidFill>
              <a:schemeClr val="accent5"/>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 name="Rectangle 1" descr="Personal Templates"/>
          <p:cNvSpPr/>
          <p:nvPr/>
        </p:nvSpPr>
        <p:spPr>
          <a:xfrm>
            <a:off x="3733800" y="1456623"/>
            <a:ext cx="2854656" cy="2362202"/>
          </a:xfrm>
          <a:prstGeom prst="rect">
            <a:avLst/>
          </a:prstGeom>
          <a:noFill/>
          <a:ln w="635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Personal Templates Folder, New Template highlighted"/>
          <p:cNvPicPr>
            <a:picLocks noChangeAspect="1"/>
          </p:cNvPicPr>
          <p:nvPr/>
        </p:nvPicPr>
        <p:blipFill rotWithShape="1">
          <a:blip r:embed="rId4" cstate="print">
            <a:extLst>
              <a:ext uri="{28A0092B-C50C-407E-A947-70E740481C1C}">
                <a14:useLocalDpi xmlns:a14="http://schemas.microsoft.com/office/drawing/2010/main" val="0"/>
              </a:ext>
            </a:extLst>
          </a:blip>
          <a:srcRect l="3223" t="4931" r="18532" b="9914"/>
          <a:stretch/>
        </p:blipFill>
        <p:spPr>
          <a:xfrm>
            <a:off x="5322904" y="3415352"/>
            <a:ext cx="3695991" cy="3333464"/>
          </a:xfrm>
          <a:prstGeom prst="rect">
            <a:avLst/>
          </a:prstGeom>
          <a:ln w="63500">
            <a:solidFill>
              <a:schemeClr val="accent5"/>
            </a:solidFill>
          </a:ln>
        </p:spPr>
      </p:pic>
      <p:cxnSp>
        <p:nvCxnSpPr>
          <p:cNvPr id="11" name="Straight Arrow Connector 10" descr="&quot; &quot;"/>
          <p:cNvCxnSpPr/>
          <p:nvPr/>
        </p:nvCxnSpPr>
        <p:spPr>
          <a:xfrm>
            <a:off x="5184240" y="4658416"/>
            <a:ext cx="1201507"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 name="TextBox 9" descr="Note how it displays under “ROS (Dialog)”&#10;"/>
          <p:cNvSpPr txBox="1"/>
          <p:nvPr/>
        </p:nvSpPr>
        <p:spPr>
          <a:xfrm>
            <a:off x="1600200" y="4390976"/>
            <a:ext cx="3553224" cy="1754326"/>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Note how it displays under “ROS (Dialog)”</a:t>
            </a:r>
          </a:p>
        </p:txBody>
      </p:sp>
      <p:sp>
        <p:nvSpPr>
          <p:cNvPr id="13" name="Rectangle 12" descr="New Template highlighted"/>
          <p:cNvSpPr/>
          <p:nvPr/>
        </p:nvSpPr>
        <p:spPr>
          <a:xfrm>
            <a:off x="6588456" y="1066801"/>
            <a:ext cx="2389496"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7" name="Straight Arrow Connector 16" descr="&quot; &quot;"/>
          <p:cNvCxnSpPr/>
          <p:nvPr/>
        </p:nvCxnSpPr>
        <p:spPr>
          <a:xfrm>
            <a:off x="5304951" y="1236258"/>
            <a:ext cx="1289192"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8" name="TextBox 17" descr="1. Select “New Template” again to create a new child template&#10;"/>
          <p:cNvSpPr txBox="1"/>
          <p:nvPr/>
        </p:nvSpPr>
        <p:spPr>
          <a:xfrm>
            <a:off x="809150" y="151976"/>
            <a:ext cx="5286849"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a:solidFill>
                  <a:schemeClr val="bg1"/>
                </a:solidFill>
              </a:rPr>
              <a:t>Select “New Template</a:t>
            </a:r>
            <a:r>
              <a:rPr lang="en-US" sz="3600" b="1" dirty="0" smtClean="0">
                <a:solidFill>
                  <a:schemeClr val="bg1"/>
                </a:solidFill>
              </a:rPr>
              <a:t>” again to create a new child template</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137683568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General"/>
          <p:cNvPicPr>
            <a:picLocks noGrp="1" noChangeAspect="1" noChangeArrowheads="1"/>
          </p:cNvPicPr>
          <p:nvPr>
            <p:ph idx="1"/>
          </p:nvPr>
        </p:nvPicPr>
        <p:blipFill rotWithShape="1">
          <a:blip r:embed="rId4" cstate="print"/>
          <a:srcRect l="75776" t="14507" r="6309" b="82024"/>
          <a:stretch/>
        </p:blipFill>
        <p:spPr>
          <a:xfrm>
            <a:off x="6955808" y="1613848"/>
            <a:ext cx="1812076" cy="222914"/>
          </a:xfrm>
          <a:noFill/>
        </p:spPr>
      </p:pic>
      <p:sp>
        <p:nvSpPr>
          <p:cNvPr id="10" name="Rectangle 9" descr="Name filed: General entered"/>
          <p:cNvSpPr/>
          <p:nvPr/>
        </p:nvSpPr>
        <p:spPr>
          <a:xfrm>
            <a:off x="6591868" y="1546747"/>
            <a:ext cx="2389496"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2" name="Elbow Connector 11" descr="&quot; &quot;"/>
          <p:cNvCxnSpPr>
            <a:endCxn id="10" idx="2"/>
          </p:cNvCxnSpPr>
          <p:nvPr/>
        </p:nvCxnSpPr>
        <p:spPr>
          <a:xfrm rot="5400000" flipH="1" flipV="1">
            <a:off x="6069556" y="1864342"/>
            <a:ext cx="1729855" cy="1704265"/>
          </a:xfrm>
          <a:prstGeom prst="bentConnector3">
            <a:avLst>
              <a:gd name="adj1" fmla="val 296"/>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Rectangle 12" descr="New Template"/>
          <p:cNvSpPr/>
          <p:nvPr/>
        </p:nvSpPr>
        <p:spPr>
          <a:xfrm>
            <a:off x="6588456" y="1066801"/>
            <a:ext cx="2389496" cy="304799"/>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7" name="Straight Arrow Connector 16" descr="&quot; &quot;"/>
          <p:cNvCxnSpPr/>
          <p:nvPr/>
        </p:nvCxnSpPr>
        <p:spPr>
          <a:xfrm>
            <a:off x="6095999" y="1236258"/>
            <a:ext cx="498144"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8" name="TextBox 17" descr="1. Select “New Template” again to create a new child template&#10;2. Name the template, in this case we will name it “General”&#10;"/>
          <p:cNvSpPr txBox="1"/>
          <p:nvPr/>
        </p:nvSpPr>
        <p:spPr>
          <a:xfrm>
            <a:off x="809150" y="151976"/>
            <a:ext cx="5286849" cy="4524315"/>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a:solidFill>
                  <a:schemeClr val="bg1"/>
                </a:solidFill>
              </a:rPr>
              <a:t>Select “New Template</a:t>
            </a:r>
            <a:r>
              <a:rPr lang="en-US" sz="3600" b="1" dirty="0" smtClean="0">
                <a:solidFill>
                  <a:schemeClr val="bg1"/>
                </a:solidFill>
              </a:rPr>
              <a:t>” again to create a new child template</a:t>
            </a:r>
          </a:p>
          <a:p>
            <a:pPr marL="747713" indent="-747713">
              <a:buAutoNum type="arabicPeriod"/>
            </a:pPr>
            <a:endParaRPr lang="en-US" sz="3600" b="1" dirty="0">
              <a:solidFill>
                <a:schemeClr val="bg1"/>
              </a:solidFill>
            </a:endParaRPr>
          </a:p>
          <a:p>
            <a:pPr marL="747713" indent="-747713">
              <a:buAutoNum type="arabicPeriod"/>
            </a:pPr>
            <a:r>
              <a:rPr lang="en-US" sz="3600" b="1" dirty="0" smtClean="0">
                <a:solidFill>
                  <a:schemeClr val="bg1"/>
                </a:solidFill>
              </a:rPr>
              <a:t>Name the template, in this case we will name it “General”</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63609176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Personal Templates menu, General template entry selec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877" y="4792640"/>
            <a:ext cx="3831279" cy="1969737"/>
          </a:xfrm>
          <a:prstGeom prst="rect">
            <a:avLst/>
          </a:prstGeom>
          <a:ln w="63500">
            <a:solidFill>
              <a:schemeClr val="accent5"/>
            </a:solidFill>
          </a:ln>
        </p:spPr>
      </p:pic>
      <p:cxnSp>
        <p:nvCxnSpPr>
          <p:cNvPr id="16" name="Straight Arrow Connector 15" descr="&quot; &quot;"/>
          <p:cNvCxnSpPr/>
          <p:nvPr/>
        </p:nvCxnSpPr>
        <p:spPr>
          <a:xfrm>
            <a:off x="4509449" y="5638800"/>
            <a:ext cx="1662751"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5" name="TextBox 14" descr="Note how it changes to “General”&#10;"/>
          <p:cNvSpPr txBox="1"/>
          <p:nvPr/>
        </p:nvSpPr>
        <p:spPr>
          <a:xfrm>
            <a:off x="1537649" y="4900345"/>
            <a:ext cx="2971800" cy="1754326"/>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Note how it changes to “General”</a:t>
            </a:r>
          </a:p>
        </p:txBody>
      </p:sp>
      <p:pic>
        <p:nvPicPr>
          <p:cNvPr id="9" name="Picture 2" descr="General"/>
          <p:cNvPicPr>
            <a:picLocks noGrp="1" noChangeAspect="1" noChangeArrowheads="1"/>
          </p:cNvPicPr>
          <p:nvPr>
            <p:ph idx="1"/>
          </p:nvPr>
        </p:nvPicPr>
        <p:blipFill rotWithShape="1">
          <a:blip r:embed="rId5" cstate="print"/>
          <a:srcRect l="75776" t="14507" r="6309" b="82024"/>
          <a:stretch/>
        </p:blipFill>
        <p:spPr>
          <a:xfrm>
            <a:off x="6955808" y="1613848"/>
            <a:ext cx="1812076" cy="222914"/>
          </a:xfrm>
          <a:noFill/>
        </p:spPr>
      </p:pic>
      <p:sp>
        <p:nvSpPr>
          <p:cNvPr id="10" name="Rectangle 9" descr="Name: General"/>
          <p:cNvSpPr/>
          <p:nvPr/>
        </p:nvSpPr>
        <p:spPr>
          <a:xfrm>
            <a:off x="6591868" y="1546747"/>
            <a:ext cx="2389496"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2" name="Elbow Connector 11" descr="&quot; &quot;"/>
          <p:cNvCxnSpPr>
            <a:endCxn id="10" idx="2"/>
          </p:cNvCxnSpPr>
          <p:nvPr/>
        </p:nvCxnSpPr>
        <p:spPr>
          <a:xfrm rot="5400000" flipH="1" flipV="1">
            <a:off x="6069556" y="1864342"/>
            <a:ext cx="1729855" cy="1704265"/>
          </a:xfrm>
          <a:prstGeom prst="bentConnector3">
            <a:avLst>
              <a:gd name="adj1" fmla="val 296"/>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Rectangle 12" descr="New Template"/>
          <p:cNvSpPr/>
          <p:nvPr/>
        </p:nvSpPr>
        <p:spPr>
          <a:xfrm>
            <a:off x="6588456" y="1066801"/>
            <a:ext cx="2389496" cy="304799"/>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7" name="Straight Arrow Connector 16" descr="&quot; &quot;"/>
          <p:cNvCxnSpPr/>
          <p:nvPr/>
        </p:nvCxnSpPr>
        <p:spPr>
          <a:xfrm>
            <a:off x="6095999" y="1236258"/>
            <a:ext cx="498144"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8" name="TextBox 17" descr="1. Select “New Template” again to create a new child template&#10;2. Name the template, in this case we will name it “General”&#10;"/>
          <p:cNvSpPr txBox="1"/>
          <p:nvPr/>
        </p:nvSpPr>
        <p:spPr>
          <a:xfrm>
            <a:off x="809150" y="151976"/>
            <a:ext cx="5286849" cy="4524315"/>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a:solidFill>
                  <a:schemeClr val="bg1"/>
                </a:solidFill>
              </a:rPr>
              <a:t>Select “New Template</a:t>
            </a:r>
            <a:r>
              <a:rPr lang="en-US" sz="3600" b="1" dirty="0" smtClean="0">
                <a:solidFill>
                  <a:schemeClr val="bg1"/>
                </a:solidFill>
              </a:rPr>
              <a:t>” again to create a new child template</a:t>
            </a:r>
          </a:p>
          <a:p>
            <a:pPr marL="747713" indent="-747713">
              <a:buAutoNum type="arabicPeriod"/>
            </a:pPr>
            <a:endParaRPr lang="en-US" sz="3600" b="1" dirty="0">
              <a:solidFill>
                <a:schemeClr val="bg1"/>
              </a:solidFill>
            </a:endParaRPr>
          </a:p>
          <a:p>
            <a:pPr marL="747713" indent="-747713">
              <a:buAutoNum type="arabicPeriod"/>
            </a:pPr>
            <a:r>
              <a:rPr lang="en-US" sz="3600" b="1" dirty="0" smtClean="0">
                <a:solidFill>
                  <a:schemeClr val="bg1"/>
                </a:solidFill>
              </a:rPr>
              <a:t>Name the template, in this case we will name it “General”</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24805232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Personal Templates, General selec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877" y="4792640"/>
            <a:ext cx="3831279" cy="1969737"/>
          </a:xfrm>
          <a:prstGeom prst="rect">
            <a:avLst/>
          </a:prstGeom>
          <a:ln w="63500">
            <a:solidFill>
              <a:schemeClr val="accent5"/>
            </a:solidFill>
          </a:ln>
        </p:spPr>
      </p:pic>
      <p:cxnSp>
        <p:nvCxnSpPr>
          <p:cNvPr id="19" name="Straight Arrow Connector 18" descr="&quot; &quot;"/>
          <p:cNvCxnSpPr/>
          <p:nvPr/>
        </p:nvCxnSpPr>
        <p:spPr>
          <a:xfrm>
            <a:off x="4885543" y="5647852"/>
            <a:ext cx="1459528"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4" name="TextBox 13" descr="Child Template&#10;"/>
          <p:cNvSpPr txBox="1"/>
          <p:nvPr/>
        </p:nvSpPr>
        <p:spPr>
          <a:xfrm>
            <a:off x="809150" y="5647852"/>
            <a:ext cx="4076393" cy="646331"/>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Child Template</a:t>
            </a:r>
          </a:p>
        </p:txBody>
      </p:sp>
      <p:cxnSp>
        <p:nvCxnSpPr>
          <p:cNvPr id="16" name="Straight Arrow Connector 15" descr="&quot; &quot;"/>
          <p:cNvCxnSpPr/>
          <p:nvPr/>
        </p:nvCxnSpPr>
        <p:spPr>
          <a:xfrm>
            <a:off x="4913787" y="5288498"/>
            <a:ext cx="1072765"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5" name="TextBox 14" descr="Parent Template&#10;"/>
          <p:cNvSpPr txBox="1"/>
          <p:nvPr/>
        </p:nvSpPr>
        <p:spPr>
          <a:xfrm>
            <a:off x="809150" y="4845753"/>
            <a:ext cx="4076393" cy="646331"/>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Parent Template</a:t>
            </a:r>
          </a:p>
        </p:txBody>
      </p:sp>
      <p:pic>
        <p:nvPicPr>
          <p:cNvPr id="9" name="Picture 2" descr="General"/>
          <p:cNvPicPr>
            <a:picLocks noGrp="1" noChangeAspect="1" noChangeArrowheads="1"/>
          </p:cNvPicPr>
          <p:nvPr>
            <p:ph idx="1"/>
          </p:nvPr>
        </p:nvPicPr>
        <p:blipFill rotWithShape="1">
          <a:blip r:embed="rId5" cstate="print"/>
          <a:srcRect l="75776" t="14507" r="6309" b="82024"/>
          <a:stretch/>
        </p:blipFill>
        <p:spPr>
          <a:xfrm>
            <a:off x="6955808" y="1613848"/>
            <a:ext cx="1812076" cy="222914"/>
          </a:xfrm>
          <a:noFill/>
        </p:spPr>
      </p:pic>
      <p:sp>
        <p:nvSpPr>
          <p:cNvPr id="10" name="Rectangle 9" descr="Name: General"/>
          <p:cNvSpPr/>
          <p:nvPr/>
        </p:nvSpPr>
        <p:spPr>
          <a:xfrm>
            <a:off x="6591868" y="1546747"/>
            <a:ext cx="2389496"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2" name="Elbow Connector 11" descr="&quot; &quot;"/>
          <p:cNvCxnSpPr>
            <a:endCxn id="10" idx="2"/>
          </p:cNvCxnSpPr>
          <p:nvPr/>
        </p:nvCxnSpPr>
        <p:spPr>
          <a:xfrm rot="5400000" flipH="1" flipV="1">
            <a:off x="6069556" y="1864342"/>
            <a:ext cx="1729855" cy="1704265"/>
          </a:xfrm>
          <a:prstGeom prst="bentConnector3">
            <a:avLst>
              <a:gd name="adj1" fmla="val 296"/>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Rectangle 12" descr="New Template"/>
          <p:cNvSpPr/>
          <p:nvPr/>
        </p:nvSpPr>
        <p:spPr>
          <a:xfrm>
            <a:off x="6588456" y="1066801"/>
            <a:ext cx="2389496" cy="304799"/>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7" name="Straight Arrow Connector 16" descr="&quot; &quot;"/>
          <p:cNvCxnSpPr/>
          <p:nvPr/>
        </p:nvCxnSpPr>
        <p:spPr>
          <a:xfrm>
            <a:off x="6095999" y="1236258"/>
            <a:ext cx="498144"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8" name="TextBox 17" descr="1. Select “New Template” again to create a new child template&#10;2. Name the template, in this case we will name it “General”&#10;"/>
          <p:cNvSpPr txBox="1"/>
          <p:nvPr/>
        </p:nvSpPr>
        <p:spPr>
          <a:xfrm>
            <a:off x="809150" y="151976"/>
            <a:ext cx="5286849" cy="4524315"/>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7713" indent="-747713">
              <a:buAutoNum type="arabicPeriod"/>
            </a:pPr>
            <a:r>
              <a:rPr lang="en-US" sz="3600" b="1" dirty="0">
                <a:solidFill>
                  <a:schemeClr val="bg1"/>
                </a:solidFill>
              </a:rPr>
              <a:t>Select “New Template</a:t>
            </a:r>
            <a:r>
              <a:rPr lang="en-US" sz="3600" b="1" dirty="0" smtClean="0">
                <a:solidFill>
                  <a:schemeClr val="bg1"/>
                </a:solidFill>
              </a:rPr>
              <a:t>” again to create a new child template</a:t>
            </a:r>
          </a:p>
          <a:p>
            <a:pPr marL="747713" indent="-747713">
              <a:buAutoNum type="arabicPeriod"/>
            </a:pPr>
            <a:endParaRPr lang="en-US" sz="3600" b="1" dirty="0">
              <a:solidFill>
                <a:schemeClr val="bg1"/>
              </a:solidFill>
            </a:endParaRPr>
          </a:p>
          <a:p>
            <a:pPr marL="747713" indent="-747713">
              <a:buAutoNum type="arabicPeriod"/>
            </a:pPr>
            <a:r>
              <a:rPr lang="en-US" sz="3600" b="1" dirty="0" smtClean="0">
                <a:solidFill>
                  <a:schemeClr val="bg1"/>
                </a:solidFill>
              </a:rPr>
              <a:t>Name the template, in this case we will name it “General”</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1693618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924800" cy="4724400"/>
          </a:xfrm>
        </p:spPr>
        <p:txBody>
          <a:bodyPr>
            <a:normAutofit fontScale="92500" lnSpcReduction="10000"/>
          </a:bodyPr>
          <a:lstStyle/>
          <a:p>
            <a:pPr marL="0" indent="0">
              <a:buNone/>
            </a:pPr>
            <a:r>
              <a:rPr lang="en-US" sz="4300" dirty="0" smtClean="0"/>
              <a:t>How do you currently use templates?</a:t>
            </a:r>
          </a:p>
          <a:p>
            <a:pPr marL="973138" indent="-457200">
              <a:buFont typeface="+mj-lt"/>
              <a:buAutoNum type="alphaUcPeriod"/>
            </a:pPr>
            <a:r>
              <a:rPr lang="en-US" sz="3500" dirty="0" smtClean="0"/>
              <a:t>I never use them (unless forced to because template is attached to progress note title permanently)</a:t>
            </a:r>
          </a:p>
          <a:p>
            <a:pPr marL="973138" indent="-457200">
              <a:buFont typeface="+mj-lt"/>
              <a:buAutoNum type="alphaUcPeriod"/>
            </a:pPr>
            <a:r>
              <a:rPr lang="en-US" sz="3500" dirty="0" smtClean="0"/>
              <a:t>I’ve used them, but only from the Shared Templates Drawer</a:t>
            </a:r>
          </a:p>
          <a:p>
            <a:pPr marL="973138" indent="-457200">
              <a:buFont typeface="+mj-lt"/>
              <a:buAutoNum type="alphaUcPeriod"/>
            </a:pPr>
            <a:r>
              <a:rPr lang="en-US" sz="3500" dirty="0" smtClean="0"/>
              <a:t>I have my own personal templates, but borrowed all those from someone else</a:t>
            </a:r>
          </a:p>
          <a:p>
            <a:pPr marL="973138" indent="-457200">
              <a:buFont typeface="+mj-lt"/>
              <a:buAutoNum type="alphaUcPeriod"/>
            </a:pPr>
            <a:r>
              <a:rPr lang="en-US" sz="3500" dirty="0" smtClean="0"/>
              <a:t>I create and use my own templates</a:t>
            </a:r>
            <a:endParaRPr lang="en-US" sz="3500" dirty="0"/>
          </a:p>
        </p:txBody>
      </p:sp>
      <p:sp>
        <p:nvSpPr>
          <p:cNvPr id="7" name="Title 3"/>
          <p:cNvSpPr txBox="1">
            <a:spLocks/>
          </p:cNvSpPr>
          <p:nvPr/>
        </p:nvSpPr>
        <p:spPr>
          <a:xfrm>
            <a:off x="9144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libri"/>
              </a:rPr>
              <a:t>Poll Question</a:t>
            </a:r>
            <a:endParaRPr kumimoji="0" lang="en-US" sz="4400" b="0" i="0" u="none" strike="noStrike" kern="1200" cap="none" spc="0" normalizeH="0" baseline="0" noProof="0" dirty="0">
              <a:ln>
                <a:noFill/>
              </a:ln>
              <a:effectLst/>
              <a:uLnTx/>
              <a:uFillTx/>
              <a:latin typeface="Calibri"/>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15653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mplate Editor dialog box"/>
          <p:cNvPicPr>
            <a:picLocks noGrp="1" noChangeAspect="1" noChangeArrowheads="1"/>
          </p:cNvPicPr>
          <p:nvPr>
            <p:ph idx="1"/>
          </p:nvPr>
        </p:nvPicPr>
        <p:blipFill>
          <a:blip r:embed="rId3" cstate="print"/>
          <a:srcRect/>
          <a:stretch>
            <a:fillRect/>
          </a:stretch>
        </p:blipFill>
        <p:spPr>
          <a:xfrm>
            <a:off x="694188" y="718784"/>
            <a:ext cx="8449812" cy="5350399"/>
          </a:xfrm>
          <a:noFill/>
        </p:spPr>
      </p:pic>
      <p:sp>
        <p:nvSpPr>
          <p:cNvPr id="8" name="Rectangle 7" descr="General selected under personal templates"/>
          <p:cNvSpPr/>
          <p:nvPr/>
        </p:nvSpPr>
        <p:spPr>
          <a:xfrm>
            <a:off x="4904096" y="2667000"/>
            <a:ext cx="1371600"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3" name="Elbow Connector 2" descr="&quot; &quot;"/>
          <p:cNvCxnSpPr>
            <a:stCxn id="5" idx="3"/>
            <a:endCxn id="8" idx="0"/>
          </p:cNvCxnSpPr>
          <p:nvPr/>
        </p:nvCxnSpPr>
        <p:spPr>
          <a:xfrm>
            <a:off x="4495800" y="752141"/>
            <a:ext cx="1094096" cy="1914859"/>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 name="TextBox 4" descr="In the child template:&#10;"/>
          <p:cNvSpPr txBox="1"/>
          <p:nvPr/>
        </p:nvSpPr>
        <p:spPr>
          <a:xfrm>
            <a:off x="809151" y="151976"/>
            <a:ext cx="3686649" cy="1200329"/>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In the child template:</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226441736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mplate Editor dialog box"/>
          <p:cNvPicPr>
            <a:picLocks noGrp="1" noChangeAspect="1" noChangeArrowheads="1"/>
          </p:cNvPicPr>
          <p:nvPr>
            <p:ph idx="1"/>
          </p:nvPr>
        </p:nvPicPr>
        <p:blipFill>
          <a:blip r:embed="rId3" cstate="print"/>
          <a:srcRect/>
          <a:stretch>
            <a:fillRect/>
          </a:stretch>
        </p:blipFill>
        <p:spPr>
          <a:xfrm>
            <a:off x="694188" y="718784"/>
            <a:ext cx="8449812" cy="5350399"/>
          </a:xfrm>
          <a:noFill/>
        </p:spPr>
      </p:pic>
      <p:sp>
        <p:nvSpPr>
          <p:cNvPr id="10" name="Rectangle 9" descr="Description: Feels Well"/>
          <p:cNvSpPr/>
          <p:nvPr/>
        </p:nvSpPr>
        <p:spPr>
          <a:xfrm>
            <a:off x="729446" y="3810000"/>
            <a:ext cx="1371600"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3" name="Elbow Connector 2" descr="&quot; &quot;"/>
          <p:cNvCxnSpPr>
            <a:stCxn id="5" idx="2"/>
            <a:endCxn id="10" idx="3"/>
          </p:cNvCxnSpPr>
          <p:nvPr/>
        </p:nvCxnSpPr>
        <p:spPr>
          <a:xfrm rot="5400000">
            <a:off x="2179709" y="3489633"/>
            <a:ext cx="394104" cy="551430"/>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Rectangle 7" descr="General selected under Personal Templates"/>
          <p:cNvSpPr/>
          <p:nvPr/>
        </p:nvSpPr>
        <p:spPr>
          <a:xfrm>
            <a:off x="4904096" y="2667000"/>
            <a:ext cx="1371600" cy="304799"/>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9" name="Elbow Connector 8" descr="&quot; &quot;"/>
          <p:cNvCxnSpPr/>
          <p:nvPr/>
        </p:nvCxnSpPr>
        <p:spPr>
          <a:xfrm>
            <a:off x="4495800" y="752141"/>
            <a:ext cx="1094096" cy="1914859"/>
          </a:xfrm>
          <a:prstGeom prst="bentConnector2">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 name="TextBox 4" descr="In the child template:&#10;&#10;1.  Type in text, in this case “Feels well.”&#10;"/>
          <p:cNvSpPr txBox="1"/>
          <p:nvPr/>
        </p:nvSpPr>
        <p:spPr>
          <a:xfrm>
            <a:off x="809151" y="151976"/>
            <a:ext cx="3686649" cy="3416320"/>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In the child template:</a:t>
            </a:r>
          </a:p>
          <a:p>
            <a:endParaRPr lang="en-US" sz="3600" b="1" dirty="0">
              <a:solidFill>
                <a:schemeClr val="bg1"/>
              </a:solidFill>
            </a:endParaRPr>
          </a:p>
          <a:p>
            <a:pPr marL="627063" indent="-627063"/>
            <a:r>
              <a:rPr lang="en-US" sz="3600" b="1" dirty="0" smtClean="0">
                <a:solidFill>
                  <a:schemeClr val="bg1"/>
                </a:solidFill>
              </a:rPr>
              <a:t>1.  Type in text, in this case “Feels well.”</a:t>
            </a:r>
            <a:endParaRPr lang="en-US" sz="3600" b="1" dirty="0">
              <a:solidFill>
                <a:schemeClr val="bg1"/>
              </a:solidFill>
            </a:endParaRP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330918361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mplate Editor dialog box"/>
          <p:cNvPicPr>
            <a:picLocks noGrp="1" noChangeAspect="1" noChangeArrowheads="1"/>
          </p:cNvPicPr>
          <p:nvPr>
            <p:ph idx="1"/>
          </p:nvPr>
        </p:nvPicPr>
        <p:blipFill>
          <a:blip r:embed="rId3" cstate="print"/>
          <a:srcRect/>
          <a:stretch>
            <a:fillRect/>
          </a:stretch>
        </p:blipFill>
        <p:spPr>
          <a:xfrm>
            <a:off x="694188" y="718784"/>
            <a:ext cx="8449812" cy="5350399"/>
          </a:xfrm>
          <a:noFill/>
        </p:spPr>
      </p:pic>
      <p:sp>
        <p:nvSpPr>
          <p:cNvPr id="8" name="Rectangle 7" descr="ROS (Dialog) selected under Personal Templates"/>
          <p:cNvSpPr/>
          <p:nvPr/>
        </p:nvSpPr>
        <p:spPr>
          <a:xfrm>
            <a:off x="4904096" y="2475928"/>
            <a:ext cx="1371600"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9" name="Elbow Connector 8" descr="&quot; &quot;"/>
          <p:cNvCxnSpPr/>
          <p:nvPr/>
        </p:nvCxnSpPr>
        <p:spPr>
          <a:xfrm rot="5400000" flipH="1" flipV="1">
            <a:off x="4428135" y="2841583"/>
            <a:ext cx="1229427" cy="1094097"/>
          </a:xfrm>
          <a:prstGeom prst="bentConnector3">
            <a:avLst>
              <a:gd name="adj1" fmla="val 46"/>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 name="TextBox 4" descr="Click back to parent template&#10;"/>
          <p:cNvSpPr txBox="1"/>
          <p:nvPr/>
        </p:nvSpPr>
        <p:spPr>
          <a:xfrm>
            <a:off x="809151" y="3405120"/>
            <a:ext cx="3686649" cy="1200329"/>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Click back to parent template</a:t>
            </a:r>
            <a:endParaRPr lang="en-US" sz="3600" b="1" dirty="0">
              <a:solidFill>
                <a:schemeClr val="bg1"/>
              </a:solidFill>
            </a:endParaRP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315350506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mplate Editor dialog box"/>
          <p:cNvPicPr>
            <a:picLocks noGrp="1" noChangeAspect="1" noChangeArrowheads="1"/>
          </p:cNvPicPr>
          <p:nvPr>
            <p:ph idx="1"/>
          </p:nvPr>
        </p:nvPicPr>
        <p:blipFill>
          <a:blip r:embed="rId3" cstate="print"/>
          <a:srcRect/>
          <a:stretch>
            <a:fillRect/>
          </a:stretch>
        </p:blipFill>
        <p:spPr>
          <a:xfrm>
            <a:off x="694188" y="718784"/>
            <a:ext cx="8449812" cy="5350399"/>
          </a:xfrm>
          <a:noFill/>
        </p:spPr>
      </p:pic>
      <p:pic>
        <p:nvPicPr>
          <p:cNvPr id="7" name="Picture 2" descr="Dialog Properties selection box"/>
          <p:cNvPicPr>
            <a:picLocks noChangeAspect="1" noChangeArrowheads="1"/>
          </p:cNvPicPr>
          <p:nvPr/>
        </p:nvPicPr>
        <p:blipFill rotWithShape="1">
          <a:blip r:embed="rId4" cstate="print"/>
          <a:srcRect l="81828" t="28747" r="1285" b="51050"/>
          <a:stretch/>
        </p:blipFill>
        <p:spPr bwMode="auto">
          <a:xfrm>
            <a:off x="7639336" y="2280311"/>
            <a:ext cx="1352264" cy="1029564"/>
          </a:xfrm>
          <a:prstGeom prst="rect">
            <a:avLst/>
          </a:prstGeom>
          <a:noFill/>
          <a:ln w="9525">
            <a:noFill/>
            <a:miter lim="800000"/>
            <a:headEnd/>
            <a:tailEnd/>
          </a:ln>
        </p:spPr>
      </p:pic>
      <p:sp>
        <p:nvSpPr>
          <p:cNvPr id="10" name="Rectangle 9" descr="Dialog Properties selection box"/>
          <p:cNvSpPr/>
          <p:nvPr/>
        </p:nvSpPr>
        <p:spPr>
          <a:xfrm>
            <a:off x="7639336" y="2220029"/>
            <a:ext cx="1371600" cy="1127658"/>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3" name="Straight Arrow Connector 2" descr="&quot; &quot;"/>
          <p:cNvCxnSpPr>
            <a:endCxn id="10" idx="2"/>
          </p:cNvCxnSpPr>
          <p:nvPr/>
        </p:nvCxnSpPr>
        <p:spPr>
          <a:xfrm flipV="1">
            <a:off x="8315468" y="3347687"/>
            <a:ext cx="9668" cy="1529113"/>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 name="TextBox 10" descr="Several options have now become available&#10;"/>
          <p:cNvSpPr txBox="1"/>
          <p:nvPr/>
        </p:nvSpPr>
        <p:spPr>
          <a:xfrm>
            <a:off x="4495800" y="4876800"/>
            <a:ext cx="4210951" cy="1754326"/>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Several options have now become available</a:t>
            </a:r>
            <a:endParaRPr lang="en-US" sz="3600" b="1" dirty="0">
              <a:solidFill>
                <a:schemeClr val="bg1"/>
              </a:solidFill>
            </a:endParaRPr>
          </a:p>
        </p:txBody>
      </p:sp>
      <p:sp>
        <p:nvSpPr>
          <p:cNvPr id="8" name="Rectangle 7" descr="ROS dialog entry in Personal Templates"/>
          <p:cNvSpPr/>
          <p:nvPr/>
        </p:nvSpPr>
        <p:spPr>
          <a:xfrm>
            <a:off x="4904096" y="2475928"/>
            <a:ext cx="1371600" cy="304799"/>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9" name="Elbow Connector 8" descr="&quot; &quot;"/>
          <p:cNvCxnSpPr/>
          <p:nvPr/>
        </p:nvCxnSpPr>
        <p:spPr>
          <a:xfrm rot="5400000" flipH="1" flipV="1">
            <a:off x="4428135" y="2841583"/>
            <a:ext cx="1229427" cy="1094097"/>
          </a:xfrm>
          <a:prstGeom prst="bentConnector3">
            <a:avLst>
              <a:gd name="adj1" fmla="val 46"/>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 name="TextBox 4" descr="Click back to parent template&#10;"/>
          <p:cNvSpPr txBox="1"/>
          <p:nvPr/>
        </p:nvSpPr>
        <p:spPr>
          <a:xfrm>
            <a:off x="809151" y="3405120"/>
            <a:ext cx="3686649" cy="1200329"/>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Click back to parent template</a:t>
            </a:r>
            <a:endParaRPr lang="en-US" sz="3600" b="1" dirty="0">
              <a:solidFill>
                <a:schemeClr val="bg1"/>
              </a:solidFill>
            </a:endParaRP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64599106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descr="New Template field highlighted"/>
          <p:cNvSpPr/>
          <p:nvPr/>
        </p:nvSpPr>
        <p:spPr>
          <a:xfrm>
            <a:off x="6588456" y="1066801"/>
            <a:ext cx="2389496"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8" name="TextBox 17" descr="Create additional Child Templates by repeating the process&#10;"/>
          <p:cNvSpPr txBox="1"/>
          <p:nvPr/>
        </p:nvSpPr>
        <p:spPr>
          <a:xfrm>
            <a:off x="1143000" y="5475024"/>
            <a:ext cx="7620000" cy="1200329"/>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Create additional Child Templates by repeating the process</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396860998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descr="New Template"/>
          <p:cNvSpPr/>
          <p:nvPr/>
        </p:nvSpPr>
        <p:spPr>
          <a:xfrm>
            <a:off x="6588456" y="1066801"/>
            <a:ext cx="2389496"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9" name="Up Arrow 8" descr="cursor arrow"/>
          <p:cNvSpPr/>
          <p:nvPr/>
        </p:nvSpPr>
        <p:spPr>
          <a:xfrm rot="19899745">
            <a:off x="8241024" y="1163603"/>
            <a:ext cx="695569" cy="1078264"/>
          </a:xfrm>
          <a:prstGeom prst="upArrow">
            <a:avLst>
              <a:gd name="adj1" fmla="val 15762"/>
              <a:gd name="adj2" fmla="val 1071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descr="Create additional Child Templates by repeating the process&#10;"/>
          <p:cNvSpPr txBox="1"/>
          <p:nvPr/>
        </p:nvSpPr>
        <p:spPr>
          <a:xfrm>
            <a:off x="1143000" y="5475024"/>
            <a:ext cx="7620000" cy="1200329"/>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Create additional Child Templates by repeating the process</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100763226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descr="No Weight Los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077" t="17511" r="3851" b="78651"/>
          <a:stretch/>
        </p:blipFill>
        <p:spPr bwMode="auto">
          <a:xfrm>
            <a:off x="6952795" y="1605319"/>
            <a:ext cx="1505405" cy="20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descr="Name: No weight loss "/>
          <p:cNvSpPr/>
          <p:nvPr/>
        </p:nvSpPr>
        <p:spPr>
          <a:xfrm>
            <a:off x="6591868" y="1546747"/>
            <a:ext cx="2389496"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5" name="Up Arrow 14" descr="cursor arrow"/>
          <p:cNvSpPr/>
          <p:nvPr/>
        </p:nvSpPr>
        <p:spPr>
          <a:xfrm rot="19899745">
            <a:off x="7853200" y="1647222"/>
            <a:ext cx="695569" cy="1078264"/>
          </a:xfrm>
          <a:prstGeom prst="upArrow">
            <a:avLst>
              <a:gd name="adj1" fmla="val 15762"/>
              <a:gd name="adj2" fmla="val 1071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descr="Create additional Child Templates by repeating the process&#10;"/>
          <p:cNvSpPr txBox="1"/>
          <p:nvPr/>
        </p:nvSpPr>
        <p:spPr>
          <a:xfrm>
            <a:off x="1143000" y="5475024"/>
            <a:ext cx="7620000" cy="1200329"/>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Create additional Child Templates by repeating the process</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176282955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descr="Personal Templates list"/>
          <p:cNvSpPr/>
          <p:nvPr/>
        </p:nvSpPr>
        <p:spPr>
          <a:xfrm>
            <a:off x="3733800" y="1456623"/>
            <a:ext cx="2854656" cy="2362202"/>
          </a:xfrm>
          <a:prstGeom prst="rect">
            <a:avLst/>
          </a:prstGeom>
          <a:noFill/>
          <a:ln w="635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Personal Templates blown up view, No Weight Loss highlighted"/>
          <p:cNvPicPr>
            <a:picLocks noChangeAspect="1"/>
          </p:cNvPicPr>
          <p:nvPr/>
        </p:nvPicPr>
        <p:blipFill rotWithShape="1">
          <a:blip r:embed="rId4" cstate="print">
            <a:extLst>
              <a:ext uri="{28A0092B-C50C-407E-A947-70E740481C1C}">
                <a14:useLocalDpi xmlns:a14="http://schemas.microsoft.com/office/drawing/2010/main" val="0"/>
              </a:ext>
            </a:extLst>
          </a:blip>
          <a:srcRect r="9255"/>
          <a:stretch/>
        </p:blipFill>
        <p:spPr>
          <a:xfrm>
            <a:off x="5462869" y="3638948"/>
            <a:ext cx="3479227" cy="3059939"/>
          </a:xfrm>
          <a:prstGeom prst="rect">
            <a:avLst/>
          </a:prstGeom>
          <a:ln w="63500">
            <a:solidFill>
              <a:schemeClr val="accent5"/>
            </a:solidFill>
          </a:ln>
          <a:effectLst>
            <a:outerShdw blurRad="50800" dist="38100" dir="8100000" algn="tr" rotWithShape="0">
              <a:schemeClr val="tx1">
                <a:lumMod val="85000"/>
                <a:lumOff val="15000"/>
                <a:alpha val="40000"/>
              </a:schemeClr>
            </a:outerShdw>
          </a:effectLst>
        </p:spPr>
      </p:pic>
      <p:cxnSp>
        <p:nvCxnSpPr>
          <p:cNvPr id="31" name="Straight Arrow Connector 30" descr="&quot; &quot;"/>
          <p:cNvCxnSpPr/>
          <p:nvPr/>
        </p:nvCxnSpPr>
        <p:spPr>
          <a:xfrm>
            <a:off x="5161128" y="5272576"/>
            <a:ext cx="1583140"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descr="&quot; &quot;"/>
          <p:cNvCxnSpPr/>
          <p:nvPr/>
        </p:nvCxnSpPr>
        <p:spPr>
          <a:xfrm flipV="1">
            <a:off x="5082689" y="4800600"/>
            <a:ext cx="1661579" cy="471976"/>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4" name="TextBox 13" descr="Child Templates&#10;"/>
          <p:cNvSpPr txBox="1"/>
          <p:nvPr/>
        </p:nvSpPr>
        <p:spPr>
          <a:xfrm>
            <a:off x="1022082" y="4949410"/>
            <a:ext cx="4076393" cy="646331"/>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Child Templates</a:t>
            </a:r>
          </a:p>
        </p:txBody>
      </p:sp>
      <p:cxnSp>
        <p:nvCxnSpPr>
          <p:cNvPr id="16" name="Straight Arrow Connector 15" descr="&quot; &quot;"/>
          <p:cNvCxnSpPr/>
          <p:nvPr/>
        </p:nvCxnSpPr>
        <p:spPr>
          <a:xfrm>
            <a:off x="5109330" y="4285565"/>
            <a:ext cx="1072765"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5" name="TextBox 14" descr="Parent Template&#10;"/>
          <p:cNvSpPr txBox="1"/>
          <p:nvPr/>
        </p:nvSpPr>
        <p:spPr>
          <a:xfrm>
            <a:off x="1032937" y="3962400"/>
            <a:ext cx="4076393" cy="646331"/>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Parent Template</a:t>
            </a:r>
          </a:p>
        </p:txBody>
      </p:sp>
      <p:pic>
        <p:nvPicPr>
          <p:cNvPr id="28" name="Picture 27" descr="No Weight Loss template entry in Personal Templates list"/>
          <p:cNvPicPr>
            <a:picLocks noChangeAspect="1"/>
          </p:cNvPicPr>
          <p:nvPr/>
        </p:nvPicPr>
        <p:blipFill rotWithShape="1">
          <a:blip r:embed="rId5" cstate="print">
            <a:extLst>
              <a:ext uri="{28A0092B-C50C-407E-A947-70E740481C1C}">
                <a14:useLocalDpi xmlns:a14="http://schemas.microsoft.com/office/drawing/2010/main" val="0"/>
              </a:ext>
            </a:extLst>
          </a:blip>
          <a:srcRect l="11944" t="15128" r="9255" b="25671"/>
          <a:stretch/>
        </p:blipFill>
        <p:spPr>
          <a:xfrm>
            <a:off x="4110769" y="2412514"/>
            <a:ext cx="1365748" cy="818866"/>
          </a:xfrm>
          <a:prstGeom prst="rect">
            <a:avLst/>
          </a:prstGeom>
        </p:spPr>
      </p:pic>
      <p:sp>
        <p:nvSpPr>
          <p:cNvPr id="10" name="Rectangle 9" descr="Name field highlighted"/>
          <p:cNvSpPr/>
          <p:nvPr/>
        </p:nvSpPr>
        <p:spPr>
          <a:xfrm>
            <a:off x="6591868" y="1546747"/>
            <a:ext cx="2389496" cy="30479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30" name="Elbow Connector 29" descr="&quot; &quot;"/>
          <p:cNvCxnSpPr>
            <a:stCxn id="29" idx="3"/>
            <a:endCxn id="3" idx="0"/>
          </p:cNvCxnSpPr>
          <p:nvPr/>
        </p:nvCxnSpPr>
        <p:spPr>
          <a:xfrm>
            <a:off x="6588456" y="2637724"/>
            <a:ext cx="614027" cy="1001224"/>
          </a:xfrm>
          <a:prstGeom prst="bentConnector2">
            <a:avLst/>
          </a:prstGeom>
          <a:ln w="63500">
            <a:solidFill>
              <a:schemeClr val="accent5"/>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9" name="Picture 2" descr="No Weight loss"/>
          <p:cNvPicPr>
            <a:picLocks noGrp="1" noChangeAspect="1" noChangeArrowheads="1"/>
          </p:cNvPicPr>
          <p:nvPr>
            <p:ph idx="1"/>
          </p:nvPr>
        </p:nvPicPr>
        <p:blipFill rotWithShape="1">
          <a:blip r:embed="rId6" cstate="print"/>
          <a:srcRect l="75776" t="14507" r="6309" b="82024"/>
          <a:stretch/>
        </p:blipFill>
        <p:spPr>
          <a:xfrm>
            <a:off x="6955808" y="1613848"/>
            <a:ext cx="1812076" cy="222914"/>
          </a:xfrm>
          <a:noFill/>
        </p:spPr>
      </p:pic>
      <p:pic>
        <p:nvPicPr>
          <p:cNvPr id="34" name="Picture 3" descr="No weight los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077" t="17511" r="3851" b="78651"/>
          <a:stretch/>
        </p:blipFill>
        <p:spPr bwMode="auto">
          <a:xfrm>
            <a:off x="6952795" y="1605319"/>
            <a:ext cx="1505405" cy="20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111591171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mplate Editor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0" y="726166"/>
            <a:ext cx="8448675" cy="45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No Weight Loss"/>
          <p:cNvPicPr>
            <a:picLocks noGrp="1" noChangeAspect="1" noChangeArrowheads="1"/>
          </p:cNvPicPr>
          <p:nvPr>
            <p:ph idx="1"/>
          </p:nvPr>
        </p:nvPicPr>
        <p:blipFill rotWithShape="1">
          <a:blip r:embed="rId4" cstate="print"/>
          <a:srcRect l="75776" t="14507" r="6309" b="82024"/>
          <a:stretch/>
        </p:blipFill>
        <p:spPr>
          <a:xfrm>
            <a:off x="6955808" y="1613848"/>
            <a:ext cx="1812076" cy="222914"/>
          </a:xfrm>
          <a:noFill/>
        </p:spPr>
      </p:pic>
      <p:pic>
        <p:nvPicPr>
          <p:cNvPr id="28" name="Picture 27" descr="&quot; &quot;"/>
          <p:cNvPicPr>
            <a:picLocks noChangeAspect="1"/>
          </p:cNvPicPr>
          <p:nvPr/>
        </p:nvPicPr>
        <p:blipFill rotWithShape="1">
          <a:blip r:embed="rId5" cstate="print">
            <a:extLst>
              <a:ext uri="{28A0092B-C50C-407E-A947-70E740481C1C}">
                <a14:useLocalDpi xmlns:a14="http://schemas.microsoft.com/office/drawing/2010/main" val="0"/>
              </a:ext>
            </a:extLst>
          </a:blip>
          <a:srcRect l="11944" t="15128" r="9255" b="25671"/>
          <a:stretch/>
        </p:blipFill>
        <p:spPr>
          <a:xfrm>
            <a:off x="4110769" y="2412514"/>
            <a:ext cx="1365748" cy="818866"/>
          </a:xfrm>
          <a:prstGeom prst="rect">
            <a:avLst/>
          </a:prstGeom>
        </p:spPr>
      </p:pic>
      <p:cxnSp>
        <p:nvCxnSpPr>
          <p:cNvPr id="30" name="Elbow Connector 29" descr="&quot; &quot;"/>
          <p:cNvCxnSpPr>
            <a:endCxn id="20" idx="3"/>
          </p:cNvCxnSpPr>
          <p:nvPr/>
        </p:nvCxnSpPr>
        <p:spPr>
          <a:xfrm rot="5400000">
            <a:off x="4385884" y="3879837"/>
            <a:ext cx="932929" cy="810904"/>
          </a:xfrm>
          <a:prstGeom prst="bentConnector2">
            <a:avLst/>
          </a:prstGeom>
          <a:ln w="63500">
            <a:solidFill>
              <a:schemeClr val="accent5"/>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7" name="Picture 5" descr="Personal Templates lis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286" t="7049" r="38497" b="69534"/>
          <a:stretch/>
        </p:blipFill>
        <p:spPr bwMode="auto">
          <a:xfrm>
            <a:off x="3918259" y="1605319"/>
            <a:ext cx="2232333" cy="199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descr="Personal Templates list"/>
          <p:cNvSpPr/>
          <p:nvPr/>
        </p:nvSpPr>
        <p:spPr>
          <a:xfrm>
            <a:off x="3733800" y="1371600"/>
            <a:ext cx="2854656" cy="2447225"/>
          </a:xfrm>
          <a:prstGeom prst="rect">
            <a:avLst/>
          </a:prstGeom>
          <a:noFill/>
          <a:ln w="635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 descr="No Weight Loss entr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077" t="17511" r="3851" b="78651"/>
          <a:stretch/>
        </p:blipFill>
        <p:spPr bwMode="auto">
          <a:xfrm>
            <a:off x="6952795" y="1605319"/>
            <a:ext cx="1505405" cy="20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descr="Personal Template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91" t="3404" r="43288" b="12941"/>
          <a:stretch/>
        </p:blipFill>
        <p:spPr bwMode="auto">
          <a:xfrm>
            <a:off x="783608" y="2737413"/>
            <a:ext cx="3663288" cy="4028682"/>
          </a:xfrm>
          <a:prstGeom prst="rect">
            <a:avLst/>
          </a:prstGeom>
          <a:noFill/>
          <a:ln w="63500">
            <a:solidFill>
              <a:schemeClr val="accent5"/>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11" name="Right Brace 10"/>
          <p:cNvSpPr/>
          <p:nvPr/>
        </p:nvSpPr>
        <p:spPr>
          <a:xfrm>
            <a:off x="4164977" y="3597901"/>
            <a:ext cx="618430" cy="3129306"/>
          </a:xfrm>
          <a:prstGeom prst="rightBrace">
            <a:avLst>
              <a:gd name="adj1" fmla="val 8333"/>
              <a:gd name="adj2" fmla="val 69626"/>
            </a:avLst>
          </a:prstGeom>
          <a:ln w="63500">
            <a:solidFill>
              <a:srgbClr val="002060"/>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descr="Add as many child templates as needed&#10;"/>
          <p:cNvSpPr txBox="1"/>
          <p:nvPr/>
        </p:nvSpPr>
        <p:spPr>
          <a:xfrm>
            <a:off x="4756111" y="4972881"/>
            <a:ext cx="4210981" cy="1754326"/>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Add as many child templates as needed</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193558069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review/Print Template dialog"/>
          <p:cNvPicPr>
            <a:picLocks noGrp="1" noChangeAspect="1" noChangeArrowheads="1"/>
          </p:cNvPicPr>
          <p:nvPr>
            <p:ph idx="1"/>
          </p:nvPr>
        </p:nvPicPr>
        <p:blipFill rotWithShape="1">
          <a:blip r:embed="rId3" cstate="print"/>
          <a:srcRect l="1733" t="1852"/>
          <a:stretch/>
        </p:blipFill>
        <p:spPr>
          <a:xfrm>
            <a:off x="1144920" y="1240034"/>
            <a:ext cx="7591567" cy="5342094"/>
          </a:xfrm>
          <a:noFill/>
        </p:spPr>
      </p:pic>
      <p:sp>
        <p:nvSpPr>
          <p:cNvPr id="11" name="TextBox 10" descr="Preview/Print Template&#10;"/>
          <p:cNvSpPr txBox="1"/>
          <p:nvPr/>
        </p:nvSpPr>
        <p:spPr>
          <a:xfrm>
            <a:off x="1116487" y="403000"/>
            <a:ext cx="7620000" cy="646331"/>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Preview/Print Template</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4101067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ve people underwater after diving into a pool"/>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25000"/>
          <a:stretch/>
        </p:blipFill>
        <p:spPr>
          <a:xfrm>
            <a:off x="0" y="0"/>
            <a:ext cx="9144000" cy="6858000"/>
          </a:xfrm>
          <a:prstGeom prst="rect">
            <a:avLst/>
          </a:prstGeom>
        </p:spPr>
      </p:pic>
    </p:spTree>
    <p:extLst>
      <p:ext uri="{BB962C8B-B14F-4D97-AF65-F5344CB8AC3E}">
        <p14:creationId xmlns:p14="http://schemas.microsoft.com/office/powerpoint/2010/main" val="224467634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review/Print Template screen"/>
          <p:cNvPicPr>
            <a:picLocks noGrp="1" noChangeAspect="1" noChangeArrowheads="1"/>
          </p:cNvPicPr>
          <p:nvPr>
            <p:ph idx="1"/>
          </p:nvPr>
        </p:nvPicPr>
        <p:blipFill rotWithShape="1">
          <a:blip r:embed="rId3" cstate="print"/>
          <a:srcRect b="4152"/>
          <a:stretch/>
        </p:blipFill>
        <p:spPr>
          <a:xfrm>
            <a:off x="1116487" y="1295400"/>
            <a:ext cx="6229064" cy="5334000"/>
          </a:xfrm>
          <a:noFill/>
        </p:spPr>
      </p:pic>
      <p:sp>
        <p:nvSpPr>
          <p:cNvPr id="12" name="Rectangle 11" descr="check mark on Review of Systems"/>
          <p:cNvSpPr/>
          <p:nvPr/>
        </p:nvSpPr>
        <p:spPr>
          <a:xfrm>
            <a:off x="1138095" y="1712073"/>
            <a:ext cx="381000" cy="418237"/>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0" name="Straight Arrow Connector 9" descr="&quot; &quot;"/>
          <p:cNvCxnSpPr/>
          <p:nvPr/>
        </p:nvCxnSpPr>
        <p:spPr>
          <a:xfrm flipH="1">
            <a:off x="1519095" y="1780018"/>
            <a:ext cx="2954122"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6" name="TextBox 15" descr="Check the box to display the child templates&#10;"/>
          <p:cNvSpPr txBox="1"/>
          <p:nvPr/>
        </p:nvSpPr>
        <p:spPr>
          <a:xfrm>
            <a:off x="4244667" y="1322818"/>
            <a:ext cx="4491820" cy="1754326"/>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Check the box to display the child templates</a:t>
            </a:r>
          </a:p>
        </p:txBody>
      </p:sp>
      <p:sp>
        <p:nvSpPr>
          <p:cNvPr id="11" name="TextBox 10" descr="Preview/Print Template&#10;"/>
          <p:cNvSpPr txBox="1"/>
          <p:nvPr/>
        </p:nvSpPr>
        <p:spPr>
          <a:xfrm>
            <a:off x="1116487" y="403000"/>
            <a:ext cx="7620000" cy="646331"/>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Preview/Print Template</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415753687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Preview/Print Template screen"/>
          <p:cNvPicPr>
            <a:picLocks noChangeAspect="1" noChangeArrowheads="1"/>
          </p:cNvPicPr>
          <p:nvPr/>
        </p:nvPicPr>
        <p:blipFill rotWithShape="1">
          <a:blip r:embed="rId3" cstate="print"/>
          <a:srcRect l="191" r="13309" b="13289"/>
          <a:stretch/>
        </p:blipFill>
        <p:spPr bwMode="auto">
          <a:xfrm>
            <a:off x="1124447" y="1300094"/>
            <a:ext cx="6229928" cy="5330952"/>
          </a:xfrm>
          <a:prstGeom prst="rect">
            <a:avLst/>
          </a:prstGeom>
          <a:noFill/>
          <a:ln w="9525">
            <a:noFill/>
            <a:miter lim="800000"/>
            <a:headEnd/>
            <a:tailEnd/>
          </a:ln>
        </p:spPr>
      </p:pic>
      <p:cxnSp>
        <p:nvCxnSpPr>
          <p:cNvPr id="23" name="Straight Arrow Connector 22" descr="&quot; &quot;"/>
          <p:cNvCxnSpPr/>
          <p:nvPr/>
        </p:nvCxnSpPr>
        <p:spPr>
          <a:xfrm flipH="1">
            <a:off x="1519095" y="1780018"/>
            <a:ext cx="2954122"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4" name="Rectangle 23" descr="checkbox selected for Review of Systems"/>
          <p:cNvSpPr/>
          <p:nvPr/>
        </p:nvSpPr>
        <p:spPr>
          <a:xfrm>
            <a:off x="1138095" y="1712073"/>
            <a:ext cx="381000" cy="418237"/>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25" name="Right Brace 24" descr="highlighting all checkboxes on Preview/Print Template form"/>
          <p:cNvSpPr/>
          <p:nvPr/>
        </p:nvSpPr>
        <p:spPr>
          <a:xfrm>
            <a:off x="1828799" y="2103012"/>
            <a:ext cx="2640487" cy="4520699"/>
          </a:xfrm>
          <a:prstGeom prst="rightBrace">
            <a:avLst>
              <a:gd name="adj1" fmla="val 8333"/>
              <a:gd name="adj2" fmla="val 38833"/>
            </a:avLst>
          </a:prstGeom>
          <a:ln w="63500">
            <a:solidFill>
              <a:srgbClr val="002060"/>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descr="1. Check the box to display the child templates&#10;2. Select all child templates you want to appear in your note&#10;"/>
          <p:cNvSpPr txBox="1"/>
          <p:nvPr/>
        </p:nvSpPr>
        <p:spPr>
          <a:xfrm>
            <a:off x="4244667" y="1322818"/>
            <a:ext cx="4491820" cy="4524315"/>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3600" b="1" dirty="0" smtClean="0">
                <a:solidFill>
                  <a:schemeClr val="bg1"/>
                </a:solidFill>
              </a:rPr>
              <a:t>Check the box to display the child templates</a:t>
            </a:r>
          </a:p>
          <a:p>
            <a:pPr marL="742950" indent="-742950">
              <a:buAutoNum type="arabicPeriod"/>
            </a:pPr>
            <a:endParaRPr lang="en-US" sz="3600" b="1" dirty="0">
              <a:solidFill>
                <a:schemeClr val="bg1"/>
              </a:solidFill>
            </a:endParaRPr>
          </a:p>
          <a:p>
            <a:pPr marL="742950" indent="-742950">
              <a:buFontTx/>
              <a:buAutoNum type="arabicPeriod"/>
            </a:pPr>
            <a:r>
              <a:rPr lang="en-US" sz="3600" b="1" dirty="0">
                <a:solidFill>
                  <a:schemeClr val="bg1"/>
                </a:solidFill>
              </a:rPr>
              <a:t>Select all child templates you want to appear in your </a:t>
            </a:r>
            <a:r>
              <a:rPr lang="en-US" sz="3600" b="1" dirty="0" smtClean="0">
                <a:solidFill>
                  <a:schemeClr val="bg1"/>
                </a:solidFill>
              </a:rPr>
              <a:t>note</a:t>
            </a:r>
            <a:endParaRPr lang="en-US" sz="3600" b="1" dirty="0">
              <a:solidFill>
                <a:schemeClr val="bg1"/>
              </a:solidFill>
            </a:endParaRPr>
          </a:p>
        </p:txBody>
      </p:sp>
      <p:sp>
        <p:nvSpPr>
          <p:cNvPr id="11" name="TextBox 10" descr="Preview/Print Template&#10;"/>
          <p:cNvSpPr txBox="1"/>
          <p:nvPr/>
        </p:nvSpPr>
        <p:spPr>
          <a:xfrm>
            <a:off x="1116487" y="403000"/>
            <a:ext cx="7620000" cy="646331"/>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Preview/Print Template</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227691454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review/Print Template: Dialog Preview dialog box"/>
          <p:cNvPicPr>
            <a:picLocks noChangeAspect="1" noChangeArrowheads="1"/>
          </p:cNvPicPr>
          <p:nvPr/>
        </p:nvPicPr>
        <p:blipFill rotWithShape="1">
          <a:blip r:embed="rId3" cstate="print"/>
          <a:srcRect b="2637"/>
          <a:stretch/>
        </p:blipFill>
        <p:spPr bwMode="auto">
          <a:xfrm>
            <a:off x="1184727" y="1330656"/>
            <a:ext cx="7510051" cy="5334000"/>
          </a:xfrm>
          <a:prstGeom prst="rect">
            <a:avLst/>
          </a:prstGeom>
          <a:noFill/>
          <a:ln w="9525">
            <a:noFill/>
            <a:miter lim="800000"/>
            <a:headEnd/>
            <a:tailEnd/>
          </a:ln>
        </p:spPr>
      </p:pic>
      <p:sp>
        <p:nvSpPr>
          <p:cNvPr id="11" name="TextBox 10" descr="Preview/Print Template&#10;"/>
          <p:cNvSpPr txBox="1"/>
          <p:nvPr/>
        </p:nvSpPr>
        <p:spPr>
          <a:xfrm>
            <a:off x="1116487" y="403000"/>
            <a:ext cx="7620000" cy="646331"/>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Preview/Print Template</a:t>
            </a:r>
          </a:p>
        </p:txBody>
      </p:sp>
      <p:sp>
        <p:nvSpPr>
          <p:cNvPr id="6" name="Title 1" descr="Dialog Templates&#10;"/>
          <p:cNvSpPr txBox="1">
            <a:spLocks/>
          </p:cNvSpPr>
          <p:nvPr/>
        </p:nvSpPr>
        <p:spPr bwMode="auto">
          <a:xfrm rot="16200000">
            <a:off x="-3081339" y="3081336"/>
            <a:ext cx="6858003" cy="695328"/>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Dialog Templates</a:t>
            </a:r>
          </a:p>
        </p:txBody>
      </p:sp>
    </p:spTree>
    <p:extLst>
      <p:ext uri="{BB962C8B-B14F-4D97-AF65-F5344CB8AC3E}">
        <p14:creationId xmlns:p14="http://schemas.microsoft.com/office/powerpoint/2010/main" val="96633671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490702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stacked building blocks"/>
          <p:cNvPicPr>
            <a:picLocks noChangeAspect="1"/>
          </p:cNvPicPr>
          <p:nvPr/>
        </p:nvPicPr>
        <p:blipFill>
          <a:blip r:embed="rId7" cstate="print">
            <a:duotone>
              <a:prstClr val="black"/>
              <a:schemeClr val="accent5">
                <a:tint val="45000"/>
                <a:satMod val="400000"/>
              </a:schemeClr>
            </a:duotone>
            <a:extLst>
              <a:ext uri="{BEBA8EAE-BF5A-486C-A8C5-ECC9F3942E4B}">
                <a14:imgProps xmlns:a14="http://schemas.microsoft.com/office/drawing/2010/main">
                  <a14:imgLayer r:embed="rId8">
                    <a14:imgEffect>
                      <a14:backgroundRemoval t="546" b="99454" l="818" r="96115"/>
                    </a14:imgEffect>
                  </a14:imgLayer>
                </a14:imgProps>
              </a:ext>
              <a:ext uri="{28A0092B-C50C-407E-A947-70E740481C1C}">
                <a14:useLocalDpi xmlns:a14="http://schemas.microsoft.com/office/drawing/2010/main" val="0"/>
              </a:ext>
            </a:extLst>
          </a:blip>
          <a:stretch>
            <a:fillRect/>
          </a:stretch>
        </p:blipFill>
        <p:spPr>
          <a:xfrm>
            <a:off x="6019800" y="0"/>
            <a:ext cx="4585161" cy="7102903"/>
          </a:xfrm>
          <a:prstGeom prst="rect">
            <a:avLst/>
          </a:prstGeom>
        </p:spPr>
      </p:pic>
    </p:spTree>
    <p:extLst>
      <p:ext uri="{BB962C8B-B14F-4D97-AF65-F5344CB8AC3E}">
        <p14:creationId xmlns:p14="http://schemas.microsoft.com/office/powerpoint/2010/main" val="266738115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Using Templates to Build Progress Notes&#10;"/>
          <p:cNvSpPr txBox="1"/>
          <p:nvPr/>
        </p:nvSpPr>
        <p:spPr>
          <a:xfrm>
            <a:off x="2375848" y="423007"/>
            <a:ext cx="6285932" cy="6247864"/>
          </a:xfrm>
          <a:prstGeom prst="rect">
            <a:avLst/>
          </a:prstGeom>
          <a:noFill/>
        </p:spPr>
        <p:txBody>
          <a:bodyPr wrap="square" rtlCol="0">
            <a:spAutoFit/>
          </a:bodyPr>
          <a:lstStyle/>
          <a:p>
            <a:pPr algn="ctr"/>
            <a:r>
              <a:rPr lang="en-US" sz="8000" b="1" dirty="0" smtClean="0">
                <a:solidFill>
                  <a:srgbClr val="002060"/>
                </a:solidFill>
                <a:latin typeface="Arial Black" panose="020B0A04020102020204" pitchFamily="34" charset="0"/>
              </a:rPr>
              <a:t>Using Templates to Build Progress Notes</a:t>
            </a:r>
            <a:endParaRPr lang="en-US" sz="8000" b="1" dirty="0">
              <a:solidFill>
                <a:srgbClr val="002060"/>
              </a:solidFill>
              <a:latin typeface="Arial Black" panose="020B0A04020102020204" pitchFamily="34" charset="0"/>
            </a:endParaRPr>
          </a:p>
        </p:txBody>
      </p:sp>
      <p:pic>
        <p:nvPicPr>
          <p:cNvPr id="7" name="Picture 6" descr="stacked blocks"/>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ackgroundRemoval t="546" b="99454" l="818" r="96115"/>
                    </a14:imgEffect>
                  </a14:imgLayer>
                </a14:imgProps>
              </a:ext>
              <a:ext uri="{28A0092B-C50C-407E-A947-70E740481C1C}">
                <a14:useLocalDpi xmlns:a14="http://schemas.microsoft.com/office/drawing/2010/main" val="0"/>
              </a:ext>
            </a:extLst>
          </a:blip>
          <a:stretch>
            <a:fillRect/>
          </a:stretch>
        </p:blipFill>
        <p:spPr>
          <a:xfrm>
            <a:off x="-762000" y="106878"/>
            <a:ext cx="4589041" cy="6880121"/>
          </a:xfrm>
          <a:prstGeom prst="rect">
            <a:avLst/>
          </a:prstGeom>
        </p:spPr>
      </p:pic>
    </p:spTree>
    <p:extLst>
      <p:ext uri="{BB962C8B-B14F-4D97-AF65-F5344CB8AC3E}">
        <p14:creationId xmlns:p14="http://schemas.microsoft.com/office/powerpoint/2010/main" val="397799527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PRS screen with a blank progress note"/>
          <p:cNvPicPr/>
          <p:nvPr/>
        </p:nvPicPr>
        <p:blipFill rotWithShape="1">
          <a:blip r:embed="rId3" cstate="print">
            <a:extLst>
              <a:ext uri="{28A0092B-C50C-407E-A947-70E740481C1C}">
                <a14:useLocalDpi xmlns:a14="http://schemas.microsoft.com/office/drawing/2010/main" val="0"/>
              </a:ext>
            </a:extLst>
          </a:blip>
          <a:srcRect t="6546"/>
          <a:stretch/>
        </p:blipFill>
        <p:spPr bwMode="auto">
          <a:xfrm>
            <a:off x="0" y="16625"/>
            <a:ext cx="9144000" cy="6857999"/>
          </a:xfrm>
          <a:prstGeom prst="rect">
            <a:avLst/>
          </a:prstGeom>
          <a:noFill/>
          <a:ln>
            <a:noFill/>
          </a:ln>
        </p:spPr>
      </p:pic>
      <p:sp>
        <p:nvSpPr>
          <p:cNvPr id="2" name="Rectangle 1" descr="&quot; &quot;"/>
          <p:cNvSpPr/>
          <p:nvPr/>
        </p:nvSpPr>
        <p:spPr>
          <a:xfrm>
            <a:off x="7523050" y="55415"/>
            <a:ext cx="9906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55646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RS screen with a blank progress note; Template drawer open and keyboard short cut Ctrl + Insert or Gen Med Note (APSO) dragged over to progress note. &#10;&#10;"/>
          <p:cNvPicPr/>
          <p:nvPr/>
        </p:nvPicPr>
        <p:blipFill>
          <a:blip r:embed="rId3" cstate="print"/>
          <a:stretch>
            <a:fillRect/>
          </a:stretch>
        </p:blipFill>
        <p:spPr>
          <a:xfrm>
            <a:off x="0" y="914400"/>
            <a:ext cx="9144000" cy="4952999"/>
          </a:xfrm>
          <a:prstGeom prst="rect">
            <a:avLst/>
          </a:prstGeom>
        </p:spPr>
      </p:pic>
      <p:sp>
        <p:nvSpPr>
          <p:cNvPr id="5" name="TextBox 4" descr="&quot; &quot;"/>
          <p:cNvSpPr txBox="1"/>
          <p:nvPr/>
        </p:nvSpPr>
        <p:spPr>
          <a:xfrm>
            <a:off x="-5296468" y="7800622"/>
            <a:ext cx="4616972"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Create additional Child Templates by repeating the process</a:t>
            </a:r>
          </a:p>
        </p:txBody>
      </p:sp>
      <p:sp>
        <p:nvSpPr>
          <p:cNvPr id="6" name="Rectangle 5" descr="Gen Med Note (APSO) "/>
          <p:cNvSpPr/>
          <p:nvPr/>
        </p:nvSpPr>
        <p:spPr>
          <a:xfrm>
            <a:off x="152400" y="3872345"/>
            <a:ext cx="1447800" cy="304799"/>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9" name="Rectangle 18"/>
          <p:cNvSpPr/>
          <p:nvPr/>
        </p:nvSpPr>
        <p:spPr>
          <a:xfrm>
            <a:off x="0" y="1763948"/>
            <a:ext cx="2895875" cy="367473"/>
          </a:xfrm>
          <a:prstGeom prst="rect">
            <a:avLst/>
          </a:prstGeom>
          <a:solidFill>
            <a:srgbClr val="EBEB43">
              <a:alpha val="50000"/>
            </a:srgbClr>
          </a:solidFill>
          <a:ln w="63500">
            <a:solidFill>
              <a:srgbClr val="3399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pic>
        <p:nvPicPr>
          <p:cNvPr id="20" name="Picture 19" descr="Assessment and Plan: list items"/>
          <p:cNvPicPr/>
          <p:nvPr/>
        </p:nvPicPr>
        <p:blipFill rotWithShape="1">
          <a:blip r:embed="rId4" cstate="print"/>
          <a:srcRect r="50000" b="22646"/>
          <a:stretch/>
        </p:blipFill>
        <p:spPr>
          <a:xfrm>
            <a:off x="2983360" y="958697"/>
            <a:ext cx="1565945" cy="3550869"/>
          </a:xfrm>
          <a:prstGeom prst="rect">
            <a:avLst/>
          </a:prstGeom>
        </p:spPr>
      </p:pic>
      <p:sp>
        <p:nvSpPr>
          <p:cNvPr id="13" name="TextBox 12" descr="OR"/>
          <p:cNvSpPr txBox="1"/>
          <p:nvPr/>
        </p:nvSpPr>
        <p:spPr>
          <a:xfrm>
            <a:off x="6186794" y="2590800"/>
            <a:ext cx="1021402" cy="707886"/>
          </a:xfrm>
          <a:prstGeom prst="rect">
            <a:avLst/>
          </a:prstGeom>
          <a:noFill/>
        </p:spPr>
        <p:txBody>
          <a:bodyPr wrap="square" rtlCol="0">
            <a:spAutoFit/>
          </a:bodyPr>
          <a:lstStyle/>
          <a:p>
            <a:r>
              <a:rPr lang="en-US" sz="4000" b="1" dirty="0" smtClean="0"/>
              <a:t>OR</a:t>
            </a:r>
            <a:endParaRPr lang="en-US" sz="4000" b="1" dirty="0"/>
          </a:p>
        </p:txBody>
      </p:sp>
      <p:grpSp>
        <p:nvGrpSpPr>
          <p:cNvPr id="10" name="Group 9" descr="CTRL + Insert buttons"/>
          <p:cNvGrpSpPr/>
          <p:nvPr/>
        </p:nvGrpSpPr>
        <p:grpSpPr>
          <a:xfrm>
            <a:off x="4549305" y="3641904"/>
            <a:ext cx="4123227" cy="935475"/>
            <a:chOff x="4549305" y="1371600"/>
            <a:chExt cx="4123227" cy="935475"/>
          </a:xfrm>
        </p:grpSpPr>
        <p:sp>
          <p:nvSpPr>
            <p:cNvPr id="8" name="Rounded Rectangle 7" descr="button"/>
            <p:cNvSpPr/>
            <p:nvPr/>
          </p:nvSpPr>
          <p:spPr>
            <a:xfrm>
              <a:off x="4549305" y="1371600"/>
              <a:ext cx="1637490" cy="896565"/>
            </a:xfrm>
            <a:prstGeom prst="roundRect">
              <a:avLst/>
            </a:prstGeom>
            <a:solidFill>
              <a:schemeClr val="bg1">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descr="button"/>
            <p:cNvSpPr/>
            <p:nvPr/>
          </p:nvSpPr>
          <p:spPr>
            <a:xfrm>
              <a:off x="7125510" y="1410510"/>
              <a:ext cx="1547022" cy="896565"/>
            </a:xfrm>
            <a:prstGeom prst="roundRect">
              <a:avLst/>
            </a:prstGeom>
            <a:solidFill>
              <a:schemeClr val="bg1">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CTRL + Insert"/>
            <p:cNvSpPr txBox="1"/>
            <p:nvPr/>
          </p:nvSpPr>
          <p:spPr>
            <a:xfrm>
              <a:off x="4572000" y="1504545"/>
              <a:ext cx="4071030" cy="646331"/>
            </a:xfrm>
            <a:prstGeom prst="rect">
              <a:avLst/>
            </a:prstGeom>
            <a:noFill/>
          </p:spPr>
          <p:txBody>
            <a:bodyPr wrap="square" rtlCol="0">
              <a:spAutoFit/>
            </a:bodyPr>
            <a:lstStyle/>
            <a:p>
              <a:r>
                <a:rPr lang="en-US" sz="3600" dirty="0" smtClean="0"/>
                <a:t>  </a:t>
              </a:r>
              <a:r>
                <a:rPr lang="en-US" sz="3600" b="1" dirty="0" smtClean="0"/>
                <a:t>Ctrl      +    Insert</a:t>
              </a:r>
              <a:endParaRPr lang="en-US" sz="3600" b="1" dirty="0"/>
            </a:p>
          </p:txBody>
        </p:sp>
      </p:grpSp>
      <p:sp>
        <p:nvSpPr>
          <p:cNvPr id="17" name="Rectangle 16" descr="CTRL + Insert"/>
          <p:cNvSpPr/>
          <p:nvPr/>
        </p:nvSpPr>
        <p:spPr>
          <a:xfrm>
            <a:off x="4338862" y="3409179"/>
            <a:ext cx="4576538" cy="1393560"/>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3" name="Left Brace 2" descr="&quot; &quot;"/>
          <p:cNvSpPr/>
          <p:nvPr/>
        </p:nvSpPr>
        <p:spPr>
          <a:xfrm>
            <a:off x="1752600" y="900545"/>
            <a:ext cx="1524000" cy="4191000"/>
          </a:xfrm>
          <a:prstGeom prst="leftBrace">
            <a:avLst>
              <a:gd name="adj1" fmla="val 10152"/>
              <a:gd name="adj2" fmla="val 72810"/>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Curved Up Arrow 20" descr="drag arrow"/>
          <p:cNvSpPr/>
          <p:nvPr/>
        </p:nvSpPr>
        <p:spPr>
          <a:xfrm>
            <a:off x="6322979" y="1603371"/>
            <a:ext cx="2042805" cy="568010"/>
          </a:xfrm>
          <a:prstGeom prst="curvedUpArrow">
            <a:avLst>
              <a:gd name="adj1" fmla="val 44847"/>
              <a:gd name="adj2" fmla="val 103444"/>
              <a:gd name="adj3" fmla="val 369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Up Arrow 21" descr="arrow cursor"/>
          <p:cNvSpPr/>
          <p:nvPr/>
        </p:nvSpPr>
        <p:spPr>
          <a:xfrm rot="19899745">
            <a:off x="5395831" y="1261801"/>
            <a:ext cx="695569" cy="1078264"/>
          </a:xfrm>
          <a:prstGeom prst="upArrow">
            <a:avLst>
              <a:gd name="adj1" fmla="val 15762"/>
              <a:gd name="adj2" fmla="val 1071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descr="arrow cursor"/>
          <p:cNvSpPr/>
          <p:nvPr/>
        </p:nvSpPr>
        <p:spPr>
          <a:xfrm>
            <a:off x="4343400" y="1099627"/>
            <a:ext cx="4576538" cy="1393560"/>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215996368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sessment and Plan field of Progress Note"/>
          <p:cNvPicPr/>
          <p:nvPr/>
        </p:nvPicPr>
        <p:blipFill>
          <a:blip r:embed="rId3" cstate="print"/>
          <a:stretch>
            <a:fillRect/>
          </a:stretch>
        </p:blipFill>
        <p:spPr>
          <a:xfrm>
            <a:off x="0" y="914400"/>
            <a:ext cx="9144000" cy="4952999"/>
          </a:xfrm>
          <a:prstGeom prst="rect">
            <a:avLst/>
          </a:prstGeom>
        </p:spPr>
      </p:pic>
      <p:sp>
        <p:nvSpPr>
          <p:cNvPr id="5" name="TextBox 4" descr="&quot; &quot;"/>
          <p:cNvSpPr txBox="1"/>
          <p:nvPr/>
        </p:nvSpPr>
        <p:spPr>
          <a:xfrm>
            <a:off x="-5296468" y="7800622"/>
            <a:ext cx="4616972"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Create additional Child Templates by repeating the process</a:t>
            </a:r>
          </a:p>
        </p:txBody>
      </p:sp>
      <p:pic>
        <p:nvPicPr>
          <p:cNvPr id="20" name="Picture 19" descr="Assessment and Plan field of Progress Note"/>
          <p:cNvPicPr/>
          <p:nvPr/>
        </p:nvPicPr>
        <p:blipFill rotWithShape="1">
          <a:blip r:embed="rId4" cstate="print"/>
          <a:srcRect r="50000" b="22646"/>
          <a:stretch/>
        </p:blipFill>
        <p:spPr>
          <a:xfrm>
            <a:off x="2983360" y="958697"/>
            <a:ext cx="1565945" cy="3550869"/>
          </a:xfrm>
          <a:prstGeom prst="rect">
            <a:avLst/>
          </a:prstGeom>
        </p:spPr>
      </p:pic>
    </p:spTree>
    <p:extLst>
      <p:ext uri="{BB962C8B-B14F-4D97-AF65-F5344CB8AC3E}">
        <p14:creationId xmlns:p14="http://schemas.microsoft.com/office/powerpoint/2010/main" val="232952842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RS screen with progress note"/>
          <p:cNvPicPr/>
          <p:nvPr/>
        </p:nvPicPr>
        <p:blipFill>
          <a:blip r:embed="rId3" cstate="print"/>
          <a:stretch>
            <a:fillRect/>
          </a:stretch>
        </p:blipFill>
        <p:spPr>
          <a:xfrm>
            <a:off x="0" y="914400"/>
            <a:ext cx="9144000" cy="4952999"/>
          </a:xfrm>
          <a:prstGeom prst="rect">
            <a:avLst/>
          </a:prstGeom>
        </p:spPr>
      </p:pic>
      <p:sp>
        <p:nvSpPr>
          <p:cNvPr id="5" name="TextBox 4" descr="&quot; &quot;"/>
          <p:cNvSpPr txBox="1"/>
          <p:nvPr/>
        </p:nvSpPr>
        <p:spPr>
          <a:xfrm>
            <a:off x="-5296468" y="7800622"/>
            <a:ext cx="4616972"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Create additional Child Templates by repeating the process</a:t>
            </a:r>
          </a:p>
        </p:txBody>
      </p:sp>
      <p:pic>
        <p:nvPicPr>
          <p:cNvPr id="20" name="Picture 19" descr="ASSESSMENT AND PLAN"/>
          <p:cNvPicPr/>
          <p:nvPr/>
        </p:nvPicPr>
        <p:blipFill rotWithShape="1">
          <a:blip r:embed="rId4" cstate="print"/>
          <a:srcRect r="50000" b="22646"/>
          <a:stretch/>
        </p:blipFill>
        <p:spPr>
          <a:xfrm>
            <a:off x="2983360" y="958697"/>
            <a:ext cx="1565945" cy="3550869"/>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cxnSp>
        <p:nvCxnSpPr>
          <p:cNvPr id="8" name="Straight Connector 7" descr="&quot; &quot;"/>
          <p:cNvCxnSpPr/>
          <p:nvPr/>
        </p:nvCxnSpPr>
        <p:spPr>
          <a:xfrm>
            <a:off x="4549305" y="4509566"/>
            <a:ext cx="632295" cy="1205434"/>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Connector 2" descr="&quot; &quot;"/>
          <p:cNvCxnSpPr/>
          <p:nvPr/>
        </p:nvCxnSpPr>
        <p:spPr>
          <a:xfrm flipV="1">
            <a:off x="4572000" y="228600"/>
            <a:ext cx="609600" cy="730098"/>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descr="ASSESSMENT AND PLAN"/>
          <p:cNvPicPr/>
          <p:nvPr/>
        </p:nvPicPr>
        <p:blipFill rotWithShape="1">
          <a:blip r:embed="rId4" cstate="print"/>
          <a:srcRect r="50000" b="22646"/>
          <a:stretch/>
        </p:blipFill>
        <p:spPr>
          <a:xfrm>
            <a:off x="5181600" y="228600"/>
            <a:ext cx="3200400" cy="5486400"/>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3153094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RS screen with progress note"/>
          <p:cNvPicPr/>
          <p:nvPr/>
        </p:nvPicPr>
        <p:blipFill>
          <a:blip r:embed="rId3" cstate="print"/>
          <a:stretch>
            <a:fillRect/>
          </a:stretch>
        </p:blipFill>
        <p:spPr>
          <a:xfrm>
            <a:off x="0" y="914400"/>
            <a:ext cx="9144000" cy="4952999"/>
          </a:xfrm>
          <a:prstGeom prst="rect">
            <a:avLst/>
          </a:prstGeom>
        </p:spPr>
      </p:pic>
      <p:sp>
        <p:nvSpPr>
          <p:cNvPr id="5" name="TextBox 4" descr="&quot; &quot;"/>
          <p:cNvSpPr txBox="1"/>
          <p:nvPr/>
        </p:nvSpPr>
        <p:spPr>
          <a:xfrm>
            <a:off x="-5296468" y="7800622"/>
            <a:ext cx="4616972"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Create additional Child Templates by repeating the process</a:t>
            </a:r>
          </a:p>
        </p:txBody>
      </p:sp>
      <p:pic>
        <p:nvPicPr>
          <p:cNvPr id="6" name="Picture 5" descr="ASSESSMENT AND PLAN"/>
          <p:cNvPicPr/>
          <p:nvPr/>
        </p:nvPicPr>
        <p:blipFill rotWithShape="1">
          <a:blip r:embed="rId4" cstate="print"/>
          <a:srcRect r="50000" b="22646"/>
          <a:stretch/>
        </p:blipFill>
        <p:spPr>
          <a:xfrm>
            <a:off x="5181600" y="228600"/>
            <a:ext cx="3200400" cy="5486400"/>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cxnSp>
        <p:nvCxnSpPr>
          <p:cNvPr id="3" name="Straight Connector 2" descr="&quot; &quot;"/>
          <p:cNvCxnSpPr/>
          <p:nvPr/>
        </p:nvCxnSpPr>
        <p:spPr>
          <a:xfrm flipV="1">
            <a:off x="4572000" y="228600"/>
            <a:ext cx="609600" cy="730098"/>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descr="&quot; &quot;"/>
          <p:cNvCxnSpPr/>
          <p:nvPr/>
        </p:nvCxnSpPr>
        <p:spPr>
          <a:xfrm>
            <a:off x="4549305" y="4509566"/>
            <a:ext cx="632295" cy="1205434"/>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descr="ASSESSMENT AND PLAN"/>
          <p:cNvPicPr/>
          <p:nvPr/>
        </p:nvPicPr>
        <p:blipFill rotWithShape="1">
          <a:blip r:embed="rId4" cstate="print"/>
          <a:srcRect r="50000" b="22646"/>
          <a:stretch/>
        </p:blipFill>
        <p:spPr>
          <a:xfrm>
            <a:off x="2983360" y="958697"/>
            <a:ext cx="1565945" cy="3550869"/>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sp>
        <p:nvSpPr>
          <p:cNvPr id="16" name="Title 1" descr="P"/>
          <p:cNvSpPr txBox="1">
            <a:spLocks/>
          </p:cNvSpPr>
          <p:nvPr/>
        </p:nvSpPr>
        <p:spPr bwMode="auto">
          <a:xfrm>
            <a:off x="5410436" y="2276472"/>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P</a:t>
            </a:r>
          </a:p>
        </p:txBody>
      </p:sp>
      <p:sp>
        <p:nvSpPr>
          <p:cNvPr id="15" name="Title 1" descr="A"/>
          <p:cNvSpPr txBox="1">
            <a:spLocks/>
          </p:cNvSpPr>
          <p:nvPr/>
        </p:nvSpPr>
        <p:spPr bwMode="auto">
          <a:xfrm>
            <a:off x="4343400" y="2276472"/>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a:solidFill>
                  <a:schemeClr val="accent6">
                    <a:lumMod val="75000"/>
                  </a:schemeClr>
                </a:solidFill>
              </a:rPr>
              <a:t>A</a:t>
            </a:r>
            <a:endParaRPr lang="en-US" sz="3200" b="1" dirty="0" smtClean="0">
              <a:solidFill>
                <a:schemeClr val="accent6">
                  <a:lumMod val="75000"/>
                </a:schemeClr>
              </a:solidFill>
            </a:endParaRPr>
          </a:p>
        </p:txBody>
      </p:sp>
      <p:sp>
        <p:nvSpPr>
          <p:cNvPr id="14" name="Title 1" descr="O"/>
          <p:cNvSpPr txBox="1">
            <a:spLocks/>
          </p:cNvSpPr>
          <p:nvPr/>
        </p:nvSpPr>
        <p:spPr bwMode="auto">
          <a:xfrm>
            <a:off x="3276600" y="2276472"/>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O</a:t>
            </a:r>
          </a:p>
        </p:txBody>
      </p:sp>
      <p:sp>
        <p:nvSpPr>
          <p:cNvPr id="13" name="Title 1" descr="S"/>
          <p:cNvSpPr txBox="1">
            <a:spLocks/>
          </p:cNvSpPr>
          <p:nvPr/>
        </p:nvSpPr>
        <p:spPr bwMode="auto">
          <a:xfrm>
            <a:off x="2209800" y="2276472"/>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S</a:t>
            </a:r>
          </a:p>
        </p:txBody>
      </p:sp>
    </p:spTree>
    <p:extLst>
      <p:ext uri="{BB962C8B-B14F-4D97-AF65-F5344CB8AC3E}">
        <p14:creationId xmlns:p14="http://schemas.microsoft.com/office/powerpoint/2010/main" val="1609423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276600"/>
          </a:xfrm>
        </p:spPr>
        <p:txBody>
          <a:bodyPr/>
          <a:lstStyle/>
          <a:p>
            <a:pPr marL="0" indent="0" algn="ctr">
              <a:buNone/>
            </a:pPr>
            <a:r>
              <a:rPr lang="en-US" sz="6600" dirty="0" smtClean="0"/>
              <a:t>Walk away with </a:t>
            </a:r>
            <a:r>
              <a:rPr lang="en-US" sz="8000" b="1" dirty="0" smtClean="0">
                <a:solidFill>
                  <a:srgbClr val="7030A0"/>
                </a:solidFill>
              </a:rPr>
              <a:t>ONE</a:t>
            </a:r>
            <a:r>
              <a:rPr lang="en-US" sz="8000" dirty="0" smtClean="0"/>
              <a:t> </a:t>
            </a:r>
            <a:r>
              <a:rPr lang="en-US" sz="6600" dirty="0" smtClean="0"/>
              <a:t>new timesaving tip!</a:t>
            </a:r>
            <a:endParaRPr lang="en-US" sz="6600" dirty="0"/>
          </a:p>
        </p:txBody>
      </p:sp>
      <p:pic>
        <p:nvPicPr>
          <p:cNvPr id="4" name="Picture 3" descr="&quot; &quot;"/>
          <p:cNvPicPr>
            <a:picLocks noChangeAspect="1"/>
          </p:cNvPicPr>
          <p:nvPr/>
        </p:nvPicPr>
        <p:blipFill rotWithShape="1">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l="6177" r="57673"/>
          <a:stretch/>
        </p:blipFill>
        <p:spPr bwMode="auto">
          <a:xfrm>
            <a:off x="3142499" y="1184823"/>
            <a:ext cx="280570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Today’s Goal</a:t>
            </a:r>
            <a:endParaRPr lang="en-US" dirty="0"/>
          </a:p>
        </p:txBody>
      </p:sp>
    </p:spTree>
    <p:extLst>
      <p:ext uri="{BB962C8B-B14F-4D97-AF65-F5344CB8AC3E}">
        <p14:creationId xmlns:p14="http://schemas.microsoft.com/office/powerpoint/2010/main" val="1055962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uter keyboard with a &quot;Saving time&quot; ke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933" y="4343400"/>
            <a:ext cx="3277247" cy="2185924"/>
          </a:xfrm>
          <a:prstGeom prst="rect">
            <a:avLst/>
          </a:prstGeom>
          <a:ln w="63500">
            <a:solidFill>
              <a:srgbClr val="002060"/>
            </a:solidFill>
          </a:ln>
        </p:spPr>
      </p:pic>
      <p:sp>
        <p:nvSpPr>
          <p:cNvPr id="7" name="Content Placeholder 2" descr="Less Typing&#10;Meaningful Notes (built piece by piece)&#10;Quick access to patient data in your notes&#10;Cognitive support&#10;during the visit&#10;"/>
          <p:cNvSpPr>
            <a:spLocks noGrp="1"/>
          </p:cNvSpPr>
          <p:nvPr>
            <p:ph idx="1"/>
          </p:nvPr>
        </p:nvSpPr>
        <p:spPr>
          <a:xfrm>
            <a:off x="383091" y="1328368"/>
            <a:ext cx="6600899" cy="5148632"/>
          </a:xfrm>
        </p:spPr>
        <p:txBody>
          <a:bodyPr>
            <a:noAutofit/>
          </a:bodyPr>
          <a:lstStyle/>
          <a:p>
            <a:pPr>
              <a:spcAft>
                <a:spcPts val="1200"/>
              </a:spcAft>
            </a:pPr>
            <a:r>
              <a:rPr lang="en-US" sz="3600" b="1" dirty="0" smtClean="0"/>
              <a:t>Less Typing</a:t>
            </a:r>
          </a:p>
          <a:p>
            <a:pPr>
              <a:spcAft>
                <a:spcPts val="1200"/>
              </a:spcAft>
            </a:pPr>
            <a:r>
              <a:rPr lang="en-US" sz="3600" b="1" dirty="0" smtClean="0"/>
              <a:t>Meaningful Notes (built piece by piece)</a:t>
            </a:r>
          </a:p>
          <a:p>
            <a:pPr>
              <a:spcAft>
                <a:spcPts val="1200"/>
              </a:spcAft>
            </a:pPr>
            <a:r>
              <a:rPr lang="en-US" sz="3600" b="1" dirty="0" smtClean="0"/>
              <a:t>Quick access to patient data in your notes</a:t>
            </a:r>
          </a:p>
          <a:p>
            <a:pPr>
              <a:spcAft>
                <a:spcPts val="1200"/>
              </a:spcAft>
            </a:pPr>
            <a:r>
              <a:rPr lang="en-US" sz="3600" b="1" dirty="0" smtClean="0"/>
              <a:t>Cognitive support</a:t>
            </a:r>
            <a:br>
              <a:rPr lang="en-US" sz="3600" b="1" dirty="0" smtClean="0"/>
            </a:br>
            <a:r>
              <a:rPr lang="en-US" sz="3600" b="1" dirty="0" smtClean="0"/>
              <a:t>during the visit</a:t>
            </a:r>
          </a:p>
        </p:txBody>
      </p:sp>
      <p:sp>
        <p:nvSpPr>
          <p:cNvPr id="5" name="TextBox 4" descr="How can templates save you time?&#10;"/>
          <p:cNvSpPr txBox="1"/>
          <p:nvPr/>
        </p:nvSpPr>
        <p:spPr>
          <a:xfrm>
            <a:off x="443552" y="307569"/>
            <a:ext cx="8266628" cy="646331"/>
          </a:xfrm>
          <a:prstGeom prst="rect">
            <a:avLst/>
          </a:prstGeom>
          <a:solidFill>
            <a:schemeClr val="accent6">
              <a:lumMod val="75000"/>
            </a:schemeClr>
          </a:solidFill>
          <a:ln w="63500">
            <a:solidFill>
              <a:srgbClr val="002060"/>
            </a:solidFill>
          </a:ln>
        </p:spPr>
        <p:txBody>
          <a:bodyPr wrap="square" rtlCol="0">
            <a:spAutoFit/>
          </a:bodyPr>
          <a:lstStyle/>
          <a:p>
            <a:pPr algn="ctr"/>
            <a:r>
              <a:rPr lang="en-US" sz="3600" b="1" dirty="0" smtClean="0">
                <a:solidFill>
                  <a:schemeClr val="bg1"/>
                </a:solidFill>
              </a:rPr>
              <a:t>How can templates save you time?</a:t>
            </a:r>
            <a:endParaRPr lang="en-US" sz="3600" b="1" dirty="0">
              <a:solidFill>
                <a:schemeClr val="bg1"/>
              </a:solidFill>
            </a:endParaRPr>
          </a:p>
        </p:txBody>
      </p:sp>
    </p:spTree>
    <p:extLst>
      <p:ext uri="{BB962C8B-B14F-4D97-AF65-F5344CB8AC3E}">
        <p14:creationId xmlns:p14="http://schemas.microsoft.com/office/powerpoint/2010/main" val="202600247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RS screen with progress note"/>
          <p:cNvPicPr/>
          <p:nvPr/>
        </p:nvPicPr>
        <p:blipFill>
          <a:blip r:embed="rId3" cstate="print"/>
          <a:stretch>
            <a:fillRect/>
          </a:stretch>
        </p:blipFill>
        <p:spPr>
          <a:xfrm>
            <a:off x="0" y="914400"/>
            <a:ext cx="9144000" cy="4952999"/>
          </a:xfrm>
          <a:prstGeom prst="rect">
            <a:avLst/>
          </a:prstGeom>
        </p:spPr>
      </p:pic>
      <p:sp>
        <p:nvSpPr>
          <p:cNvPr id="5" name="TextBox 4" descr="&quot; &quot;"/>
          <p:cNvSpPr txBox="1"/>
          <p:nvPr/>
        </p:nvSpPr>
        <p:spPr>
          <a:xfrm>
            <a:off x="-5296468" y="7800622"/>
            <a:ext cx="4616972"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Create additional Child Templates by repeating the process</a:t>
            </a:r>
          </a:p>
        </p:txBody>
      </p:sp>
      <p:pic>
        <p:nvPicPr>
          <p:cNvPr id="6" name="Picture 5" descr="ASSESSMENT AND PLAN"/>
          <p:cNvPicPr/>
          <p:nvPr/>
        </p:nvPicPr>
        <p:blipFill rotWithShape="1">
          <a:blip r:embed="rId4" cstate="print"/>
          <a:srcRect r="50000" b="22646"/>
          <a:stretch/>
        </p:blipFill>
        <p:spPr>
          <a:xfrm>
            <a:off x="5181600" y="228600"/>
            <a:ext cx="3200400" cy="5486400"/>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cxnSp>
        <p:nvCxnSpPr>
          <p:cNvPr id="3" name="Straight Connector 2" descr="&quot; &quot;"/>
          <p:cNvCxnSpPr/>
          <p:nvPr/>
        </p:nvCxnSpPr>
        <p:spPr>
          <a:xfrm flipV="1">
            <a:off x="4572000" y="228600"/>
            <a:ext cx="609600" cy="730098"/>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descr="&quot; &quot;"/>
          <p:cNvCxnSpPr/>
          <p:nvPr/>
        </p:nvCxnSpPr>
        <p:spPr>
          <a:xfrm>
            <a:off x="4549305" y="4509566"/>
            <a:ext cx="632295" cy="1205434"/>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descr="ASSESSMENT AND PLAN"/>
          <p:cNvPicPr/>
          <p:nvPr/>
        </p:nvPicPr>
        <p:blipFill rotWithShape="1">
          <a:blip r:embed="rId4" cstate="print"/>
          <a:srcRect r="50000" b="22646"/>
          <a:stretch/>
        </p:blipFill>
        <p:spPr>
          <a:xfrm>
            <a:off x="2983360" y="958697"/>
            <a:ext cx="1565945" cy="3550869"/>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sp>
        <p:nvSpPr>
          <p:cNvPr id="10" name="Title 1" descr="O"/>
          <p:cNvSpPr txBox="1">
            <a:spLocks/>
          </p:cNvSpPr>
          <p:nvPr/>
        </p:nvSpPr>
        <p:spPr bwMode="auto">
          <a:xfrm>
            <a:off x="5409328" y="2276472"/>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O</a:t>
            </a:r>
          </a:p>
        </p:txBody>
      </p:sp>
      <p:sp>
        <p:nvSpPr>
          <p:cNvPr id="9" name="Title 1" descr="S"/>
          <p:cNvSpPr txBox="1">
            <a:spLocks/>
          </p:cNvSpPr>
          <p:nvPr/>
        </p:nvSpPr>
        <p:spPr bwMode="auto">
          <a:xfrm>
            <a:off x="4338253" y="2276469"/>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S</a:t>
            </a:r>
          </a:p>
        </p:txBody>
      </p:sp>
      <p:sp>
        <p:nvSpPr>
          <p:cNvPr id="12" name="Title 1" descr="P"/>
          <p:cNvSpPr txBox="1">
            <a:spLocks/>
          </p:cNvSpPr>
          <p:nvPr/>
        </p:nvSpPr>
        <p:spPr bwMode="auto">
          <a:xfrm>
            <a:off x="3267178" y="2276472"/>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P</a:t>
            </a:r>
          </a:p>
        </p:txBody>
      </p:sp>
      <p:sp>
        <p:nvSpPr>
          <p:cNvPr id="11" name="Title 1" descr="A"/>
          <p:cNvSpPr txBox="1">
            <a:spLocks/>
          </p:cNvSpPr>
          <p:nvPr/>
        </p:nvSpPr>
        <p:spPr bwMode="auto">
          <a:xfrm>
            <a:off x="2194892" y="2276472"/>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a:solidFill>
                  <a:schemeClr val="accent6">
                    <a:lumMod val="75000"/>
                  </a:schemeClr>
                </a:solidFill>
              </a:rPr>
              <a:t>A</a:t>
            </a:r>
            <a:endParaRPr lang="en-US" sz="3200" b="1" dirty="0" smtClean="0">
              <a:solidFill>
                <a:schemeClr val="accent6">
                  <a:lumMod val="75000"/>
                </a:schemeClr>
              </a:solidFill>
            </a:endParaRPr>
          </a:p>
        </p:txBody>
      </p:sp>
    </p:spTree>
    <p:extLst>
      <p:ext uri="{BB962C8B-B14F-4D97-AF65-F5344CB8AC3E}">
        <p14:creationId xmlns:p14="http://schemas.microsoft.com/office/powerpoint/2010/main" val="219020403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RS screen with progress note"/>
          <p:cNvPicPr/>
          <p:nvPr/>
        </p:nvPicPr>
        <p:blipFill>
          <a:blip r:embed="rId3" cstate="print"/>
          <a:stretch>
            <a:fillRect/>
          </a:stretch>
        </p:blipFill>
        <p:spPr>
          <a:xfrm>
            <a:off x="0" y="914400"/>
            <a:ext cx="9144000" cy="4952999"/>
          </a:xfrm>
          <a:prstGeom prst="rect">
            <a:avLst/>
          </a:prstGeom>
        </p:spPr>
      </p:pic>
      <p:sp>
        <p:nvSpPr>
          <p:cNvPr id="5" name="TextBox 4" descr="&quot; &quot;"/>
          <p:cNvSpPr txBox="1"/>
          <p:nvPr/>
        </p:nvSpPr>
        <p:spPr>
          <a:xfrm>
            <a:off x="-5296468" y="7800622"/>
            <a:ext cx="4616972"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Create additional Child Templates by repeating the process</a:t>
            </a:r>
          </a:p>
        </p:txBody>
      </p:sp>
      <p:pic>
        <p:nvPicPr>
          <p:cNvPr id="6" name="Picture 5" descr="ASSESSMENT AND PLAN"/>
          <p:cNvPicPr/>
          <p:nvPr/>
        </p:nvPicPr>
        <p:blipFill rotWithShape="1">
          <a:blip r:embed="rId4" cstate="print"/>
          <a:srcRect r="50000" b="22646"/>
          <a:stretch/>
        </p:blipFill>
        <p:spPr>
          <a:xfrm>
            <a:off x="5181600" y="228600"/>
            <a:ext cx="3200400" cy="5486400"/>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cxnSp>
        <p:nvCxnSpPr>
          <p:cNvPr id="3" name="Straight Connector 2" descr="&quot; &quot;"/>
          <p:cNvCxnSpPr/>
          <p:nvPr/>
        </p:nvCxnSpPr>
        <p:spPr>
          <a:xfrm flipV="1">
            <a:off x="4572000" y="228600"/>
            <a:ext cx="609600" cy="730098"/>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descr="&quot; &quot;"/>
          <p:cNvCxnSpPr/>
          <p:nvPr/>
        </p:nvCxnSpPr>
        <p:spPr>
          <a:xfrm>
            <a:off x="4549305" y="4509566"/>
            <a:ext cx="632295" cy="1205434"/>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descr="ASSESSMENT AND PLAN"/>
          <p:cNvPicPr/>
          <p:nvPr/>
        </p:nvPicPr>
        <p:blipFill rotWithShape="1">
          <a:blip r:embed="rId4" cstate="print"/>
          <a:srcRect r="50000" b="22646"/>
          <a:stretch/>
        </p:blipFill>
        <p:spPr>
          <a:xfrm>
            <a:off x="2983360" y="958697"/>
            <a:ext cx="1565945" cy="3550869"/>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sp>
        <p:nvSpPr>
          <p:cNvPr id="10" name="Title 1" descr="O"/>
          <p:cNvSpPr txBox="1">
            <a:spLocks/>
          </p:cNvSpPr>
          <p:nvPr/>
        </p:nvSpPr>
        <p:spPr bwMode="auto">
          <a:xfrm>
            <a:off x="4343400" y="2276472"/>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O</a:t>
            </a:r>
          </a:p>
        </p:txBody>
      </p:sp>
      <p:sp>
        <p:nvSpPr>
          <p:cNvPr id="9" name="Title 1" descr="S"/>
          <p:cNvSpPr txBox="1">
            <a:spLocks/>
          </p:cNvSpPr>
          <p:nvPr/>
        </p:nvSpPr>
        <p:spPr bwMode="auto">
          <a:xfrm>
            <a:off x="3276600" y="2276469"/>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S</a:t>
            </a:r>
          </a:p>
        </p:txBody>
      </p:sp>
      <p:sp>
        <p:nvSpPr>
          <p:cNvPr id="11" name="Title 1" descr="A/P"/>
          <p:cNvSpPr txBox="1">
            <a:spLocks/>
          </p:cNvSpPr>
          <p:nvPr/>
        </p:nvSpPr>
        <p:spPr bwMode="auto">
          <a:xfrm>
            <a:off x="2205525" y="2276472"/>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A/P</a:t>
            </a:r>
          </a:p>
        </p:txBody>
      </p:sp>
    </p:spTree>
    <p:extLst>
      <p:ext uri="{BB962C8B-B14F-4D97-AF65-F5344CB8AC3E}">
        <p14:creationId xmlns:p14="http://schemas.microsoft.com/office/powerpoint/2010/main" val="104857476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RS screen with progress note"/>
          <p:cNvPicPr/>
          <p:nvPr/>
        </p:nvPicPr>
        <p:blipFill>
          <a:blip r:embed="rId3" cstate="print"/>
          <a:stretch>
            <a:fillRect/>
          </a:stretch>
        </p:blipFill>
        <p:spPr>
          <a:xfrm>
            <a:off x="0" y="914400"/>
            <a:ext cx="9144000" cy="4952999"/>
          </a:xfrm>
          <a:prstGeom prst="rect">
            <a:avLst/>
          </a:prstGeom>
        </p:spPr>
      </p:pic>
      <p:sp>
        <p:nvSpPr>
          <p:cNvPr id="5" name="TextBox 4" descr="&quot; &quot;"/>
          <p:cNvSpPr txBox="1"/>
          <p:nvPr/>
        </p:nvSpPr>
        <p:spPr>
          <a:xfrm>
            <a:off x="-5296468" y="7800622"/>
            <a:ext cx="4616972"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Create additional Child Templates by repeating the process</a:t>
            </a:r>
          </a:p>
        </p:txBody>
      </p:sp>
      <p:pic>
        <p:nvPicPr>
          <p:cNvPr id="6" name="Picture 5" descr="ASSESSMENT AND PLAN"/>
          <p:cNvPicPr/>
          <p:nvPr/>
        </p:nvPicPr>
        <p:blipFill rotWithShape="1">
          <a:blip r:embed="rId4" cstate="print"/>
          <a:srcRect r="50000" b="22646"/>
          <a:stretch/>
        </p:blipFill>
        <p:spPr>
          <a:xfrm>
            <a:off x="5181600" y="228600"/>
            <a:ext cx="3200400" cy="5486400"/>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cxnSp>
        <p:nvCxnSpPr>
          <p:cNvPr id="8" name="Straight Connector 7" descr="&quot; &quot;"/>
          <p:cNvCxnSpPr/>
          <p:nvPr/>
        </p:nvCxnSpPr>
        <p:spPr>
          <a:xfrm>
            <a:off x="4549305" y="4509566"/>
            <a:ext cx="632295" cy="1205434"/>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Connector 2" descr="&quot; &quot;"/>
          <p:cNvCxnSpPr/>
          <p:nvPr/>
        </p:nvCxnSpPr>
        <p:spPr>
          <a:xfrm flipV="1">
            <a:off x="4572000" y="228600"/>
            <a:ext cx="609600" cy="730098"/>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descr="ASSESSMENT AND PLAN"/>
          <p:cNvPicPr/>
          <p:nvPr/>
        </p:nvPicPr>
        <p:blipFill rotWithShape="1">
          <a:blip r:embed="rId4" cstate="print"/>
          <a:srcRect r="50000" b="22646"/>
          <a:stretch/>
        </p:blipFill>
        <p:spPr>
          <a:xfrm>
            <a:off x="2983360" y="958697"/>
            <a:ext cx="1565945" cy="3550869"/>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5395787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RS screen with progress note"/>
          <p:cNvPicPr/>
          <p:nvPr/>
        </p:nvPicPr>
        <p:blipFill>
          <a:blip r:embed="rId3" cstate="print"/>
          <a:stretch>
            <a:fillRect/>
          </a:stretch>
        </p:blipFill>
        <p:spPr>
          <a:xfrm>
            <a:off x="0" y="914400"/>
            <a:ext cx="9144000" cy="4952999"/>
          </a:xfrm>
          <a:prstGeom prst="rect">
            <a:avLst/>
          </a:prstGeom>
        </p:spPr>
      </p:pic>
      <p:pic>
        <p:nvPicPr>
          <p:cNvPr id="6" name="Picture 5" descr="ASSESSMENT AND PLAN screen"/>
          <p:cNvPicPr/>
          <p:nvPr/>
        </p:nvPicPr>
        <p:blipFill rotWithShape="1">
          <a:blip r:embed="rId4" cstate="print"/>
          <a:srcRect r="50000" b="22646"/>
          <a:stretch/>
        </p:blipFill>
        <p:spPr>
          <a:xfrm>
            <a:off x="5181600" y="228600"/>
            <a:ext cx="3200400" cy="5486400"/>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sp>
        <p:nvSpPr>
          <p:cNvPr id="5" name="TextBox 4" descr="&quot; &quot;"/>
          <p:cNvSpPr txBox="1"/>
          <p:nvPr/>
        </p:nvSpPr>
        <p:spPr>
          <a:xfrm>
            <a:off x="-5296468" y="7800622"/>
            <a:ext cx="4616972"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Create additional Child Templates by repeating the process</a:t>
            </a:r>
          </a:p>
        </p:txBody>
      </p:sp>
      <p:sp>
        <p:nvSpPr>
          <p:cNvPr id="11" name="Rectangle 10" descr="EXAM:"/>
          <p:cNvSpPr/>
          <p:nvPr/>
        </p:nvSpPr>
        <p:spPr>
          <a:xfrm>
            <a:off x="5264448" y="3140151"/>
            <a:ext cx="2590800" cy="25074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CHIEF COMPLAINT:&#10;HPI/ROS:"/>
          <p:cNvSpPr/>
          <p:nvPr/>
        </p:nvSpPr>
        <p:spPr>
          <a:xfrm>
            <a:off x="5257800" y="2066469"/>
            <a:ext cx="2590800" cy="752931"/>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descr="ASSESSMENT AND PLAN:"/>
          <p:cNvSpPr/>
          <p:nvPr/>
        </p:nvSpPr>
        <p:spPr>
          <a:xfrm>
            <a:off x="5257800" y="228600"/>
            <a:ext cx="2590800" cy="25074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descr="&quot; &quot;"/>
          <p:cNvCxnSpPr/>
          <p:nvPr/>
        </p:nvCxnSpPr>
        <p:spPr>
          <a:xfrm>
            <a:off x="4549305" y="4509566"/>
            <a:ext cx="632295" cy="1205434"/>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Connector 2" descr="&quot; &quot;"/>
          <p:cNvCxnSpPr/>
          <p:nvPr/>
        </p:nvCxnSpPr>
        <p:spPr>
          <a:xfrm flipV="1">
            <a:off x="4572000" y="228600"/>
            <a:ext cx="609600" cy="730098"/>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descr="ASSESSMENT AND PLAN"/>
          <p:cNvPicPr/>
          <p:nvPr/>
        </p:nvPicPr>
        <p:blipFill rotWithShape="1">
          <a:blip r:embed="rId4" cstate="print"/>
          <a:srcRect r="50000" b="22646"/>
          <a:stretch/>
        </p:blipFill>
        <p:spPr>
          <a:xfrm>
            <a:off x="2983360" y="958697"/>
            <a:ext cx="1565945" cy="3550869"/>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317709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RS screen with progress note"/>
          <p:cNvPicPr/>
          <p:nvPr/>
        </p:nvPicPr>
        <p:blipFill>
          <a:blip r:embed="rId3" cstate="print"/>
          <a:stretch>
            <a:fillRect/>
          </a:stretch>
        </p:blipFill>
        <p:spPr>
          <a:xfrm>
            <a:off x="0" y="914400"/>
            <a:ext cx="9144000" cy="4952999"/>
          </a:xfrm>
          <a:prstGeom prst="rect">
            <a:avLst/>
          </a:prstGeom>
        </p:spPr>
      </p:pic>
      <p:sp>
        <p:nvSpPr>
          <p:cNvPr id="5" name="TextBox 4" descr="&quot; &quot;"/>
          <p:cNvSpPr txBox="1"/>
          <p:nvPr/>
        </p:nvSpPr>
        <p:spPr>
          <a:xfrm>
            <a:off x="-5296468" y="7800622"/>
            <a:ext cx="4616972" cy="2308324"/>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Create additional Child Templates by repeating the process</a:t>
            </a:r>
          </a:p>
        </p:txBody>
      </p:sp>
      <p:pic>
        <p:nvPicPr>
          <p:cNvPr id="6" name="Picture 5" descr="ASSESSMENT AND PLAN screen"/>
          <p:cNvPicPr/>
          <p:nvPr/>
        </p:nvPicPr>
        <p:blipFill rotWithShape="1">
          <a:blip r:embed="rId4" cstate="print"/>
          <a:srcRect r="50000" b="22646"/>
          <a:stretch/>
        </p:blipFill>
        <p:spPr>
          <a:xfrm>
            <a:off x="5181600" y="228600"/>
            <a:ext cx="3200400" cy="5486400"/>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sp>
        <p:nvSpPr>
          <p:cNvPr id="11" name="Rectangle 10" descr="EXAM:"/>
          <p:cNvSpPr/>
          <p:nvPr/>
        </p:nvSpPr>
        <p:spPr>
          <a:xfrm>
            <a:off x="5264448" y="3140151"/>
            <a:ext cx="2590800" cy="25074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CHIEF COMPLAINT:&#10;HPI/ROS:"/>
          <p:cNvSpPr/>
          <p:nvPr/>
        </p:nvSpPr>
        <p:spPr>
          <a:xfrm>
            <a:off x="5257800" y="2066469"/>
            <a:ext cx="2590800" cy="752931"/>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descr="ASSESSMENT AND PLAN"/>
          <p:cNvSpPr/>
          <p:nvPr/>
        </p:nvSpPr>
        <p:spPr>
          <a:xfrm>
            <a:off x="5257800" y="228600"/>
            <a:ext cx="2590800" cy="25074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descr="&quot; &quot;"/>
          <p:cNvCxnSpPr/>
          <p:nvPr/>
        </p:nvCxnSpPr>
        <p:spPr>
          <a:xfrm flipV="1">
            <a:off x="4572000" y="228600"/>
            <a:ext cx="609600" cy="730098"/>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descr="&quot; &quot;"/>
          <p:cNvCxnSpPr/>
          <p:nvPr/>
        </p:nvCxnSpPr>
        <p:spPr>
          <a:xfrm>
            <a:off x="4549305" y="4509566"/>
            <a:ext cx="632295" cy="1205434"/>
          </a:xfrm>
          <a:prstGeom prst="line">
            <a:avLst/>
          </a:prstGeom>
          <a:ln w="63500">
            <a:solidFill>
              <a:schemeClr val="accent6">
                <a:lumMod val="7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itle 1" descr="O"/>
          <p:cNvSpPr txBox="1">
            <a:spLocks/>
          </p:cNvSpPr>
          <p:nvPr/>
        </p:nvSpPr>
        <p:spPr bwMode="auto">
          <a:xfrm>
            <a:off x="7782667" y="3338841"/>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O</a:t>
            </a:r>
          </a:p>
        </p:txBody>
      </p:sp>
      <p:sp>
        <p:nvSpPr>
          <p:cNvPr id="13" name="Title 1" descr="S"/>
          <p:cNvSpPr txBox="1">
            <a:spLocks/>
          </p:cNvSpPr>
          <p:nvPr/>
        </p:nvSpPr>
        <p:spPr bwMode="auto">
          <a:xfrm>
            <a:off x="7782667" y="2276469"/>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S</a:t>
            </a:r>
          </a:p>
        </p:txBody>
      </p:sp>
      <p:sp>
        <p:nvSpPr>
          <p:cNvPr id="14" name="Title 1" descr="A/P"/>
          <p:cNvSpPr txBox="1">
            <a:spLocks/>
          </p:cNvSpPr>
          <p:nvPr/>
        </p:nvSpPr>
        <p:spPr bwMode="auto">
          <a:xfrm>
            <a:off x="7782667" y="333813"/>
            <a:ext cx="1071075" cy="695328"/>
          </a:xfrm>
          <a:prstGeom prst="rect">
            <a:avLst/>
          </a:prstGeom>
          <a:solidFill>
            <a:schemeClr val="bg1"/>
          </a:solidFill>
          <a:ln w="63500">
            <a:solidFill>
              <a:schemeClr val="accent6">
                <a:lumMod val="75000"/>
              </a:schemeClr>
            </a:solidFill>
            <a:miter lim="800000"/>
            <a:headEnd/>
            <a:tailEnd/>
          </a:ln>
          <a:effectLst>
            <a:outerShdw blurRad="50800" dist="38100" dir="8100000" algn="tr"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accent6">
                    <a:lumMod val="75000"/>
                  </a:schemeClr>
                </a:solidFill>
              </a:rPr>
              <a:t>A/P</a:t>
            </a:r>
          </a:p>
        </p:txBody>
      </p:sp>
      <p:pic>
        <p:nvPicPr>
          <p:cNvPr id="20" name="Picture 19" descr="ASSESSMENT AND PLAN"/>
          <p:cNvPicPr/>
          <p:nvPr/>
        </p:nvPicPr>
        <p:blipFill rotWithShape="1">
          <a:blip r:embed="rId4" cstate="print"/>
          <a:srcRect r="50000" b="22646"/>
          <a:stretch/>
        </p:blipFill>
        <p:spPr>
          <a:xfrm>
            <a:off x="2983360" y="958697"/>
            <a:ext cx="1565945" cy="3550869"/>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0170179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PRS screen with progress note"/>
          <p:cNvPicPr>
            <a:picLocks noChangeAspect="1"/>
          </p:cNvPicPr>
          <p:nvPr/>
        </p:nvPicPr>
        <p:blipFill rotWithShape="1">
          <a:blip r:embed="rId3" cstate="print">
            <a:extLst>
              <a:ext uri="{28A0092B-C50C-407E-A947-70E740481C1C}">
                <a14:useLocalDpi xmlns:a14="http://schemas.microsoft.com/office/drawing/2010/main" val="0"/>
              </a:ext>
            </a:extLst>
          </a:blip>
          <a:srcRect b="4394"/>
          <a:stretch/>
        </p:blipFill>
        <p:spPr>
          <a:xfrm>
            <a:off x="4549" y="7960"/>
            <a:ext cx="9139451" cy="6898944"/>
          </a:xfrm>
          <a:prstGeom prst="rect">
            <a:avLst/>
          </a:prstGeom>
        </p:spPr>
      </p:pic>
      <p:pic>
        <p:nvPicPr>
          <p:cNvPr id="8" name="Picture 7" descr="ASSESSMENT and PLAN:"/>
          <p:cNvPicPr/>
          <p:nvPr/>
        </p:nvPicPr>
        <p:blipFill rotWithShape="1">
          <a:blip r:embed="rId4" cstate="print"/>
          <a:srcRect r="50000" b="22646"/>
          <a:stretch/>
        </p:blipFill>
        <p:spPr>
          <a:xfrm>
            <a:off x="5638800" y="381000"/>
            <a:ext cx="3200400" cy="5486400"/>
          </a:xfrm>
          <a:prstGeom prst="rect">
            <a:avLst/>
          </a:prstGeom>
          <a:ln w="57150">
            <a:solidFill>
              <a:schemeClr val="bg2">
                <a:lumMod val="25000"/>
              </a:schemeClr>
            </a:solidFill>
          </a:ln>
        </p:spPr>
      </p:pic>
      <p:sp>
        <p:nvSpPr>
          <p:cNvPr id="7" name="Rectangle 6" descr="&quot; &quot;"/>
          <p:cNvSpPr/>
          <p:nvPr/>
        </p:nvSpPr>
        <p:spPr>
          <a:xfrm>
            <a:off x="3807726" y="2286000"/>
            <a:ext cx="840474" cy="1171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descr="&quot; &quot;"/>
          <p:cNvCxnSpPr>
            <a:endCxn id="8" idx="1"/>
          </p:cNvCxnSpPr>
          <p:nvPr/>
        </p:nvCxnSpPr>
        <p:spPr>
          <a:xfrm flipV="1">
            <a:off x="1600200" y="3124200"/>
            <a:ext cx="4038600" cy="1496362"/>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Rectangle 12" descr="ROS entry in Tempaltes"/>
          <p:cNvSpPr/>
          <p:nvPr/>
        </p:nvSpPr>
        <p:spPr>
          <a:xfrm>
            <a:off x="304800" y="4495800"/>
            <a:ext cx="1295400" cy="352775"/>
          </a:xfrm>
          <a:prstGeom prst="rect">
            <a:avLst/>
          </a:prstGeom>
          <a:noFill/>
          <a:ln w="63500">
            <a:solidFill>
              <a:schemeClr val="accent5">
                <a:lumMod val="50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0" name="Straight Connector 9" descr="&quot; &quot;"/>
          <p:cNvCxnSpPr/>
          <p:nvPr/>
        </p:nvCxnSpPr>
        <p:spPr>
          <a:xfrm>
            <a:off x="618699" y="2153197"/>
            <a:ext cx="0" cy="2342603"/>
          </a:xfrm>
          <a:prstGeom prst="line">
            <a:avLst/>
          </a:prstGeom>
          <a:ln w="63500">
            <a:solidFill>
              <a:srgbClr val="002060"/>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 name="TextBox 8" descr="1. Drag general ROS Template into HPI/ROS section of template &#10;"/>
          <p:cNvSpPr txBox="1"/>
          <p:nvPr/>
        </p:nvSpPr>
        <p:spPr>
          <a:xfrm>
            <a:off x="304800" y="337315"/>
            <a:ext cx="4491820" cy="1815882"/>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2800" b="1" dirty="0" smtClean="0">
                <a:solidFill>
                  <a:schemeClr val="bg1"/>
                </a:solidFill>
              </a:rPr>
              <a:t>Drag general ROS Template into HPI/ROS section of template </a:t>
            </a:r>
          </a:p>
        </p:txBody>
      </p:sp>
    </p:spTree>
    <p:extLst>
      <p:ext uri="{BB962C8B-B14F-4D97-AF65-F5344CB8AC3E}">
        <p14:creationId xmlns:p14="http://schemas.microsoft.com/office/powerpoint/2010/main" val="128080388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PRS screen with progress note"/>
          <p:cNvPicPr>
            <a:picLocks noChangeAspect="1"/>
          </p:cNvPicPr>
          <p:nvPr/>
        </p:nvPicPr>
        <p:blipFill rotWithShape="1">
          <a:blip r:embed="rId3" cstate="print">
            <a:extLst>
              <a:ext uri="{28A0092B-C50C-407E-A947-70E740481C1C}">
                <a14:useLocalDpi xmlns:a14="http://schemas.microsoft.com/office/drawing/2010/main" val="0"/>
              </a:ext>
            </a:extLst>
          </a:blip>
          <a:srcRect b="4394"/>
          <a:stretch/>
        </p:blipFill>
        <p:spPr>
          <a:xfrm>
            <a:off x="4549" y="7960"/>
            <a:ext cx="9139451" cy="6898944"/>
          </a:xfrm>
          <a:prstGeom prst="rect">
            <a:avLst/>
          </a:prstGeom>
        </p:spPr>
      </p:pic>
      <p:cxnSp>
        <p:nvCxnSpPr>
          <p:cNvPr id="14" name="Straight Arrow Connector 13" descr="&quot; &quot;"/>
          <p:cNvCxnSpPr/>
          <p:nvPr/>
        </p:nvCxnSpPr>
        <p:spPr>
          <a:xfrm>
            <a:off x="-1257300" y="7772400"/>
            <a:ext cx="4419600"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descr="&quot; &quot;"/>
          <p:cNvCxnSpPr/>
          <p:nvPr/>
        </p:nvCxnSpPr>
        <p:spPr>
          <a:xfrm flipV="1">
            <a:off x="1600200" y="3124200"/>
            <a:ext cx="4114800" cy="1496362"/>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descr="&quot; &quot;"/>
          <p:cNvCxnSpPr/>
          <p:nvPr/>
        </p:nvCxnSpPr>
        <p:spPr>
          <a:xfrm>
            <a:off x="618699" y="2153197"/>
            <a:ext cx="0" cy="2342603"/>
          </a:xfrm>
          <a:prstGeom prst="line">
            <a:avLst/>
          </a:prstGeom>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6" name="Rectangle 15" descr="ROS entry"/>
          <p:cNvSpPr/>
          <p:nvPr/>
        </p:nvSpPr>
        <p:spPr>
          <a:xfrm>
            <a:off x="304800" y="4495800"/>
            <a:ext cx="1295400" cy="352775"/>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9" name="TextBox 8" descr="1. Drag general ROS Template into HPI/ROS section of template&#10;2. ROS Template opens.  Click on the questions you asked the patient &#10;"/>
          <p:cNvSpPr txBox="1"/>
          <p:nvPr/>
        </p:nvSpPr>
        <p:spPr>
          <a:xfrm>
            <a:off x="304800" y="337315"/>
            <a:ext cx="4491820" cy="3970318"/>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2800" b="1" dirty="0" smtClean="0">
                <a:solidFill>
                  <a:schemeClr val="bg1"/>
                </a:solidFill>
              </a:rPr>
              <a:t>Drag general ROS Template into HPI/ROS section of template</a:t>
            </a:r>
          </a:p>
          <a:p>
            <a:pPr marL="742950" indent="-742950">
              <a:buAutoNum type="arabicPeriod"/>
            </a:pPr>
            <a:endParaRPr lang="en-US" sz="2800" b="1" dirty="0">
              <a:solidFill>
                <a:schemeClr val="bg1"/>
              </a:solidFill>
            </a:endParaRPr>
          </a:p>
          <a:p>
            <a:pPr marL="742950" indent="-742950">
              <a:buAutoNum type="arabicPeriod"/>
            </a:pPr>
            <a:r>
              <a:rPr lang="en-US" sz="2800" b="1" dirty="0" smtClean="0">
                <a:solidFill>
                  <a:schemeClr val="bg1"/>
                </a:solidFill>
              </a:rPr>
              <a:t>ROS Template opens.  Click on the questions you asked the patient </a:t>
            </a:r>
          </a:p>
        </p:txBody>
      </p:sp>
      <p:pic>
        <p:nvPicPr>
          <p:cNvPr id="10" name="Picture 2"/>
          <p:cNvPicPr>
            <a:picLocks noChangeAspect="1" noChangeArrowheads="1"/>
          </p:cNvPicPr>
          <p:nvPr/>
        </p:nvPicPr>
        <p:blipFill rotWithShape="1">
          <a:blip r:embed="rId4" cstate="print"/>
          <a:srcRect r="29804" b="11843"/>
          <a:stretch/>
        </p:blipFill>
        <p:spPr bwMode="auto">
          <a:xfrm>
            <a:off x="4876800" y="505107"/>
            <a:ext cx="4144370" cy="5842566"/>
          </a:xfrm>
          <a:prstGeom prst="rect">
            <a:avLst/>
          </a:prstGeom>
          <a:noFill/>
          <a:ln w="9525">
            <a:noFill/>
            <a:miter lim="800000"/>
            <a:headEnd/>
            <a:tailEnd/>
          </a:ln>
        </p:spPr>
      </p:pic>
    </p:spTree>
    <p:extLst>
      <p:ext uri="{BB962C8B-B14F-4D97-AF65-F5344CB8AC3E}">
        <p14:creationId xmlns:p14="http://schemas.microsoft.com/office/powerpoint/2010/main" val="307358626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PRS screen with progress note"/>
          <p:cNvPicPr>
            <a:picLocks noChangeAspect="1"/>
          </p:cNvPicPr>
          <p:nvPr/>
        </p:nvPicPr>
        <p:blipFill rotWithShape="1">
          <a:blip r:embed="rId3" cstate="print">
            <a:extLst>
              <a:ext uri="{28A0092B-C50C-407E-A947-70E740481C1C}">
                <a14:useLocalDpi xmlns:a14="http://schemas.microsoft.com/office/drawing/2010/main" val="0"/>
              </a:ext>
            </a:extLst>
          </a:blip>
          <a:srcRect b="4394"/>
          <a:stretch/>
        </p:blipFill>
        <p:spPr>
          <a:xfrm>
            <a:off x="4549" y="7960"/>
            <a:ext cx="9139451" cy="6898944"/>
          </a:xfrm>
          <a:prstGeom prst="rect">
            <a:avLst/>
          </a:prstGeom>
        </p:spPr>
      </p:pic>
      <p:cxnSp>
        <p:nvCxnSpPr>
          <p:cNvPr id="14" name="Straight Arrow Connector 13" descr="&quot; &quot;"/>
          <p:cNvCxnSpPr/>
          <p:nvPr/>
        </p:nvCxnSpPr>
        <p:spPr>
          <a:xfrm>
            <a:off x="-1257300" y="7772400"/>
            <a:ext cx="4419600"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2" name="Picture 3" descr="&quot; &quo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837" t="6031" r="2199" b="18297"/>
          <a:stretch/>
        </p:blipFill>
        <p:spPr bwMode="auto">
          <a:xfrm>
            <a:off x="3810000" y="484902"/>
            <a:ext cx="2994546" cy="491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descr="&quot; &quot;"/>
          <p:cNvSpPr/>
          <p:nvPr/>
        </p:nvSpPr>
        <p:spPr>
          <a:xfrm>
            <a:off x="3505200" y="443957"/>
            <a:ext cx="1531393" cy="4813843"/>
          </a:xfrm>
          <a:prstGeom prst="rect">
            <a:avLst/>
          </a:prstGeom>
          <a:solidFill>
            <a:schemeClr val="bg1"/>
          </a:solidFill>
          <a:ln w="63500">
            <a:solidFill>
              <a:srgbClr val="002060"/>
            </a:solidFill>
            <a:prstDash val="sysDash"/>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4" name="Rectangle 3" descr="&quot; &quot;"/>
          <p:cNvSpPr/>
          <p:nvPr/>
        </p:nvSpPr>
        <p:spPr>
          <a:xfrm>
            <a:off x="5105400" y="2590800"/>
            <a:ext cx="1143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HPI/ROS li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6531" y="2794928"/>
            <a:ext cx="3409753" cy="2871787"/>
          </a:xfrm>
          <a:prstGeom prst="rect">
            <a:avLst/>
          </a:prstGeom>
          <a:noFill/>
          <a:ln w="57150">
            <a:solidFill>
              <a:schemeClr val="bg2">
                <a:lumMod val="2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17" name="Straight Arrow Connector 16" descr="&quot; &quot;"/>
          <p:cNvCxnSpPr/>
          <p:nvPr/>
        </p:nvCxnSpPr>
        <p:spPr>
          <a:xfrm>
            <a:off x="5029200" y="3810000"/>
            <a:ext cx="609600" cy="0"/>
          </a:xfrm>
          <a:prstGeom prst="straightConnector1">
            <a:avLst/>
          </a:prstGeom>
          <a:ln w="63500">
            <a:solidFill>
              <a:srgbClr val="002060"/>
            </a:solidFill>
            <a:prstDash val="sysDash"/>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 name="TextBox 8" descr="Drag general ROS Template into HPI/ROS section of template&#10;&#10;ROS Template opens.  Click on the questions you asked the patient&#10;&#10;The text from ROS Template is dropped into template where cursor is (here it is under “HPI/ROS”) &#10;"/>
          <p:cNvSpPr txBox="1"/>
          <p:nvPr/>
        </p:nvSpPr>
        <p:spPr>
          <a:xfrm>
            <a:off x="304800" y="337315"/>
            <a:ext cx="4491820" cy="6555641"/>
          </a:xfrm>
          <a:prstGeom prst="rect">
            <a:avLst/>
          </a:prstGeom>
          <a:solidFill>
            <a:schemeClr val="accent5">
              <a:lumMod val="50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a:pPr>
            <a:r>
              <a:rPr lang="en-US" sz="2800" b="1" dirty="0" smtClean="0">
                <a:solidFill>
                  <a:schemeClr val="bg1"/>
                </a:solidFill>
              </a:rPr>
              <a:t>Drag general ROS Template into HPI/ROS section of template</a:t>
            </a:r>
          </a:p>
          <a:p>
            <a:pPr marL="742950" indent="-742950">
              <a:buAutoNum type="arabicPeriod"/>
            </a:pPr>
            <a:endParaRPr lang="en-US" sz="2800" b="1" dirty="0" smtClean="0">
              <a:solidFill>
                <a:schemeClr val="bg1"/>
              </a:solidFill>
            </a:endParaRPr>
          </a:p>
          <a:p>
            <a:pPr marL="742950" indent="-742950">
              <a:buAutoNum type="arabicPeriod"/>
            </a:pPr>
            <a:r>
              <a:rPr lang="en-US" sz="2800" b="1" dirty="0" smtClean="0">
                <a:solidFill>
                  <a:schemeClr val="bg1"/>
                </a:solidFill>
              </a:rPr>
              <a:t>ROS Template opens.  Click on the questions you asked the patient</a:t>
            </a:r>
          </a:p>
          <a:p>
            <a:pPr marL="742950" indent="-742950">
              <a:buAutoNum type="arabicPeriod"/>
            </a:pPr>
            <a:endParaRPr lang="en-US" sz="2800" b="1" dirty="0" smtClean="0">
              <a:solidFill>
                <a:schemeClr val="bg1"/>
              </a:solidFill>
            </a:endParaRPr>
          </a:p>
          <a:p>
            <a:pPr marL="742950" indent="-742950">
              <a:buAutoNum type="arabicPeriod"/>
            </a:pPr>
            <a:r>
              <a:rPr lang="en-US" sz="2800" b="1" dirty="0" smtClean="0">
                <a:solidFill>
                  <a:schemeClr val="bg1"/>
                </a:solidFill>
              </a:rPr>
              <a:t>The text from ROS Template is dropped into template where cursor is (here it is under “HPI/ROS”) </a:t>
            </a:r>
          </a:p>
        </p:txBody>
      </p:sp>
    </p:spTree>
    <p:extLst>
      <p:ext uri="{BB962C8B-B14F-4D97-AF65-F5344CB8AC3E}">
        <p14:creationId xmlns:p14="http://schemas.microsoft.com/office/powerpoint/2010/main" val="116473931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PRS screen with progress note"/>
          <p:cNvPicPr>
            <a:picLocks noChangeAspect="1"/>
          </p:cNvPicPr>
          <p:nvPr/>
        </p:nvPicPr>
        <p:blipFill rotWithShape="1">
          <a:blip r:embed="rId3" cstate="print">
            <a:extLst>
              <a:ext uri="{28A0092B-C50C-407E-A947-70E740481C1C}">
                <a14:useLocalDpi xmlns:a14="http://schemas.microsoft.com/office/drawing/2010/main" val="0"/>
              </a:ext>
            </a:extLst>
          </a:blip>
          <a:srcRect b="4394"/>
          <a:stretch/>
        </p:blipFill>
        <p:spPr>
          <a:xfrm>
            <a:off x="4549" y="7960"/>
            <a:ext cx="9139451" cy="6898944"/>
          </a:xfrm>
          <a:prstGeom prst="rect">
            <a:avLst/>
          </a:prstGeom>
        </p:spPr>
      </p:pic>
      <p:sp>
        <p:nvSpPr>
          <p:cNvPr id="7" name="Rectangle 6" descr="&quot; &quot;"/>
          <p:cNvSpPr/>
          <p:nvPr/>
        </p:nvSpPr>
        <p:spPr>
          <a:xfrm>
            <a:off x="3733800" y="1371600"/>
            <a:ext cx="914400" cy="2085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4" descr="HPI/ROS li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6531" y="2794928"/>
            <a:ext cx="3409753" cy="2871787"/>
          </a:xfrm>
          <a:prstGeom prst="rect">
            <a:avLst/>
          </a:prstGeom>
          <a:noFill/>
          <a:ln w="57150">
            <a:solidFill>
              <a:schemeClr val="bg2">
                <a:lumMod val="2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descr="CHF ROS entry"/>
          <p:cNvSpPr/>
          <p:nvPr/>
        </p:nvSpPr>
        <p:spPr>
          <a:xfrm>
            <a:off x="307072" y="4923742"/>
            <a:ext cx="1295400" cy="23924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4" name="Straight Arrow Connector 13"/>
          <p:cNvCxnSpPr>
            <a:stCxn id="15" idx="3"/>
          </p:cNvCxnSpPr>
          <p:nvPr/>
        </p:nvCxnSpPr>
        <p:spPr>
          <a:xfrm>
            <a:off x="1602472" y="5043367"/>
            <a:ext cx="4004059"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9600" y="1291422"/>
            <a:ext cx="9099" cy="3632320"/>
          </a:xfrm>
          <a:prstGeom prst="line">
            <a:avLst/>
          </a:prstGeom>
          <a:ln w="63500">
            <a:solidFill>
              <a:srgbClr val="002060"/>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 name="TextBox 8" descr="4.   Now drag and drop “CHF ROS” template&#10;"/>
          <p:cNvSpPr txBox="1"/>
          <p:nvPr/>
        </p:nvSpPr>
        <p:spPr>
          <a:xfrm>
            <a:off x="304800" y="337315"/>
            <a:ext cx="4491820" cy="954107"/>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73088" indent="-573088"/>
            <a:r>
              <a:rPr lang="en-US" sz="2800" b="1" dirty="0" smtClean="0">
                <a:solidFill>
                  <a:schemeClr val="bg1"/>
                </a:solidFill>
              </a:rPr>
              <a:t>4.   Now drag and drop “CHF ROS” template</a:t>
            </a:r>
          </a:p>
        </p:txBody>
      </p:sp>
    </p:spTree>
    <p:extLst>
      <p:ext uri="{BB962C8B-B14F-4D97-AF65-F5344CB8AC3E}">
        <p14:creationId xmlns:p14="http://schemas.microsoft.com/office/powerpoint/2010/main" val="74385533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PRS screen with progress note"/>
          <p:cNvPicPr>
            <a:picLocks noChangeAspect="1"/>
          </p:cNvPicPr>
          <p:nvPr/>
        </p:nvPicPr>
        <p:blipFill rotWithShape="1">
          <a:blip r:embed="rId3" cstate="print">
            <a:extLst>
              <a:ext uri="{28A0092B-C50C-407E-A947-70E740481C1C}">
                <a14:useLocalDpi xmlns:a14="http://schemas.microsoft.com/office/drawing/2010/main" val="0"/>
              </a:ext>
            </a:extLst>
          </a:blip>
          <a:srcRect b="4394"/>
          <a:stretch/>
        </p:blipFill>
        <p:spPr>
          <a:xfrm>
            <a:off x="4549" y="7960"/>
            <a:ext cx="9139451" cy="6898944"/>
          </a:xfrm>
          <a:prstGeom prst="rect">
            <a:avLst/>
          </a:prstGeom>
        </p:spPr>
      </p:pic>
      <p:pic>
        <p:nvPicPr>
          <p:cNvPr id="10" name="Picture 9" descr="CHF ROS Template&#10;"/>
          <p:cNvPicPr/>
          <p:nvPr/>
        </p:nvPicPr>
        <p:blipFill rotWithShape="1">
          <a:blip r:embed="rId4" cstate="print"/>
          <a:srcRect r="34730" b="10476"/>
          <a:stretch/>
        </p:blipFill>
        <p:spPr>
          <a:xfrm>
            <a:off x="4918363" y="2714076"/>
            <a:ext cx="4211782" cy="4143924"/>
          </a:xfrm>
          <a:prstGeom prst="rect">
            <a:avLst/>
          </a:prstGeom>
        </p:spPr>
      </p:pic>
      <p:cxnSp>
        <p:nvCxnSpPr>
          <p:cNvPr id="4" name="Elbow Connector 3" descr="&quot; &quot;"/>
          <p:cNvCxnSpPr>
            <a:endCxn id="10" idx="1"/>
          </p:cNvCxnSpPr>
          <p:nvPr/>
        </p:nvCxnSpPr>
        <p:spPr>
          <a:xfrm>
            <a:off x="2057400" y="2584084"/>
            <a:ext cx="2860963" cy="2201954"/>
          </a:xfrm>
          <a:prstGeom prst="bentConnector3">
            <a:avLst>
              <a:gd name="adj1" fmla="val -363"/>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descr="&quot; &quot;"/>
          <p:cNvCxnSpPr/>
          <p:nvPr/>
        </p:nvCxnSpPr>
        <p:spPr>
          <a:xfrm flipV="1">
            <a:off x="1602472" y="5043366"/>
            <a:ext cx="3879385" cy="1"/>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0" name="Rectangle 19" descr="CHF/ROS entry in Template list"/>
          <p:cNvSpPr/>
          <p:nvPr/>
        </p:nvSpPr>
        <p:spPr>
          <a:xfrm>
            <a:off x="307072" y="4923742"/>
            <a:ext cx="1295400" cy="239249"/>
          </a:xfrm>
          <a:prstGeom prst="rect">
            <a:avLst/>
          </a:prstGeom>
          <a:noFill/>
          <a:ln w="63500">
            <a:solidFill>
              <a:schemeClr val="bg1">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1" name="Straight Connector 10" descr="&quot; &quot;"/>
          <p:cNvCxnSpPr/>
          <p:nvPr/>
        </p:nvCxnSpPr>
        <p:spPr>
          <a:xfrm>
            <a:off x="618699" y="2584084"/>
            <a:ext cx="0" cy="2339658"/>
          </a:xfrm>
          <a:prstGeom prst="line">
            <a:avLst/>
          </a:prstGeom>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TextBox 12" descr="4. Now drag and drop “CHF ROS” template&#10;5. CHF ROS Template will open&#10;"/>
          <p:cNvSpPr txBox="1"/>
          <p:nvPr/>
        </p:nvSpPr>
        <p:spPr>
          <a:xfrm>
            <a:off x="304800" y="337315"/>
            <a:ext cx="4491820" cy="2246769"/>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73088" indent="-573088">
              <a:buAutoNum type="arabicPeriod" startAt="4"/>
            </a:pPr>
            <a:r>
              <a:rPr lang="en-US" sz="2800" b="1" dirty="0" smtClean="0">
                <a:solidFill>
                  <a:schemeClr val="bg1"/>
                </a:solidFill>
              </a:rPr>
              <a:t>Now drag and drop “CHF ROS” template</a:t>
            </a:r>
          </a:p>
          <a:p>
            <a:pPr marL="573088" indent="-573088">
              <a:buAutoNum type="arabicPeriod" startAt="4"/>
            </a:pPr>
            <a:endParaRPr lang="en-US" sz="2800" b="1" dirty="0">
              <a:solidFill>
                <a:schemeClr val="bg1"/>
              </a:solidFill>
            </a:endParaRPr>
          </a:p>
          <a:p>
            <a:pPr marL="573088" indent="-573088">
              <a:buAutoNum type="arabicPeriod" startAt="4"/>
            </a:pPr>
            <a:r>
              <a:rPr lang="en-US" sz="2800" b="1" dirty="0" smtClean="0">
                <a:solidFill>
                  <a:schemeClr val="bg1"/>
                </a:solidFill>
              </a:rPr>
              <a:t>CHF ROS Template will open</a:t>
            </a:r>
          </a:p>
        </p:txBody>
      </p:sp>
    </p:spTree>
    <p:extLst>
      <p:ext uri="{BB962C8B-B14F-4D97-AF65-F5344CB8AC3E}">
        <p14:creationId xmlns:p14="http://schemas.microsoft.com/office/powerpoint/2010/main" val="2370710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ot;Proceed with caution&quot; road sig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0"/>
            <a:ext cx="2791737" cy="6858001"/>
          </a:xfrm>
          <a:prstGeom prst="rect">
            <a:avLst/>
          </a:prstGeom>
        </p:spPr>
      </p:pic>
      <p:sp>
        <p:nvSpPr>
          <p:cNvPr id="12" name="Content Placeholder 2" descr="At worst, templates can:&#10;&#10;Conflict with your workflow&#10;Prevent you from looking elsewhere in CPRS&#10;Decrease the value of documentation&#10;Propagate errors&#10;"/>
          <p:cNvSpPr>
            <a:spLocks noGrp="1"/>
          </p:cNvSpPr>
          <p:nvPr>
            <p:ph idx="1"/>
          </p:nvPr>
        </p:nvSpPr>
        <p:spPr>
          <a:xfrm>
            <a:off x="302365" y="1143000"/>
            <a:ext cx="6375779" cy="5379488"/>
          </a:xfrm>
        </p:spPr>
        <p:txBody>
          <a:bodyPr/>
          <a:lstStyle/>
          <a:p>
            <a:pPr marL="0" indent="0">
              <a:buNone/>
            </a:pPr>
            <a:r>
              <a:rPr lang="en-US" sz="3600" b="1" dirty="0" smtClean="0"/>
              <a:t>At worst, templates can:</a:t>
            </a:r>
          </a:p>
          <a:p>
            <a:pPr marL="0" indent="0">
              <a:buNone/>
            </a:pPr>
            <a:endParaRPr lang="en-US" sz="1400" b="1" dirty="0" smtClean="0"/>
          </a:p>
          <a:p>
            <a:pPr marL="914400" indent="-341313">
              <a:spcAft>
                <a:spcPts val="1200"/>
              </a:spcAft>
            </a:pPr>
            <a:r>
              <a:rPr lang="en-US" sz="3600" b="1" dirty="0" smtClean="0"/>
              <a:t>Conflict with your workflow</a:t>
            </a:r>
          </a:p>
          <a:p>
            <a:pPr marL="914400" indent="-341313">
              <a:spcAft>
                <a:spcPts val="1200"/>
              </a:spcAft>
            </a:pPr>
            <a:r>
              <a:rPr lang="en-US" sz="3600" b="1" dirty="0" smtClean="0"/>
              <a:t>Prevent you from looking elsewhere in CPRS</a:t>
            </a:r>
          </a:p>
          <a:p>
            <a:pPr marL="914400" indent="-341313">
              <a:spcAft>
                <a:spcPts val="1200"/>
              </a:spcAft>
            </a:pPr>
            <a:r>
              <a:rPr lang="en-US" sz="3600" b="1" dirty="0" smtClean="0"/>
              <a:t>Decrease the value of documentation</a:t>
            </a:r>
          </a:p>
          <a:p>
            <a:pPr marL="914400" indent="-341313">
              <a:spcAft>
                <a:spcPts val="1200"/>
              </a:spcAft>
            </a:pPr>
            <a:r>
              <a:rPr lang="en-US" sz="3600" b="1" dirty="0" smtClean="0"/>
              <a:t>Propagate errors</a:t>
            </a:r>
            <a:endParaRPr lang="en-US" sz="3600" b="1" dirty="0"/>
          </a:p>
        </p:txBody>
      </p:sp>
      <p:sp>
        <p:nvSpPr>
          <p:cNvPr id="4" name="TextBox 3" descr="How can templates cause problems?&#10;"/>
          <p:cNvSpPr txBox="1"/>
          <p:nvPr/>
        </p:nvSpPr>
        <p:spPr>
          <a:xfrm>
            <a:off x="443552" y="307569"/>
            <a:ext cx="8266628" cy="646331"/>
          </a:xfrm>
          <a:prstGeom prst="rect">
            <a:avLst/>
          </a:prstGeom>
          <a:solidFill>
            <a:schemeClr val="accent6">
              <a:lumMod val="75000"/>
            </a:schemeClr>
          </a:solidFill>
          <a:ln w="63500">
            <a:solidFill>
              <a:srgbClr val="002060"/>
            </a:solidFill>
          </a:ln>
        </p:spPr>
        <p:txBody>
          <a:bodyPr wrap="square" rtlCol="0">
            <a:spAutoFit/>
          </a:bodyPr>
          <a:lstStyle/>
          <a:p>
            <a:pPr algn="ctr"/>
            <a:r>
              <a:rPr lang="en-US" sz="3600" b="1" dirty="0" smtClean="0">
                <a:solidFill>
                  <a:schemeClr val="bg1"/>
                </a:solidFill>
              </a:rPr>
              <a:t>How can templates cause problems?</a:t>
            </a:r>
            <a:endParaRPr lang="en-US" sz="3600" b="1" dirty="0">
              <a:solidFill>
                <a:schemeClr val="bg1"/>
              </a:solidFill>
            </a:endParaRPr>
          </a:p>
        </p:txBody>
      </p:sp>
    </p:spTree>
    <p:extLst>
      <p:ext uri="{BB962C8B-B14F-4D97-AF65-F5344CB8AC3E}">
        <p14:creationId xmlns:p14="http://schemas.microsoft.com/office/powerpoint/2010/main" val="345113261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PRS screen with progress note"/>
          <p:cNvPicPr>
            <a:picLocks noChangeAspect="1"/>
          </p:cNvPicPr>
          <p:nvPr/>
        </p:nvPicPr>
        <p:blipFill rotWithShape="1">
          <a:blip r:embed="rId3" cstate="print">
            <a:extLst>
              <a:ext uri="{28A0092B-C50C-407E-A947-70E740481C1C}">
                <a14:useLocalDpi xmlns:a14="http://schemas.microsoft.com/office/drawing/2010/main" val="0"/>
              </a:ext>
            </a:extLst>
          </a:blip>
          <a:srcRect b="4394"/>
          <a:stretch/>
        </p:blipFill>
        <p:spPr>
          <a:xfrm>
            <a:off x="4549" y="7960"/>
            <a:ext cx="9139451" cy="6898944"/>
          </a:xfrm>
          <a:prstGeom prst="rect">
            <a:avLst/>
          </a:prstGeom>
        </p:spPr>
      </p:pic>
      <p:pic>
        <p:nvPicPr>
          <p:cNvPr id="11" name="Picture 10" descr="HPI/ROS list"/>
          <p:cNvPicPr/>
          <p:nvPr/>
        </p:nvPicPr>
        <p:blipFill rotWithShape="1">
          <a:blip r:embed="rId4" cstate="print"/>
          <a:srcRect l="2999" b="3185"/>
          <a:stretch/>
        </p:blipFill>
        <p:spPr>
          <a:xfrm>
            <a:off x="3768439" y="460916"/>
            <a:ext cx="3477491" cy="5212529"/>
          </a:xfrm>
          <a:prstGeom prst="rect">
            <a:avLst/>
          </a:prstGeom>
        </p:spPr>
      </p:pic>
      <p:sp>
        <p:nvSpPr>
          <p:cNvPr id="14" name="Rectangle 13" descr="CHF Review of Systems list"/>
          <p:cNvSpPr/>
          <p:nvPr/>
        </p:nvSpPr>
        <p:spPr>
          <a:xfrm>
            <a:off x="3768438" y="2824073"/>
            <a:ext cx="3477491" cy="1497209"/>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5" name="Rectangle 14" descr="Review of Systems list"/>
          <p:cNvSpPr/>
          <p:nvPr/>
        </p:nvSpPr>
        <p:spPr>
          <a:xfrm>
            <a:off x="3768437" y="814368"/>
            <a:ext cx="3477491" cy="1852632"/>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3" name="TextBox 12" descr="My Progress Note so far&#10;"/>
          <p:cNvSpPr txBox="1"/>
          <p:nvPr/>
        </p:nvSpPr>
        <p:spPr>
          <a:xfrm>
            <a:off x="304800" y="337315"/>
            <a:ext cx="3276600" cy="954107"/>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2800" b="1" dirty="0" smtClean="0">
                <a:solidFill>
                  <a:schemeClr val="bg1"/>
                </a:solidFill>
              </a:rPr>
              <a:t>My </a:t>
            </a:r>
            <a:r>
              <a:rPr lang="en-US" sz="2800" b="1" dirty="0">
                <a:solidFill>
                  <a:schemeClr val="bg1"/>
                </a:solidFill>
              </a:rPr>
              <a:t>P</a:t>
            </a:r>
            <a:r>
              <a:rPr lang="en-US" sz="2800" b="1" dirty="0" smtClean="0">
                <a:solidFill>
                  <a:schemeClr val="bg1"/>
                </a:solidFill>
              </a:rPr>
              <a:t>rogress </a:t>
            </a:r>
            <a:r>
              <a:rPr lang="en-US" sz="2800" b="1" dirty="0">
                <a:solidFill>
                  <a:schemeClr val="bg1"/>
                </a:solidFill>
              </a:rPr>
              <a:t>N</a:t>
            </a:r>
            <a:r>
              <a:rPr lang="en-US" sz="2800" b="1" dirty="0" smtClean="0">
                <a:solidFill>
                  <a:schemeClr val="bg1"/>
                </a:solidFill>
              </a:rPr>
              <a:t>ote so far</a:t>
            </a:r>
          </a:p>
        </p:txBody>
      </p:sp>
    </p:spTree>
    <p:extLst>
      <p:ext uri="{BB962C8B-B14F-4D97-AF65-F5344CB8AC3E}">
        <p14:creationId xmlns:p14="http://schemas.microsoft.com/office/powerpoint/2010/main" val="370103809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PRS screen with progress note"/>
          <p:cNvPicPr>
            <a:picLocks noChangeAspect="1"/>
          </p:cNvPicPr>
          <p:nvPr/>
        </p:nvPicPr>
        <p:blipFill rotWithShape="1">
          <a:blip r:embed="rId3" cstate="print">
            <a:extLst>
              <a:ext uri="{28A0092B-C50C-407E-A947-70E740481C1C}">
                <a14:useLocalDpi xmlns:a14="http://schemas.microsoft.com/office/drawing/2010/main" val="0"/>
              </a:ext>
            </a:extLst>
          </a:blip>
          <a:srcRect b="4394"/>
          <a:stretch/>
        </p:blipFill>
        <p:spPr>
          <a:xfrm>
            <a:off x="4549" y="7960"/>
            <a:ext cx="9139451" cy="6898944"/>
          </a:xfrm>
          <a:prstGeom prst="rect">
            <a:avLst/>
          </a:prstGeom>
        </p:spPr>
      </p:pic>
      <p:pic>
        <p:nvPicPr>
          <p:cNvPr id="11" name="Picture 10" descr="HPI/ROS list"/>
          <p:cNvPicPr/>
          <p:nvPr/>
        </p:nvPicPr>
        <p:blipFill rotWithShape="1">
          <a:blip r:embed="rId4" cstate="print"/>
          <a:srcRect l="2999" b="3185"/>
          <a:stretch/>
        </p:blipFill>
        <p:spPr>
          <a:xfrm>
            <a:off x="3768439" y="460916"/>
            <a:ext cx="3477491" cy="5212529"/>
          </a:xfrm>
          <a:prstGeom prst="rect">
            <a:avLst/>
          </a:prstGeom>
        </p:spPr>
      </p:pic>
      <p:pic>
        <p:nvPicPr>
          <p:cNvPr id="7" name="Picture 6" descr="highlighted text for EXAM"/>
          <p:cNvPicPr/>
          <p:nvPr/>
        </p:nvPicPr>
        <p:blipFill rotWithShape="1">
          <a:blip r:embed="rId5" cstate="print"/>
          <a:srcRect l="52098" t="54497" r="23951" b="22836"/>
          <a:stretch/>
        </p:blipFill>
        <p:spPr>
          <a:xfrm>
            <a:off x="4191000" y="4496524"/>
            <a:ext cx="2351806" cy="1322385"/>
          </a:xfrm>
          <a:prstGeom prst="rect">
            <a:avLst/>
          </a:prstGeom>
        </p:spPr>
      </p:pic>
      <p:cxnSp>
        <p:nvCxnSpPr>
          <p:cNvPr id="10" name="Elbow Connector 9" descr="&quot; &quot;"/>
          <p:cNvCxnSpPr>
            <a:stCxn id="9" idx="3"/>
            <a:endCxn id="7" idx="0"/>
          </p:cNvCxnSpPr>
          <p:nvPr/>
        </p:nvCxnSpPr>
        <p:spPr>
          <a:xfrm>
            <a:off x="3581399" y="2368567"/>
            <a:ext cx="1785504" cy="2127957"/>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 name="TextBox 8" descr="6.  Highlight existing blank exam and delete it&#10;"/>
          <p:cNvSpPr txBox="1"/>
          <p:nvPr/>
        </p:nvSpPr>
        <p:spPr>
          <a:xfrm>
            <a:off x="297872" y="1460626"/>
            <a:ext cx="3283527" cy="1815882"/>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12763" indent="-512763"/>
            <a:r>
              <a:rPr lang="en-US" sz="2800" b="1" dirty="0" smtClean="0">
                <a:solidFill>
                  <a:schemeClr val="bg1"/>
                </a:solidFill>
              </a:rPr>
              <a:t>6.  Highlight existing blank exam and delete it</a:t>
            </a:r>
          </a:p>
        </p:txBody>
      </p:sp>
    </p:spTree>
    <p:extLst>
      <p:ext uri="{BB962C8B-B14F-4D97-AF65-F5344CB8AC3E}">
        <p14:creationId xmlns:p14="http://schemas.microsoft.com/office/powerpoint/2010/main" val="3769740442"/>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PRS screen with progress note"/>
          <p:cNvPicPr>
            <a:picLocks noChangeAspect="1"/>
          </p:cNvPicPr>
          <p:nvPr/>
        </p:nvPicPr>
        <p:blipFill rotWithShape="1">
          <a:blip r:embed="rId3" cstate="print">
            <a:extLst>
              <a:ext uri="{28A0092B-C50C-407E-A947-70E740481C1C}">
                <a14:useLocalDpi xmlns:a14="http://schemas.microsoft.com/office/drawing/2010/main" val="0"/>
              </a:ext>
            </a:extLst>
          </a:blip>
          <a:srcRect b="4394"/>
          <a:stretch/>
        </p:blipFill>
        <p:spPr>
          <a:xfrm>
            <a:off x="4549" y="7960"/>
            <a:ext cx="9139451" cy="6898944"/>
          </a:xfrm>
          <a:prstGeom prst="rect">
            <a:avLst/>
          </a:prstGeom>
        </p:spPr>
      </p:pic>
      <p:pic>
        <p:nvPicPr>
          <p:cNvPr id="18" name="Picture 3" descr="HPI/ROS li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158" t="8196" r="2604" b="17627"/>
          <a:stretch/>
        </p:blipFill>
        <p:spPr bwMode="auto">
          <a:xfrm>
            <a:off x="3790665" y="474156"/>
            <a:ext cx="3727927" cy="5049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Elbow Connector 22" descr="&quot; &quot;"/>
          <p:cNvCxnSpPr/>
          <p:nvPr/>
        </p:nvCxnSpPr>
        <p:spPr>
          <a:xfrm>
            <a:off x="3581399" y="2368567"/>
            <a:ext cx="1785504" cy="2127957"/>
          </a:xfrm>
          <a:prstGeom prst="bentConnector2">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9" name="Picture 3" descr="Exam li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158" t="55060" r="2604" b="17627"/>
          <a:stretch/>
        </p:blipFill>
        <p:spPr bwMode="auto">
          <a:xfrm>
            <a:off x="4114800" y="4100945"/>
            <a:ext cx="4775392" cy="2590614"/>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2" name="Rectangle 1" descr="&quot; &quot;"/>
          <p:cNvSpPr/>
          <p:nvPr/>
        </p:nvSpPr>
        <p:spPr>
          <a:xfrm>
            <a:off x="4114800" y="4100945"/>
            <a:ext cx="1066800" cy="318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790665" y="3707395"/>
            <a:ext cx="783609" cy="178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descr="&quot; &quot;"/>
          <p:cNvCxnSpPr/>
          <p:nvPr/>
        </p:nvCxnSpPr>
        <p:spPr>
          <a:xfrm>
            <a:off x="1586552" y="4836374"/>
            <a:ext cx="2528248"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Rectangle 12" descr="Normal Exam"/>
          <p:cNvSpPr/>
          <p:nvPr/>
        </p:nvSpPr>
        <p:spPr>
          <a:xfrm>
            <a:off x="304800" y="4716750"/>
            <a:ext cx="1295400" cy="239249"/>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6" name="Left Bracket 5" descr="&quot; &quot;"/>
          <p:cNvSpPr/>
          <p:nvPr/>
        </p:nvSpPr>
        <p:spPr>
          <a:xfrm>
            <a:off x="107372" y="4836374"/>
            <a:ext cx="190500" cy="762000"/>
          </a:xfrm>
          <a:prstGeom prst="leftBracket">
            <a:avLst>
              <a:gd name="adj" fmla="val 0"/>
            </a:avLst>
          </a:prstGeom>
          <a:ln w="635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descr="7.  Now drag and drop “Normal Exam” template&#10;"/>
          <p:cNvSpPr txBox="1"/>
          <p:nvPr/>
        </p:nvSpPr>
        <p:spPr>
          <a:xfrm>
            <a:off x="304801" y="5029912"/>
            <a:ext cx="3276600" cy="1815882"/>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457200" indent="-457200"/>
            <a:r>
              <a:rPr lang="en-US" sz="2800" b="1" dirty="0" smtClean="0">
                <a:solidFill>
                  <a:schemeClr val="bg1"/>
                </a:solidFill>
              </a:rPr>
              <a:t>7.  Now drag and drop “Normal Exam” template</a:t>
            </a:r>
          </a:p>
        </p:txBody>
      </p:sp>
      <p:sp>
        <p:nvSpPr>
          <p:cNvPr id="21" name="TextBox 20" descr="6. Highlight existing blank exam and delete it&#10;"/>
          <p:cNvSpPr txBox="1"/>
          <p:nvPr/>
        </p:nvSpPr>
        <p:spPr>
          <a:xfrm>
            <a:off x="297872" y="1460626"/>
            <a:ext cx="3283527" cy="1815882"/>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14350" indent="-514350">
              <a:buAutoNum type="arabicPeriod" startAt="6"/>
            </a:pPr>
            <a:r>
              <a:rPr lang="en-US" sz="2800" b="1" dirty="0" smtClean="0">
                <a:solidFill>
                  <a:schemeClr val="bg1"/>
                </a:solidFill>
              </a:rPr>
              <a:t>Highlight existing blank exam and delete it</a:t>
            </a:r>
          </a:p>
        </p:txBody>
      </p:sp>
    </p:spTree>
    <p:extLst>
      <p:ext uri="{BB962C8B-B14F-4D97-AF65-F5344CB8AC3E}">
        <p14:creationId xmlns:p14="http://schemas.microsoft.com/office/powerpoint/2010/main" val="199546549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RS screen with progress note"/>
          <p:cNvPicPr/>
          <p:nvPr/>
        </p:nvPicPr>
        <p:blipFill>
          <a:blip r:embed="rId3" cstate="print"/>
          <a:stretch>
            <a:fillRect/>
          </a:stretch>
        </p:blipFill>
        <p:spPr>
          <a:xfrm>
            <a:off x="0" y="76200"/>
            <a:ext cx="9144000" cy="6781800"/>
          </a:xfrm>
          <a:prstGeom prst="rect">
            <a:avLst/>
          </a:prstGeom>
        </p:spPr>
      </p:pic>
      <p:pic>
        <p:nvPicPr>
          <p:cNvPr id="13" name="Picture 12" descr="Data/Labs list"/>
          <p:cNvPicPr/>
          <p:nvPr/>
        </p:nvPicPr>
        <p:blipFill rotWithShape="1">
          <a:blip r:embed="rId4" cstate="print"/>
          <a:srcRect l="2089" t="41569" r="5574" b="4195"/>
          <a:stretch/>
        </p:blipFill>
        <p:spPr>
          <a:xfrm>
            <a:off x="3820829" y="3415170"/>
            <a:ext cx="5223164" cy="3287249"/>
          </a:xfrm>
          <a:prstGeom prst="rect">
            <a:avLst/>
          </a:prstGeom>
          <a:ln w="63500">
            <a:solidFill>
              <a:schemeClr val="accent6">
                <a:lumMod val="75000"/>
              </a:schemeClr>
            </a:solidFill>
          </a:ln>
          <a:effectLst>
            <a:outerShdw blurRad="50800" dist="38100" dir="8100000" algn="tr" rotWithShape="0">
              <a:prstClr val="black">
                <a:alpha val="40000"/>
              </a:prstClr>
            </a:outerShdw>
          </a:effectLst>
        </p:spPr>
      </p:pic>
      <p:cxnSp>
        <p:nvCxnSpPr>
          <p:cNvPr id="5" name="Straight Arrow Connector 4" descr="&quot; &quot;"/>
          <p:cNvCxnSpPr/>
          <p:nvPr/>
        </p:nvCxnSpPr>
        <p:spPr>
          <a:xfrm>
            <a:off x="1605602" y="5529824"/>
            <a:ext cx="2204112"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Rectangle 5" descr="Lab Template entry"/>
          <p:cNvSpPr/>
          <p:nvPr/>
        </p:nvSpPr>
        <p:spPr>
          <a:xfrm>
            <a:off x="304800" y="5410200"/>
            <a:ext cx="1295400" cy="239249"/>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cxnSp>
        <p:nvCxnSpPr>
          <p:cNvPr id="12" name="Straight Connector 11" descr="&quot; &quot;"/>
          <p:cNvCxnSpPr>
            <a:endCxn id="6" idx="0"/>
          </p:cNvCxnSpPr>
          <p:nvPr/>
        </p:nvCxnSpPr>
        <p:spPr>
          <a:xfrm>
            <a:off x="952500" y="1722310"/>
            <a:ext cx="0" cy="3687890"/>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descr="8.  Now drag and drop “Lab Template”&#10;"/>
          <p:cNvSpPr txBox="1"/>
          <p:nvPr/>
        </p:nvSpPr>
        <p:spPr>
          <a:xfrm>
            <a:off x="304799" y="337315"/>
            <a:ext cx="3485865" cy="1384995"/>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457200" indent="-457200"/>
            <a:r>
              <a:rPr lang="en-US" sz="2800" b="1" dirty="0">
                <a:solidFill>
                  <a:schemeClr val="bg1"/>
                </a:solidFill>
              </a:rPr>
              <a:t>8</a:t>
            </a:r>
            <a:r>
              <a:rPr lang="en-US" sz="2800" b="1" dirty="0" smtClean="0">
                <a:solidFill>
                  <a:schemeClr val="bg1"/>
                </a:solidFill>
              </a:rPr>
              <a:t>.  Now drag and drop “Lab Template”</a:t>
            </a:r>
          </a:p>
        </p:txBody>
      </p:sp>
    </p:spTree>
    <p:extLst>
      <p:ext uri="{BB962C8B-B14F-4D97-AF65-F5344CB8AC3E}">
        <p14:creationId xmlns:p14="http://schemas.microsoft.com/office/powerpoint/2010/main" val="290345147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acked bocks"/>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ackgroundRemoval t="546" b="99454" l="818" r="96115"/>
                    </a14:imgEffect>
                  </a14:imgLayer>
                </a14:imgProps>
              </a:ext>
              <a:ext uri="{28A0092B-C50C-407E-A947-70E740481C1C}">
                <a14:useLocalDpi xmlns:a14="http://schemas.microsoft.com/office/drawing/2010/main" val="0"/>
              </a:ext>
            </a:extLst>
          </a:blip>
          <a:stretch>
            <a:fillRect/>
          </a:stretch>
        </p:blipFill>
        <p:spPr>
          <a:xfrm>
            <a:off x="4842001" y="-457200"/>
            <a:ext cx="5031715" cy="7543800"/>
          </a:xfrm>
          <a:prstGeom prst="rect">
            <a:avLst/>
          </a:prstGeom>
        </p:spPr>
      </p:pic>
      <p:pic>
        <p:nvPicPr>
          <p:cNvPr id="40963" name="Picture 3" descr="CPRS screen with progress no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322" y="0"/>
            <a:ext cx="644888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descr="&quot; &quot;"/>
          <p:cNvCxnSpPr/>
          <p:nvPr/>
        </p:nvCxnSpPr>
        <p:spPr>
          <a:xfrm>
            <a:off x="5724566" y="0"/>
            <a:ext cx="0" cy="6858000"/>
          </a:xfrm>
          <a:prstGeom prst="line">
            <a:avLst/>
          </a:prstGeom>
          <a:ln w="63500">
            <a:solidFill>
              <a:srgbClr val="002060"/>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7" name="Picture 6" descr="Data/Labs list"/>
          <p:cNvPicPr/>
          <p:nvPr/>
        </p:nvPicPr>
        <p:blipFill rotWithShape="1">
          <a:blip r:embed="rId6" cstate="print"/>
          <a:srcRect l="2089" t="41569" r="22665" b="36476"/>
          <a:stretch/>
        </p:blipFill>
        <p:spPr>
          <a:xfrm>
            <a:off x="1780305" y="5666505"/>
            <a:ext cx="3888841" cy="1191495"/>
          </a:xfrm>
          <a:prstGeom prst="rect">
            <a:avLst/>
          </a:prstGeom>
          <a:ln w="63500">
            <a:noFill/>
          </a:ln>
          <a:effectLst>
            <a:outerShdw blurRad="50800" dist="38100" dir="8100000" algn="tr" rotWithShape="0">
              <a:prstClr val="black">
                <a:alpha val="40000"/>
              </a:prstClr>
            </a:outerShdw>
          </a:effectLst>
        </p:spPr>
      </p:pic>
      <p:sp>
        <p:nvSpPr>
          <p:cNvPr id="2" name="Rectangle 1" descr="&quot; &quot;"/>
          <p:cNvSpPr/>
          <p:nvPr/>
        </p:nvSpPr>
        <p:spPr>
          <a:xfrm>
            <a:off x="1780305" y="3657600"/>
            <a:ext cx="81049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My Progress Note so far&#10;"/>
          <p:cNvSpPr txBox="1"/>
          <p:nvPr/>
        </p:nvSpPr>
        <p:spPr>
          <a:xfrm>
            <a:off x="4738048" y="2376985"/>
            <a:ext cx="4380263" cy="1754326"/>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My</a:t>
            </a:r>
          </a:p>
          <a:p>
            <a:pPr algn="ctr"/>
            <a:r>
              <a:rPr lang="en-US" sz="3600" b="1" dirty="0" smtClean="0">
                <a:solidFill>
                  <a:schemeClr val="bg1"/>
                </a:solidFill>
              </a:rPr>
              <a:t>Progress Note</a:t>
            </a:r>
          </a:p>
          <a:p>
            <a:pPr algn="ctr"/>
            <a:r>
              <a:rPr lang="en-US" sz="3600" b="1" dirty="0" smtClean="0">
                <a:solidFill>
                  <a:schemeClr val="bg1"/>
                </a:solidFill>
              </a:rPr>
              <a:t>so far</a:t>
            </a:r>
          </a:p>
        </p:txBody>
      </p:sp>
    </p:spTree>
    <p:extLst>
      <p:ext uri="{BB962C8B-B14F-4D97-AF65-F5344CB8AC3E}">
        <p14:creationId xmlns:p14="http://schemas.microsoft.com/office/powerpoint/2010/main" val="47151245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acked blocks"/>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ackgroundRemoval t="546" b="99454" l="818" r="96115"/>
                    </a14:imgEffect>
                  </a14:imgLayer>
                </a14:imgProps>
              </a:ext>
              <a:ext uri="{28A0092B-C50C-407E-A947-70E740481C1C}">
                <a14:useLocalDpi xmlns:a14="http://schemas.microsoft.com/office/drawing/2010/main" val="0"/>
              </a:ext>
            </a:extLst>
          </a:blip>
          <a:stretch>
            <a:fillRect/>
          </a:stretch>
        </p:blipFill>
        <p:spPr>
          <a:xfrm>
            <a:off x="4842001" y="-457200"/>
            <a:ext cx="5031715" cy="7543800"/>
          </a:xfrm>
          <a:prstGeom prst="rect">
            <a:avLst/>
          </a:prstGeom>
        </p:spPr>
      </p:pic>
      <p:pic>
        <p:nvPicPr>
          <p:cNvPr id="40963" name="Picture 3" descr="CPRS screen with progress no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322" y="0"/>
            <a:ext cx="644888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descr="&quot; &quot;"/>
          <p:cNvCxnSpPr/>
          <p:nvPr/>
        </p:nvCxnSpPr>
        <p:spPr>
          <a:xfrm>
            <a:off x="5724566" y="0"/>
            <a:ext cx="0" cy="6858000"/>
          </a:xfrm>
          <a:prstGeom prst="line">
            <a:avLst/>
          </a:prstGeom>
          <a:ln w="63500">
            <a:solidFill>
              <a:srgbClr val="002060"/>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7" name="Picture 6" descr="Data/Labs list"/>
          <p:cNvPicPr/>
          <p:nvPr/>
        </p:nvPicPr>
        <p:blipFill rotWithShape="1">
          <a:blip r:embed="rId6" cstate="print"/>
          <a:srcRect l="2089" t="41569" r="22665" b="36476"/>
          <a:stretch/>
        </p:blipFill>
        <p:spPr>
          <a:xfrm>
            <a:off x="1780305" y="5666505"/>
            <a:ext cx="3888841" cy="1191495"/>
          </a:xfrm>
          <a:prstGeom prst="rect">
            <a:avLst/>
          </a:prstGeom>
          <a:ln w="63500">
            <a:noFill/>
          </a:ln>
          <a:effectLst>
            <a:outerShdw blurRad="50800" dist="38100" dir="8100000" algn="tr" rotWithShape="0">
              <a:prstClr val="black">
                <a:alpha val="40000"/>
              </a:prstClr>
            </a:outerShdw>
          </a:effectLst>
        </p:spPr>
      </p:pic>
      <p:sp>
        <p:nvSpPr>
          <p:cNvPr id="2" name="Rectangle 1" descr="&quot; &quot;"/>
          <p:cNvSpPr/>
          <p:nvPr/>
        </p:nvSpPr>
        <p:spPr>
          <a:xfrm>
            <a:off x="1780305" y="3657600"/>
            <a:ext cx="81049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You would complete the note from now on with free text&#10;"/>
          <p:cNvSpPr txBox="1"/>
          <p:nvPr/>
        </p:nvSpPr>
        <p:spPr>
          <a:xfrm>
            <a:off x="4738048" y="2376985"/>
            <a:ext cx="4380263" cy="2308324"/>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You would complete the note from now on with free text</a:t>
            </a:r>
          </a:p>
        </p:txBody>
      </p:sp>
    </p:spTree>
    <p:extLst>
      <p:ext uri="{BB962C8B-B14F-4D97-AF65-F5344CB8AC3E}">
        <p14:creationId xmlns:p14="http://schemas.microsoft.com/office/powerpoint/2010/main" val="126716948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l="38408"/>
          <a:stretch/>
        </p:blipFill>
        <p:spPr>
          <a:xfrm>
            <a:off x="-2" y="-6927"/>
            <a:ext cx="2463999" cy="5334000"/>
          </a:xfrm>
          <a:prstGeom prst="rect">
            <a:avLst/>
          </a:prstGeom>
        </p:spPr>
      </p:pic>
      <p:pic>
        <p:nvPicPr>
          <p:cNvPr id="26" name="Picture 25"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l="23188"/>
          <a:stretch/>
        </p:blipFill>
        <p:spPr>
          <a:xfrm>
            <a:off x="-1" y="1404677"/>
            <a:ext cx="3072864" cy="5334000"/>
          </a:xfrm>
          <a:prstGeom prst="rect">
            <a:avLst/>
          </a:prstGeom>
        </p:spPr>
      </p:pic>
      <p:pic>
        <p:nvPicPr>
          <p:cNvPr id="27" name="Picture 26"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l="7950" b="23047"/>
          <a:stretch/>
        </p:blipFill>
        <p:spPr>
          <a:xfrm>
            <a:off x="-1" y="2753334"/>
            <a:ext cx="3682461" cy="4104666"/>
          </a:xfrm>
          <a:prstGeom prst="rect">
            <a:avLst/>
          </a:prstGeom>
        </p:spPr>
      </p:pic>
      <p:pic>
        <p:nvPicPr>
          <p:cNvPr id="28" name="Picture 27"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b="48932"/>
          <a:stretch/>
        </p:blipFill>
        <p:spPr>
          <a:xfrm>
            <a:off x="304799" y="4134023"/>
            <a:ext cx="3900443" cy="2723977"/>
          </a:xfrm>
          <a:prstGeom prst="rect">
            <a:avLst/>
          </a:prstGeom>
        </p:spPr>
      </p:pic>
      <p:pic>
        <p:nvPicPr>
          <p:cNvPr id="29" name="Picture 28"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b="74122"/>
          <a:stretch/>
        </p:blipFill>
        <p:spPr>
          <a:xfrm>
            <a:off x="914400" y="5477664"/>
            <a:ext cx="3810000" cy="1380336"/>
          </a:xfrm>
          <a:prstGeom prst="rect">
            <a:avLst/>
          </a:prstGeom>
        </p:spPr>
      </p:pic>
      <p:sp>
        <p:nvSpPr>
          <p:cNvPr id="13" name="Rectangle 12"/>
          <p:cNvSpPr/>
          <p:nvPr/>
        </p:nvSpPr>
        <p:spPr>
          <a:xfrm>
            <a:off x="4724400" y="5600418"/>
            <a:ext cx="4419600" cy="1122756"/>
          </a:xfrm>
          <a:prstGeom prst="rect">
            <a:avLst/>
          </a:prstGeom>
          <a:solidFill>
            <a:schemeClr val="accent5">
              <a:alpha val="85000"/>
            </a:schemeClr>
          </a:solidFill>
          <a:ln>
            <a:solidFill>
              <a:schemeClr val="accent5"/>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Dialog Templates&#10;"/>
          <p:cNvSpPr txBox="1"/>
          <p:nvPr/>
        </p:nvSpPr>
        <p:spPr>
          <a:xfrm>
            <a:off x="4766930" y="5884002"/>
            <a:ext cx="4108048" cy="615553"/>
          </a:xfrm>
          <a:prstGeom prst="rect">
            <a:avLst/>
          </a:prstGeom>
          <a:noFill/>
        </p:spPr>
        <p:txBody>
          <a:bodyPr wrap="square" rtlCol="0">
            <a:spAutoFit/>
          </a:bodyPr>
          <a:lstStyle/>
          <a:p>
            <a:r>
              <a:rPr lang="en-US" sz="3400" b="1" dirty="0" smtClean="0">
                <a:solidFill>
                  <a:schemeClr val="bg1"/>
                </a:solidFill>
              </a:rPr>
              <a:t>Dialog Templates</a:t>
            </a:r>
            <a:endParaRPr lang="en-US" sz="3400" b="1" dirty="0">
              <a:solidFill>
                <a:schemeClr val="bg1"/>
              </a:solidFill>
            </a:endParaRPr>
          </a:p>
        </p:txBody>
      </p:sp>
      <p:sp>
        <p:nvSpPr>
          <p:cNvPr id="15" name="Flowchart: Delay 14"/>
          <p:cNvSpPr/>
          <p:nvPr/>
        </p:nvSpPr>
        <p:spPr>
          <a:xfrm rot="10800000">
            <a:off x="3810000" y="5570705"/>
            <a:ext cx="914400" cy="1158974"/>
          </a:xfrm>
          <a:prstGeom prst="flowChartDelay">
            <a:avLst/>
          </a:prstGeom>
          <a:solidFill>
            <a:schemeClr val="accent5">
              <a:alpha val="85000"/>
            </a:schemeClr>
          </a:solidFill>
          <a:ln>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212265" y="4251874"/>
            <a:ext cx="4953000" cy="1140865"/>
          </a:xfrm>
          <a:prstGeom prst="rect">
            <a:avLst/>
          </a:prstGeom>
          <a:solidFill>
            <a:schemeClr val="accent5">
              <a:lumMod val="50000"/>
            </a:schemeClr>
          </a:solidFill>
          <a:ln>
            <a:solidFill>
              <a:schemeClr val="accent5">
                <a:lumMod val="50000"/>
              </a:schemeClr>
            </a:solidFill>
          </a:ln>
          <a:effectLst>
            <a:outerShdw blurRad="50800" dist="38100" dir="5400000" algn="t" rotWithShape="0">
              <a:schemeClr val="tx1">
                <a:lumMod val="85000"/>
                <a:lumOff val="15000"/>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Text Templates with Template Field&#10;"/>
          <p:cNvSpPr txBox="1"/>
          <p:nvPr/>
        </p:nvSpPr>
        <p:spPr>
          <a:xfrm>
            <a:off x="4323189" y="4245372"/>
            <a:ext cx="4952999" cy="1138773"/>
          </a:xfrm>
          <a:prstGeom prst="rect">
            <a:avLst/>
          </a:prstGeom>
          <a:noFill/>
        </p:spPr>
        <p:txBody>
          <a:bodyPr wrap="square" rtlCol="0">
            <a:spAutoFit/>
          </a:bodyPr>
          <a:lstStyle/>
          <a:p>
            <a:r>
              <a:rPr lang="en-US" sz="3400" b="1" dirty="0" smtClean="0">
                <a:solidFill>
                  <a:schemeClr val="bg1"/>
                </a:solidFill>
              </a:rPr>
              <a:t>Text Templates with Template Field</a:t>
            </a:r>
            <a:endParaRPr lang="en-US" sz="3400" b="1" dirty="0">
              <a:solidFill>
                <a:schemeClr val="bg1"/>
              </a:solidFill>
            </a:endParaRPr>
          </a:p>
        </p:txBody>
      </p:sp>
      <p:sp>
        <p:nvSpPr>
          <p:cNvPr id="3" name="Flowchart: Delay 2"/>
          <p:cNvSpPr/>
          <p:nvPr/>
        </p:nvSpPr>
        <p:spPr>
          <a:xfrm rot="10800000">
            <a:off x="3297865" y="4230186"/>
            <a:ext cx="914400" cy="1158974"/>
          </a:xfrm>
          <a:prstGeom prst="flowChartDelay">
            <a:avLst/>
          </a:prstGeom>
          <a:solidFill>
            <a:schemeClr val="accent5">
              <a:lumMod val="5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657600" y="2888505"/>
            <a:ext cx="5486400" cy="1140865"/>
          </a:xfrm>
          <a:prstGeom prst="rect">
            <a:avLst/>
          </a:prstGeom>
          <a:solidFill>
            <a:srgbClr val="7030A0">
              <a:alpha val="85000"/>
            </a:srgbClr>
          </a:solidFill>
          <a:ln>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Text Templates with Patient Data Objects&#10;"/>
          <p:cNvSpPr txBox="1"/>
          <p:nvPr/>
        </p:nvSpPr>
        <p:spPr>
          <a:xfrm>
            <a:off x="3723588" y="2882192"/>
            <a:ext cx="5530872" cy="1138773"/>
          </a:xfrm>
          <a:prstGeom prst="rect">
            <a:avLst/>
          </a:prstGeom>
          <a:noFill/>
          <a:ln w="25400">
            <a:noFill/>
          </a:ln>
          <a:effectLst/>
        </p:spPr>
        <p:txBody>
          <a:bodyPr wrap="square" rtlCol="0">
            <a:spAutoFit/>
          </a:bodyPr>
          <a:lstStyle/>
          <a:p>
            <a:r>
              <a:rPr lang="en-US" sz="3400" b="1" dirty="0" smtClean="0">
                <a:solidFill>
                  <a:schemeClr val="bg1"/>
                </a:solidFill>
              </a:rPr>
              <a:t>Text Templates with Patient Data Objects</a:t>
            </a:r>
            <a:endParaRPr lang="en-US" sz="3400" b="1" dirty="0">
              <a:solidFill>
                <a:schemeClr val="bg1"/>
              </a:solidFill>
            </a:endParaRPr>
          </a:p>
        </p:txBody>
      </p:sp>
      <p:sp>
        <p:nvSpPr>
          <p:cNvPr id="16" name="Flowchart: Delay 15"/>
          <p:cNvSpPr/>
          <p:nvPr/>
        </p:nvSpPr>
        <p:spPr>
          <a:xfrm rot="10800000">
            <a:off x="2778452" y="2857915"/>
            <a:ext cx="914400" cy="1168029"/>
          </a:xfrm>
          <a:prstGeom prst="flowChartDelay">
            <a:avLst/>
          </a:prstGeom>
          <a:solidFill>
            <a:srgbClr val="7030A0"/>
          </a:solidFill>
          <a:ln w="254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077830" y="1531090"/>
            <a:ext cx="6112245" cy="1140865"/>
          </a:xfrm>
          <a:prstGeom prst="rect">
            <a:avLst/>
          </a:prstGeom>
          <a:solidFill>
            <a:schemeClr val="accent6">
              <a:lumMod val="75000"/>
              <a:alpha val="85000"/>
            </a:schemeClr>
          </a:solidFill>
          <a:ln>
            <a:solidFill>
              <a:schemeClr val="accent6">
                <a:lumMod val="7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descr="Text Templates&#10;"/>
          <p:cNvSpPr txBox="1"/>
          <p:nvPr/>
        </p:nvSpPr>
        <p:spPr>
          <a:xfrm>
            <a:off x="3106313" y="1822487"/>
            <a:ext cx="5990616" cy="615553"/>
          </a:xfrm>
          <a:prstGeom prst="rect">
            <a:avLst/>
          </a:prstGeom>
          <a:noFill/>
        </p:spPr>
        <p:txBody>
          <a:bodyPr wrap="square" rtlCol="0">
            <a:spAutoFit/>
          </a:bodyPr>
          <a:lstStyle/>
          <a:p>
            <a:r>
              <a:rPr lang="en-US" sz="3400" b="1" dirty="0" smtClean="0">
                <a:solidFill>
                  <a:schemeClr val="bg1"/>
                </a:solidFill>
              </a:rPr>
              <a:t>Text Templates</a:t>
            </a:r>
            <a:endParaRPr lang="en-US" sz="3400" b="1" dirty="0">
              <a:solidFill>
                <a:schemeClr val="bg1"/>
              </a:solidFill>
            </a:endParaRPr>
          </a:p>
        </p:txBody>
      </p:sp>
      <p:sp>
        <p:nvSpPr>
          <p:cNvPr id="23" name="Flowchart: Delay 22"/>
          <p:cNvSpPr/>
          <p:nvPr/>
        </p:nvSpPr>
        <p:spPr>
          <a:xfrm rot="10800000">
            <a:off x="2163430" y="1503926"/>
            <a:ext cx="914400" cy="1168029"/>
          </a:xfrm>
          <a:prstGeom prst="flowChartDelay">
            <a:avLst/>
          </a:prstGeom>
          <a:solidFill>
            <a:schemeClr val="accent6">
              <a:lumMod val="75000"/>
              <a:alpha val="8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465475" y="152400"/>
            <a:ext cx="6678525" cy="1140865"/>
          </a:xfrm>
          <a:prstGeom prst="rect">
            <a:avLst/>
          </a:prstGeom>
          <a:solidFill>
            <a:srgbClr val="185D66"/>
          </a:solidFill>
          <a:ln>
            <a:solidFill>
              <a:srgbClr val="185D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Delay 16"/>
          <p:cNvSpPr/>
          <p:nvPr/>
        </p:nvSpPr>
        <p:spPr>
          <a:xfrm rot="10800000">
            <a:off x="1551075" y="117699"/>
            <a:ext cx="914400" cy="1168029"/>
          </a:xfrm>
          <a:prstGeom prst="flowChartDelay">
            <a:avLst/>
          </a:prstGeom>
          <a:solidFill>
            <a:srgbClr val="185D66"/>
          </a:solidFill>
          <a:ln>
            <a:solidFill>
              <a:srgbClr val="185D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Text Templates “On the Fly”&#10;"/>
          <p:cNvSpPr txBox="1"/>
          <p:nvPr/>
        </p:nvSpPr>
        <p:spPr>
          <a:xfrm>
            <a:off x="2513123" y="439032"/>
            <a:ext cx="6099252" cy="615553"/>
          </a:xfrm>
          <a:prstGeom prst="rect">
            <a:avLst/>
          </a:prstGeom>
          <a:noFill/>
        </p:spPr>
        <p:txBody>
          <a:bodyPr wrap="square" rtlCol="0" anchor="ctr">
            <a:spAutoFit/>
          </a:bodyPr>
          <a:lstStyle/>
          <a:p>
            <a:r>
              <a:rPr lang="en-US" sz="3400" b="1" dirty="0" smtClean="0">
                <a:solidFill>
                  <a:schemeClr val="bg1"/>
                </a:solidFill>
              </a:rPr>
              <a:t>Text Templates “On the Fly”</a:t>
            </a:r>
          </a:p>
        </p:txBody>
      </p:sp>
    </p:spTree>
    <p:extLst>
      <p:ext uri="{BB962C8B-B14F-4D97-AF65-F5344CB8AC3E}">
        <p14:creationId xmlns:p14="http://schemas.microsoft.com/office/powerpoint/2010/main" val="1276243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uot; &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000" y="3705225"/>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descr="Ask the Presenter&#10;"/>
          <p:cNvSpPr txBox="1">
            <a:spLocks/>
          </p:cNvSpPr>
          <p:nvPr/>
        </p:nvSpPr>
        <p:spPr bwMode="auto">
          <a:xfrm>
            <a:off x="2057400" y="2148010"/>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t>Ask the Presenter</a:t>
            </a:r>
            <a:endParaRPr lang="en-US" dirty="0"/>
          </a:p>
        </p:txBody>
      </p:sp>
      <p:pic>
        <p:nvPicPr>
          <p:cNvPr id="5"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21304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83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uter keyboard with a &quot;Saving time&quot; ke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8" y="0"/>
            <a:ext cx="9824888" cy="6858000"/>
          </a:xfrm>
          <a:prstGeom prst="rect">
            <a:avLst/>
          </a:prstGeom>
        </p:spPr>
      </p:pic>
    </p:spTree>
    <p:extLst>
      <p:ext uri="{BB962C8B-B14F-4D97-AF65-F5344CB8AC3E}">
        <p14:creationId xmlns:p14="http://schemas.microsoft.com/office/powerpoint/2010/main" val="2484150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x overlapping sticky notes with an up arrow drawn in black mark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60794"/>
          </a:xfrm>
          <a:prstGeom prst="rect">
            <a:avLst/>
          </a:prstGeom>
        </p:spPr>
      </p:pic>
    </p:spTree>
    <p:extLst>
      <p:ext uri="{BB962C8B-B14F-4D97-AF65-F5344CB8AC3E}">
        <p14:creationId xmlns:p14="http://schemas.microsoft.com/office/powerpoint/2010/main" val="7196561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640" y="1600200"/>
            <a:ext cx="4918960" cy="4572000"/>
          </a:xfrm>
        </p:spPr>
        <p:txBody>
          <a:bodyPr>
            <a:noAutofit/>
          </a:bodyPr>
          <a:lstStyle/>
          <a:p>
            <a:pPr marL="0" indent="0">
              <a:buNone/>
            </a:pPr>
            <a:r>
              <a:rPr lang="en-US" sz="2400" dirty="0"/>
              <a:t>How do you currently use templates?</a:t>
            </a:r>
          </a:p>
          <a:p>
            <a:pPr marL="468313" indent="-457200">
              <a:buFont typeface="+mj-lt"/>
              <a:buAutoNum type="alphaUcPeriod"/>
            </a:pPr>
            <a:r>
              <a:rPr lang="en-US" sz="2600" dirty="0"/>
              <a:t>I never use them (unless forced to because template is attached to progress note title permanently)</a:t>
            </a:r>
          </a:p>
          <a:p>
            <a:pPr marL="468313" indent="-457200">
              <a:buFont typeface="+mj-lt"/>
              <a:buAutoNum type="alphaUcPeriod"/>
            </a:pPr>
            <a:r>
              <a:rPr lang="en-US" sz="2600" dirty="0"/>
              <a:t>I’ve used them, but only from the </a:t>
            </a:r>
            <a:r>
              <a:rPr lang="en-US" sz="2600" dirty="0" smtClean="0"/>
              <a:t>Shared </a:t>
            </a:r>
            <a:r>
              <a:rPr lang="en-US" sz="2600" dirty="0"/>
              <a:t>Templates Drawer</a:t>
            </a:r>
          </a:p>
          <a:p>
            <a:pPr marL="468313" indent="-457200">
              <a:buFont typeface="+mj-lt"/>
              <a:buAutoNum type="alphaUcPeriod"/>
            </a:pPr>
            <a:r>
              <a:rPr lang="en-US" sz="2600" dirty="0"/>
              <a:t>I have my own personal templates, but borrowed all those from someone else</a:t>
            </a:r>
          </a:p>
          <a:p>
            <a:pPr marL="468313" indent="-457200">
              <a:buFont typeface="+mj-lt"/>
              <a:buAutoNum type="alphaUcPeriod"/>
            </a:pPr>
            <a:r>
              <a:rPr lang="en-US" sz="2600" dirty="0"/>
              <a:t>I create and use my own templates</a:t>
            </a:r>
          </a:p>
        </p:txBody>
      </p:sp>
      <p:sp>
        <p:nvSpPr>
          <p:cNvPr id="7" name="Title 3"/>
          <p:cNvSpPr txBox="1">
            <a:spLocks/>
          </p:cNvSpPr>
          <p:nvPr/>
        </p:nvSpPr>
        <p:spPr>
          <a:xfrm>
            <a:off x="9144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libri"/>
              </a:rPr>
              <a:t>Poll Results</a:t>
            </a:r>
            <a:endParaRPr kumimoji="0" lang="en-US" sz="4400" b="0" i="0" u="none" strike="noStrike" kern="1200" cap="none" spc="0" normalizeH="0" baseline="0" noProof="0" dirty="0">
              <a:ln>
                <a:noFill/>
              </a:ln>
              <a:effectLst/>
              <a:uLnTx/>
              <a:uFillTx/>
              <a:latin typeface="Calibri"/>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589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cked building blocks"/>
          <p:cNvPicPr>
            <a:picLocks noChangeAspect="1"/>
          </p:cNvPicPr>
          <p:nvPr/>
        </p:nvPicPr>
        <p:blipFill>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backgroundRemoval t="546" b="99454" l="818" r="96115"/>
                    </a14:imgEffect>
                  </a14:imgLayer>
                </a14:imgProps>
              </a:ext>
              <a:ext uri="{28A0092B-C50C-407E-A947-70E740481C1C}">
                <a14:useLocalDpi xmlns:a14="http://schemas.microsoft.com/office/drawing/2010/main" val="0"/>
              </a:ext>
            </a:extLst>
          </a:blip>
          <a:stretch>
            <a:fillRect/>
          </a:stretch>
        </p:blipFill>
        <p:spPr>
          <a:xfrm>
            <a:off x="6705600" y="2336800"/>
            <a:ext cx="2924864" cy="4385103"/>
          </a:xfrm>
          <a:prstGeom prst="rect">
            <a:avLst/>
          </a:prstGeom>
        </p:spPr>
      </p:pic>
      <p:sp>
        <p:nvSpPr>
          <p:cNvPr id="12" name="TextBox 11" descr="Using Templates&#10;"/>
          <p:cNvSpPr txBox="1"/>
          <p:nvPr/>
        </p:nvSpPr>
        <p:spPr>
          <a:xfrm>
            <a:off x="5676931" y="5543125"/>
            <a:ext cx="3375438" cy="1200329"/>
          </a:xfrm>
          <a:prstGeom prst="rect">
            <a:avLst/>
          </a:prstGeom>
          <a:solidFill>
            <a:schemeClr val="accent6">
              <a:lumMod val="75000"/>
            </a:schemeClr>
          </a:solidFill>
          <a:ln w="63500">
            <a:solidFill>
              <a:srgbClr val="002060"/>
            </a:solidFill>
          </a:ln>
        </p:spPr>
        <p:txBody>
          <a:bodyPr wrap="square" rtlCol="0">
            <a:spAutoFit/>
          </a:bodyPr>
          <a:lstStyle/>
          <a:p>
            <a:pPr algn="ctr"/>
            <a:r>
              <a:rPr lang="en-US" sz="3600" b="1" dirty="0" smtClean="0">
                <a:solidFill>
                  <a:schemeClr val="bg1"/>
                </a:solidFill>
              </a:rPr>
              <a:t>Using Templates</a:t>
            </a:r>
            <a:endParaRPr lang="en-US" sz="3600" b="1" dirty="0">
              <a:solidFill>
                <a:schemeClr val="bg1"/>
              </a:solidFill>
            </a:endParaRPr>
          </a:p>
        </p:txBody>
      </p:sp>
      <p:cxnSp>
        <p:nvCxnSpPr>
          <p:cNvPr id="17" name="Elbow Connector 16" descr="&quot; &quot;"/>
          <p:cNvCxnSpPr/>
          <p:nvPr/>
        </p:nvCxnSpPr>
        <p:spPr>
          <a:xfrm rot="16200000" flipH="1">
            <a:off x="4672494" y="5141151"/>
            <a:ext cx="881626" cy="1127247"/>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5" descr="colored buildng blocks"/>
          <p:cNvGrpSpPr/>
          <p:nvPr/>
        </p:nvGrpSpPr>
        <p:grpSpPr>
          <a:xfrm>
            <a:off x="3843128" y="2743850"/>
            <a:ext cx="2289864" cy="1419520"/>
            <a:chOff x="10210800" y="1845684"/>
            <a:chExt cx="2435636" cy="1545124"/>
          </a:xfrm>
        </p:grpSpPr>
        <p:pic>
          <p:nvPicPr>
            <p:cNvPr id="4" name="Picture 3"/>
            <p:cNvPicPr>
              <a:picLocks noChangeAspect="1"/>
            </p:cNvPicPr>
            <p:nvPr/>
          </p:nvPicPr>
          <p:blipFill rotWithShape="1">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ackgroundRemoval t="9836" b="89959" l="38608" r="89905">
                          <a14:foregroundMark x1="50068" y1="53893" x2="50068" y2="53893"/>
                          <a14:backgroundMark x1="63165" y1="73566" x2="63165" y2="73566"/>
                          <a14:backgroundMark x1="65348" y1="75410" x2="65348" y2="75410"/>
                        </a14:backgroundRemoval>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37437" t="39394" r="9607" b="20971"/>
            <a:stretch/>
          </p:blipFill>
          <p:spPr>
            <a:xfrm>
              <a:off x="10820400" y="1845684"/>
              <a:ext cx="1346199" cy="670033"/>
            </a:xfrm>
            <a:prstGeom prst="rect">
              <a:avLst/>
            </a:prstGeom>
          </p:spPr>
        </p:pic>
        <p:pic>
          <p:nvPicPr>
            <p:cNvPr id="13" name="Picture 12"/>
            <p:cNvPicPr>
              <a:picLocks noChangeAspect="1"/>
            </p:cNvPicPr>
            <p:nvPr/>
          </p:nvPicPr>
          <p:blipFill rotWithShape="1">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backgroundRemoval t="9836" b="89959" l="38608" r="89905">
                          <a14:foregroundMark x1="50068" y1="53893" x2="50068" y2="53893"/>
                          <a14:backgroundMark x1="63165" y1="73566" x2="63165" y2="73566"/>
                          <a14:backgroundMark x1="65348" y1="75410" x2="65348" y2="75410"/>
                        </a14:backgroundRemoval>
                      </a14:imgEffect>
                    </a14:imgLayer>
                  </a14:imgProps>
                </a:ext>
                <a:ext uri="{28A0092B-C50C-407E-A947-70E740481C1C}">
                  <a14:useLocalDpi xmlns:a14="http://schemas.microsoft.com/office/drawing/2010/main" val="0"/>
                </a:ext>
              </a:extLst>
            </a:blip>
            <a:srcRect l="37437" t="39394" r="9607" b="20971"/>
            <a:stretch/>
          </p:blipFill>
          <p:spPr>
            <a:xfrm>
              <a:off x="10210800" y="2057401"/>
              <a:ext cx="1711768" cy="851984"/>
            </a:xfrm>
            <a:prstGeom prst="rect">
              <a:avLst/>
            </a:prstGeom>
          </p:spPr>
        </p:pic>
        <p:pic>
          <p:nvPicPr>
            <p:cNvPr id="14" name="Picture 13"/>
            <p:cNvPicPr>
              <a:picLocks noChangeAspect="1"/>
            </p:cNvPicPr>
            <p:nvPr/>
          </p:nvPicPr>
          <p:blipFill rotWithShape="1">
            <a:blip r:embed="rId8" cstate="print">
              <a:duotone>
                <a:prstClr val="black"/>
                <a:schemeClr val="accent5">
                  <a:tint val="45000"/>
                  <a:satMod val="400000"/>
                </a:schemeClr>
              </a:duotone>
              <a:extLst>
                <a:ext uri="{BEBA8EAE-BF5A-486C-A8C5-ECC9F3942E4B}">
                  <a14:imgProps xmlns:a14="http://schemas.microsoft.com/office/drawing/2010/main">
                    <a14:imgLayer r:embed="rId9">
                      <a14:imgEffect>
                        <a14:backgroundRemoval t="9836" b="89959" l="38608" r="89905">
                          <a14:foregroundMark x1="50068" y1="53893" x2="50068" y2="53893"/>
                          <a14:backgroundMark x1="63165" y1="73566" x2="63165" y2="73566"/>
                          <a14:backgroundMark x1="65348" y1="75410" x2="65348" y2="75410"/>
                        </a14:backgroundRemoval>
                      </a14:imgEffect>
                    </a14:imgLayer>
                  </a14:imgProps>
                </a:ext>
                <a:ext uri="{28A0092B-C50C-407E-A947-70E740481C1C}">
                  <a14:useLocalDpi xmlns:a14="http://schemas.microsoft.com/office/drawing/2010/main" val="0"/>
                </a:ext>
              </a:extLst>
            </a:blip>
            <a:srcRect l="37437" t="39394" r="9607" b="20971"/>
            <a:stretch/>
          </p:blipFill>
          <p:spPr>
            <a:xfrm>
              <a:off x="10356572" y="2251093"/>
              <a:ext cx="2289864" cy="1139715"/>
            </a:xfrm>
            <a:prstGeom prst="rect">
              <a:avLst/>
            </a:prstGeom>
          </p:spPr>
        </p:pic>
      </p:grpSp>
      <p:sp>
        <p:nvSpPr>
          <p:cNvPr id="11" name="TextBox 10" descr="Creating Templates&#10;"/>
          <p:cNvSpPr txBox="1"/>
          <p:nvPr/>
        </p:nvSpPr>
        <p:spPr>
          <a:xfrm>
            <a:off x="2833467" y="4011924"/>
            <a:ext cx="3505689" cy="1200329"/>
          </a:xfrm>
          <a:prstGeom prst="rect">
            <a:avLst/>
          </a:prstGeom>
          <a:solidFill>
            <a:schemeClr val="accent6">
              <a:lumMod val="75000"/>
            </a:schemeClr>
          </a:solidFill>
          <a:ln w="63500">
            <a:solidFill>
              <a:srgbClr val="002060"/>
            </a:solidFill>
          </a:ln>
        </p:spPr>
        <p:txBody>
          <a:bodyPr wrap="square" rtlCol="0">
            <a:spAutoFit/>
          </a:bodyPr>
          <a:lstStyle/>
          <a:p>
            <a:pPr algn="ctr"/>
            <a:r>
              <a:rPr lang="en-US" sz="3600" b="1" dirty="0" smtClean="0">
                <a:solidFill>
                  <a:schemeClr val="bg1"/>
                </a:solidFill>
              </a:rPr>
              <a:t>Creating Templates</a:t>
            </a:r>
            <a:endParaRPr lang="en-US" sz="3600" b="1" dirty="0">
              <a:solidFill>
                <a:schemeClr val="bg1"/>
              </a:solidFill>
            </a:endParaRPr>
          </a:p>
        </p:txBody>
      </p:sp>
      <p:cxnSp>
        <p:nvCxnSpPr>
          <p:cNvPr id="16" name="Elbow Connector 15" descr="&quot; &quot;"/>
          <p:cNvCxnSpPr>
            <a:stCxn id="10" idx="2"/>
            <a:endCxn id="11" idx="1"/>
          </p:cNvCxnSpPr>
          <p:nvPr/>
        </p:nvCxnSpPr>
        <p:spPr>
          <a:xfrm rot="16200000" flipH="1">
            <a:off x="1771531" y="3550152"/>
            <a:ext cx="1099339" cy="1024533"/>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descr="storage tote full of tools"/>
          <p:cNvPicPr>
            <a:picLocks noChangeAspect="1"/>
          </p:cNvPicPr>
          <p:nvPr/>
        </p:nvPicPr>
        <p:blipFill>
          <a:blip r:embed="rId10" cstate="print">
            <a:extLst>
              <a:ext uri="{BEBA8EAE-BF5A-486C-A8C5-ECC9F3942E4B}">
                <a14:imgProps xmlns:a14="http://schemas.microsoft.com/office/drawing/2010/main">
                  <a14:imgLayer r:embed="rId11">
                    <a14:imgEffect>
                      <a14:backgroundRemoval t="6548" b="98363" l="9816" r="99796">
                        <a14:foregroundMark x1="18200" y1="55525" x2="18200" y2="55525"/>
                      </a14:backgroundRemoval>
                    </a14:imgEffect>
                  </a14:imgLayer>
                </a14:imgProps>
              </a:ext>
              <a:ext uri="{28A0092B-C50C-407E-A947-70E740481C1C}">
                <a14:useLocalDpi xmlns:a14="http://schemas.microsoft.com/office/drawing/2010/main" val="0"/>
              </a:ext>
            </a:extLst>
          </a:blip>
          <a:stretch>
            <a:fillRect/>
          </a:stretch>
        </p:blipFill>
        <p:spPr>
          <a:xfrm>
            <a:off x="0" y="292100"/>
            <a:ext cx="1635317" cy="2451750"/>
          </a:xfrm>
          <a:prstGeom prst="rect">
            <a:avLst/>
          </a:prstGeom>
          <a:scene3d>
            <a:camera prst="orthographicFront">
              <a:rot lat="0" lon="10800000" rev="0"/>
            </a:camera>
            <a:lightRig rig="threePt" dir="t"/>
          </a:scene3d>
        </p:spPr>
      </p:pic>
      <p:sp>
        <p:nvSpPr>
          <p:cNvPr id="10" name="TextBox 9" descr="Template Fundamentals&#10;"/>
          <p:cNvSpPr txBox="1"/>
          <p:nvPr/>
        </p:nvSpPr>
        <p:spPr>
          <a:xfrm>
            <a:off x="56089" y="2312421"/>
            <a:ext cx="3505689" cy="1200329"/>
          </a:xfrm>
          <a:prstGeom prst="rect">
            <a:avLst/>
          </a:prstGeom>
          <a:solidFill>
            <a:schemeClr val="accent6">
              <a:lumMod val="75000"/>
            </a:schemeClr>
          </a:solidFill>
          <a:ln w="63500">
            <a:solidFill>
              <a:srgbClr val="002060"/>
            </a:solidFill>
          </a:ln>
        </p:spPr>
        <p:txBody>
          <a:bodyPr wrap="square" rtlCol="0">
            <a:spAutoFit/>
          </a:bodyPr>
          <a:lstStyle/>
          <a:p>
            <a:pPr algn="ctr"/>
            <a:r>
              <a:rPr lang="en-US" sz="3600" b="1" dirty="0" smtClean="0">
                <a:solidFill>
                  <a:schemeClr val="bg1"/>
                </a:solidFill>
              </a:rPr>
              <a:t>Template Fundamentals</a:t>
            </a:r>
            <a:endParaRPr lang="en-US" sz="3600" b="1" dirty="0">
              <a:solidFill>
                <a:schemeClr val="bg1"/>
              </a:solidFill>
            </a:endParaRPr>
          </a:p>
        </p:txBody>
      </p:sp>
      <p:sp>
        <p:nvSpPr>
          <p:cNvPr id="18" name="Rectangle 17" descr="Saving time with CPRS&#10;"/>
          <p:cNvSpPr/>
          <p:nvPr/>
        </p:nvSpPr>
        <p:spPr>
          <a:xfrm>
            <a:off x="1904996" y="298171"/>
            <a:ext cx="7063152"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solidFill>
                  <a:srgbClr val="002060"/>
                </a:solidFill>
                <a:effectLst>
                  <a:outerShdw blurRad="76200" dist="50800" dir="5400000" algn="tl" rotWithShape="0">
                    <a:srgbClr val="000000">
                      <a:alpha val="65000"/>
                    </a:srgbClr>
                  </a:outerShdw>
                </a:effectLst>
              </a:rPr>
              <a:t>Saving time with CPRS</a:t>
            </a:r>
          </a:p>
        </p:txBody>
      </p:sp>
    </p:spTree>
    <p:extLst>
      <p:ext uri="{BB962C8B-B14F-4D97-AF65-F5344CB8AC3E}">
        <p14:creationId xmlns:p14="http://schemas.microsoft.com/office/powerpoint/2010/main" val="2558487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orage tote full of tools"/>
          <p:cNvPicPr>
            <a:picLocks noChangeAspect="1"/>
          </p:cNvPicPr>
          <p:nvPr/>
        </p:nvPicPr>
        <p:blipFill>
          <a:blip r:embed="rId2" cstate="print">
            <a:extLst>
              <a:ext uri="{BEBA8EAE-BF5A-486C-A8C5-ECC9F3942E4B}">
                <a14:imgProps xmlns:a14="http://schemas.microsoft.com/office/drawing/2010/main">
                  <a14:imgLayer r:embed="rId3">
                    <a14:imgEffect>
                      <a14:backgroundRemoval t="6548" b="98363" l="9816" r="99796">
                        <a14:foregroundMark x1="18200" y1="55525" x2="18200" y2="55525"/>
                      </a14:backgroundRemoval>
                    </a14:imgEffect>
                  </a14:imgLayer>
                </a14:imgProps>
              </a:ext>
              <a:ext uri="{28A0092B-C50C-407E-A947-70E740481C1C}">
                <a14:useLocalDpi xmlns:a14="http://schemas.microsoft.com/office/drawing/2010/main" val="0"/>
              </a:ext>
            </a:extLst>
          </a:blip>
          <a:stretch>
            <a:fillRect/>
          </a:stretch>
        </p:blipFill>
        <p:spPr>
          <a:xfrm>
            <a:off x="5486400" y="1677314"/>
            <a:ext cx="3657600" cy="5483658"/>
          </a:xfrm>
          <a:prstGeom prst="rect">
            <a:avLst/>
          </a:prstGeom>
        </p:spPr>
      </p:pic>
      <p:sp>
        <p:nvSpPr>
          <p:cNvPr id="5" name="Content Placeholder 2" descr="Template Drawer&#10;Shared Templates &#10;Personal Templates&#10;Types of Templates&#10;Template Editor&#10;Patient Data Objects&#10;Template Fields&#10;CPRS Help&#10;&#10;"/>
          <p:cNvSpPr txBox="1">
            <a:spLocks/>
          </p:cNvSpPr>
          <p:nvPr/>
        </p:nvSpPr>
        <p:spPr bwMode="auto">
          <a:xfrm>
            <a:off x="451513" y="1232675"/>
            <a:ext cx="4724400" cy="55933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smtClean="0"/>
              <a:t>Template Drawer</a:t>
            </a:r>
          </a:p>
          <a:p>
            <a:r>
              <a:rPr lang="en-US" sz="4000" b="1" dirty="0" smtClean="0"/>
              <a:t>Shared Templates </a:t>
            </a:r>
          </a:p>
          <a:p>
            <a:r>
              <a:rPr lang="en-US" sz="4000" b="1" dirty="0" smtClean="0"/>
              <a:t>Personal Templates</a:t>
            </a:r>
          </a:p>
          <a:p>
            <a:r>
              <a:rPr lang="en-US" sz="4000" b="1" dirty="0"/>
              <a:t>Types of </a:t>
            </a:r>
            <a:r>
              <a:rPr lang="en-US" sz="4000" b="1" dirty="0" smtClean="0"/>
              <a:t>Templates</a:t>
            </a:r>
          </a:p>
          <a:p>
            <a:r>
              <a:rPr lang="en-US" sz="4000" b="1" dirty="0" smtClean="0"/>
              <a:t>Template Editor</a:t>
            </a:r>
          </a:p>
          <a:p>
            <a:r>
              <a:rPr lang="en-US" sz="4000" b="1" dirty="0" smtClean="0"/>
              <a:t>Patient Data Objects</a:t>
            </a:r>
          </a:p>
          <a:p>
            <a:r>
              <a:rPr lang="en-US" sz="4000" b="1" dirty="0" smtClean="0"/>
              <a:t>Template Fields</a:t>
            </a:r>
          </a:p>
          <a:p>
            <a:r>
              <a:rPr lang="en-US" sz="4000" b="1" dirty="0" smtClean="0"/>
              <a:t>CPRS Help</a:t>
            </a:r>
          </a:p>
          <a:p>
            <a:endParaRPr lang="en-US" dirty="0"/>
          </a:p>
        </p:txBody>
      </p:sp>
      <p:sp>
        <p:nvSpPr>
          <p:cNvPr id="2" name="Rectangle 1" descr="TEMPLATE FUNDAMENTALS&#10;"/>
          <p:cNvSpPr/>
          <p:nvPr/>
        </p:nvSpPr>
        <p:spPr>
          <a:xfrm>
            <a:off x="149190" y="152400"/>
            <a:ext cx="884562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solidFill>
                  <a:srgbClr val="7030A0"/>
                </a:solidFill>
                <a:effectLst>
                  <a:outerShdw blurRad="76200" dist="50800" dir="5400000" algn="tl" rotWithShape="0">
                    <a:srgbClr val="000000">
                      <a:alpha val="65000"/>
                    </a:srgbClr>
                  </a:outerShdw>
                </a:effectLst>
              </a:rPr>
              <a:t>TEMPLATE FUNDAMENTALS</a:t>
            </a:r>
          </a:p>
        </p:txBody>
      </p:sp>
    </p:spTree>
    <p:extLst>
      <p:ext uri="{BB962C8B-B14F-4D97-AF65-F5344CB8AC3E}">
        <p14:creationId xmlns:p14="http://schemas.microsoft.com/office/powerpoint/2010/main" val="26204431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PRS Template Not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574" y="311153"/>
            <a:ext cx="8862852" cy="6235693"/>
          </a:xfrm>
          <a:prstGeom prst="rect">
            <a:avLst/>
          </a:prstGeom>
        </p:spPr>
      </p:pic>
      <p:cxnSp>
        <p:nvCxnSpPr>
          <p:cNvPr id="8" name="Straight Connector 7" descr="&quot; &quot;"/>
          <p:cNvCxnSpPr>
            <a:stCxn id="6" idx="0"/>
          </p:cNvCxnSpPr>
          <p:nvPr/>
        </p:nvCxnSpPr>
        <p:spPr>
          <a:xfrm flipH="1" flipV="1">
            <a:off x="679741" y="4652962"/>
            <a:ext cx="958559" cy="892039"/>
          </a:xfrm>
          <a:prstGeom prst="line">
            <a:avLst/>
          </a:prstGeom>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descr="&quot; &quot;"/>
          <p:cNvCxnSpPr>
            <a:stCxn id="6" idx="0"/>
          </p:cNvCxnSpPr>
          <p:nvPr/>
        </p:nvCxnSpPr>
        <p:spPr>
          <a:xfrm flipV="1">
            <a:off x="1638300" y="4652962"/>
            <a:ext cx="6825958" cy="892039"/>
          </a:xfrm>
          <a:prstGeom prst="line">
            <a:avLst/>
          </a:prstGeom>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Rectangle 5" descr="&quot; &quot;"/>
          <p:cNvSpPr/>
          <p:nvPr/>
        </p:nvSpPr>
        <p:spPr>
          <a:xfrm>
            <a:off x="152400" y="5545001"/>
            <a:ext cx="2971800" cy="314440"/>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3" descr="Templates button on CPRS Notes sc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741" y="3962400"/>
            <a:ext cx="7784517" cy="690562"/>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45491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PRS Template Not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574" y="311153"/>
            <a:ext cx="8862852" cy="6235693"/>
          </a:xfrm>
          <a:prstGeom prst="rect">
            <a:avLst/>
          </a:prstGeom>
        </p:spPr>
      </p:pic>
      <p:cxnSp>
        <p:nvCxnSpPr>
          <p:cNvPr id="8" name="Straight Connector 7" descr="&quot; &quot;"/>
          <p:cNvCxnSpPr>
            <a:stCxn id="6" idx="0"/>
          </p:cNvCxnSpPr>
          <p:nvPr/>
        </p:nvCxnSpPr>
        <p:spPr>
          <a:xfrm flipH="1" flipV="1">
            <a:off x="679741" y="4652962"/>
            <a:ext cx="958559" cy="892039"/>
          </a:xfrm>
          <a:prstGeom prst="line">
            <a:avLst/>
          </a:prstGeom>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descr="&quot; &quot;"/>
          <p:cNvCxnSpPr>
            <a:stCxn id="6" idx="0"/>
          </p:cNvCxnSpPr>
          <p:nvPr/>
        </p:nvCxnSpPr>
        <p:spPr>
          <a:xfrm flipV="1">
            <a:off x="1638300" y="4652962"/>
            <a:ext cx="6825958" cy="892039"/>
          </a:xfrm>
          <a:prstGeom prst="line">
            <a:avLst/>
          </a:prstGeom>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Rectangle 5" descr="Templates button location"/>
          <p:cNvSpPr/>
          <p:nvPr/>
        </p:nvSpPr>
        <p:spPr>
          <a:xfrm>
            <a:off x="152400" y="5545001"/>
            <a:ext cx="2971800" cy="314440"/>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3" descr="Templates button on CPRS Notes sc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741" y="3962400"/>
            <a:ext cx="7784517" cy="690562"/>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7" name="TextBox 6" descr="“Templates Drawer”&#10;"/>
          <p:cNvSpPr txBox="1"/>
          <p:nvPr/>
        </p:nvSpPr>
        <p:spPr>
          <a:xfrm>
            <a:off x="1993474" y="2377153"/>
            <a:ext cx="5157051"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“Templates Drawer”</a:t>
            </a:r>
          </a:p>
        </p:txBody>
      </p:sp>
    </p:spTree>
    <p:extLst>
      <p:ext uri="{BB962C8B-B14F-4D97-AF65-F5344CB8AC3E}">
        <p14:creationId xmlns:p14="http://schemas.microsoft.com/office/powerpoint/2010/main" val="1864478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PRS Notes scre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60" y="433063"/>
            <a:ext cx="8826279" cy="5991873"/>
          </a:xfrm>
          <a:prstGeom prst="rect">
            <a:avLst/>
          </a:prstGeom>
        </p:spPr>
      </p:pic>
      <p:cxnSp>
        <p:nvCxnSpPr>
          <p:cNvPr id="17" name="Elbow Connector 16" descr="&quot; &quot;"/>
          <p:cNvCxnSpPr>
            <a:endCxn id="7" idx="2"/>
          </p:cNvCxnSpPr>
          <p:nvPr/>
        </p:nvCxnSpPr>
        <p:spPr>
          <a:xfrm flipV="1">
            <a:off x="3206293" y="3759200"/>
            <a:ext cx="2377832" cy="1422400"/>
          </a:xfrm>
          <a:prstGeom prst="bentConnector2">
            <a:avLst/>
          </a:prstGeom>
          <a:ln w="63500">
            <a:solidFill>
              <a:schemeClr val="accent6">
                <a:lumMod val="7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 name="Rectangle 9" descr="highlight of Templates location"/>
          <p:cNvSpPr/>
          <p:nvPr/>
        </p:nvSpPr>
        <p:spPr>
          <a:xfrm>
            <a:off x="234493" y="3429001"/>
            <a:ext cx="2971800" cy="2209800"/>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Templates drawer with My Templates and Shared Templates"/>
          <p:cNvPicPr>
            <a:picLocks noChangeAspect="1"/>
          </p:cNvPicPr>
          <p:nvPr/>
        </p:nvPicPr>
        <p:blipFill rotWithShape="1">
          <a:blip r:embed="rId4" cstate="print">
            <a:extLst>
              <a:ext uri="{28A0092B-C50C-407E-A947-70E740481C1C}">
                <a14:useLocalDpi xmlns:a14="http://schemas.microsoft.com/office/drawing/2010/main" val="0"/>
              </a:ext>
            </a:extLst>
          </a:blip>
          <a:srcRect l="2005" b="15505"/>
          <a:stretch/>
        </p:blipFill>
        <p:spPr>
          <a:xfrm>
            <a:off x="2415654" y="990600"/>
            <a:ext cx="6336941" cy="2768600"/>
          </a:xfrm>
          <a:prstGeom prst="rect">
            <a:avLst/>
          </a:prstGeom>
          <a:ln w="63500">
            <a:solidFill>
              <a:schemeClr val="accent6">
                <a:lumMod val="75000"/>
              </a:schemeClr>
            </a:solidFill>
          </a:ln>
          <a:effectLst>
            <a:outerShdw blurRad="50800" dist="38100" dir="8100000" algn="tr" rotWithShape="0">
              <a:schemeClr val="tx1">
                <a:lumMod val="85000"/>
                <a:lumOff val="15000"/>
                <a:alpha val="40000"/>
              </a:schemeClr>
            </a:outerShdw>
          </a:effectLst>
        </p:spPr>
      </p:pic>
    </p:spTree>
    <p:extLst>
      <p:ext uri="{BB962C8B-B14F-4D97-AF65-F5344CB8AC3E}">
        <p14:creationId xmlns:p14="http://schemas.microsoft.com/office/powerpoint/2010/main" val="3356139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PRS Templates menu"/>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7382"/>
          <a:stretch/>
        </p:blipFill>
        <p:spPr bwMode="auto">
          <a:xfrm>
            <a:off x="0" y="0"/>
            <a:ext cx="6553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Review of Systems menu"/>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29638" y="4604294"/>
            <a:ext cx="6795486" cy="2253706"/>
          </a:xfrm>
          <a:prstGeom prst="rect">
            <a:avLst/>
          </a:prstGeom>
          <a:noFill/>
          <a:ln w="25400">
            <a:solidFill>
              <a:schemeClr val="accent5"/>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pic>
        <p:nvPicPr>
          <p:cNvPr id="3" name="Picture 2" descr="Template ROS menu"/>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3307" r="2038"/>
          <a:stretch/>
        </p:blipFill>
        <p:spPr bwMode="auto">
          <a:xfrm>
            <a:off x="4350224" y="0"/>
            <a:ext cx="4793776" cy="4567722"/>
          </a:xfrm>
          <a:prstGeom prst="rect">
            <a:avLst/>
          </a:prstGeom>
          <a:noFill/>
          <a:ln w="25400">
            <a:solidFill>
              <a:schemeClr val="accent5"/>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4" name="Rectangle 3" descr="CPRS Templates&#10;"/>
          <p:cNvSpPr/>
          <p:nvPr/>
        </p:nvSpPr>
        <p:spPr>
          <a:xfrm>
            <a:off x="0" y="4724400"/>
            <a:ext cx="9144000" cy="144655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spc="0" dirty="0" smtClean="0">
                <a:ln w="0"/>
                <a:solidFill>
                  <a:srgbClr val="185D66"/>
                </a:solidFill>
                <a:effectLst>
                  <a:reflection blurRad="12700" stA="50000" endPos="50000" dist="5000" dir="5400000" sy="-100000" rotWithShape="0"/>
                </a:effectLst>
                <a:latin typeface="+mn-lt"/>
              </a:rPr>
              <a:t>CPRS TEmplates</a:t>
            </a:r>
            <a:endParaRPr lang="en-US" sz="8800" b="1" cap="all" spc="0" dirty="0">
              <a:ln w="0"/>
              <a:solidFill>
                <a:srgbClr val="185D66"/>
              </a:solidFill>
              <a:effectLst>
                <a:reflection blurRad="12700" stA="50000" endPos="50000" dist="5000" dir="5400000" sy="-100000" rotWithShape="0"/>
              </a:effectLst>
              <a:latin typeface="+mn-lt"/>
            </a:endParaRPr>
          </a:p>
        </p:txBody>
      </p:sp>
    </p:spTree>
    <p:extLst>
      <p:ext uri="{BB962C8B-B14F-4D97-AF65-F5344CB8AC3E}">
        <p14:creationId xmlns:p14="http://schemas.microsoft.com/office/powerpoint/2010/main" val="2329325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PRS Notes scre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860" y="433063"/>
            <a:ext cx="8826279" cy="5991873"/>
          </a:xfrm>
          <a:prstGeom prst="rect">
            <a:avLst/>
          </a:prstGeom>
        </p:spPr>
      </p:pic>
      <p:sp>
        <p:nvSpPr>
          <p:cNvPr id="10" name="Rectangle 9" descr="&quot; &quot;"/>
          <p:cNvSpPr/>
          <p:nvPr/>
        </p:nvSpPr>
        <p:spPr>
          <a:xfrm>
            <a:off x="234493" y="3429000"/>
            <a:ext cx="2971800" cy="2362867"/>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Templates drawer with My Templates and Shared Templates"/>
          <p:cNvPicPr>
            <a:picLocks noChangeAspect="1"/>
          </p:cNvPicPr>
          <p:nvPr/>
        </p:nvPicPr>
        <p:blipFill rotWithShape="1">
          <a:blip r:embed="rId3" cstate="print">
            <a:extLst>
              <a:ext uri="{28A0092B-C50C-407E-A947-70E740481C1C}">
                <a14:useLocalDpi xmlns:a14="http://schemas.microsoft.com/office/drawing/2010/main" val="0"/>
              </a:ext>
            </a:extLst>
          </a:blip>
          <a:srcRect l="2005" b="4027"/>
          <a:stretch/>
        </p:blipFill>
        <p:spPr>
          <a:xfrm>
            <a:off x="2415654" y="990600"/>
            <a:ext cx="6336941" cy="3144672"/>
          </a:xfrm>
          <a:prstGeom prst="rect">
            <a:avLst/>
          </a:prstGeom>
          <a:ln w="63500">
            <a:solidFill>
              <a:schemeClr val="bg1">
                <a:lumMod val="65000"/>
              </a:schemeClr>
            </a:solidFill>
          </a:ln>
          <a:effectLst>
            <a:outerShdw blurRad="50800" dist="38100" dir="8100000" algn="tr" rotWithShape="0">
              <a:schemeClr val="tx1">
                <a:lumMod val="85000"/>
                <a:lumOff val="15000"/>
                <a:alpha val="40000"/>
              </a:schemeClr>
            </a:outerShdw>
          </a:effectLst>
        </p:spPr>
      </p:pic>
      <p:sp>
        <p:nvSpPr>
          <p:cNvPr id="20" name="Rectangle 19" descr="My Templates and Shared Templates location"/>
          <p:cNvSpPr/>
          <p:nvPr/>
        </p:nvSpPr>
        <p:spPr>
          <a:xfrm>
            <a:off x="2415654" y="1381503"/>
            <a:ext cx="2971800" cy="904498"/>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descr="&quot; &quot;"/>
          <p:cNvCxnSpPr/>
          <p:nvPr/>
        </p:nvCxnSpPr>
        <p:spPr>
          <a:xfrm flipH="1" flipV="1">
            <a:off x="3915930" y="2286002"/>
            <a:ext cx="4582818" cy="1078742"/>
          </a:xfrm>
          <a:prstGeom prst="line">
            <a:avLst/>
          </a:prstGeom>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descr="&quot; &quot;"/>
          <p:cNvCxnSpPr/>
          <p:nvPr/>
        </p:nvCxnSpPr>
        <p:spPr>
          <a:xfrm flipV="1">
            <a:off x="2669500" y="2313054"/>
            <a:ext cx="1254617" cy="1051690"/>
          </a:xfrm>
          <a:prstGeom prst="line">
            <a:avLst/>
          </a:prstGeom>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9" name="Picture 2" descr="My Templates and Shared Templat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9500" y="3364744"/>
            <a:ext cx="5829248" cy="1541056"/>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249054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y Templates and Shared Templat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3" t="6531" b="12878"/>
          <a:stretch/>
        </p:blipFill>
        <p:spPr bwMode="auto">
          <a:xfrm>
            <a:off x="1448772" y="2811441"/>
            <a:ext cx="6222924" cy="1351128"/>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5" name="Straight Connector 4" descr="&quot; &quot;"/>
          <p:cNvCxnSpPr/>
          <p:nvPr/>
        </p:nvCxnSpPr>
        <p:spPr>
          <a:xfrm>
            <a:off x="0" y="3418768"/>
            <a:ext cx="9144000" cy="0"/>
          </a:xfrm>
          <a:prstGeom prst="line">
            <a:avLst/>
          </a:prstGeom>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 name="Content Placeholder 5" descr="Shared Templates&#10;Templates shared across your medical center&#10;Provided graciously by your Clinical Application Coordinators (CACs)!&#10;"/>
          <p:cNvSpPr txBox="1">
            <a:spLocks/>
          </p:cNvSpPr>
          <p:nvPr/>
        </p:nvSpPr>
        <p:spPr bwMode="auto">
          <a:xfrm>
            <a:off x="228600" y="4460447"/>
            <a:ext cx="8686800" cy="2544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t>Shared Templates</a:t>
            </a:r>
          </a:p>
          <a:p>
            <a:pPr lvl="1"/>
            <a:r>
              <a:rPr lang="en-US" b="1" dirty="0" smtClean="0"/>
              <a:t>Templates shared across your medical center</a:t>
            </a:r>
          </a:p>
          <a:p>
            <a:pPr lvl="1"/>
            <a:r>
              <a:rPr lang="en-US" b="1" dirty="0" smtClean="0"/>
              <a:t>Provided graciously by your Clinical Applications Coordinators (CACs)!</a:t>
            </a:r>
            <a:endParaRPr lang="en-US" b="1" dirty="0"/>
          </a:p>
        </p:txBody>
      </p:sp>
      <p:sp>
        <p:nvSpPr>
          <p:cNvPr id="8" name="Content Placeholder 5"/>
          <p:cNvSpPr>
            <a:spLocks noGrp="1"/>
          </p:cNvSpPr>
          <p:nvPr>
            <p:ph idx="1"/>
          </p:nvPr>
        </p:nvSpPr>
        <p:spPr>
          <a:xfrm>
            <a:off x="228600" y="315882"/>
            <a:ext cx="8686800" cy="2262982"/>
          </a:xfrm>
        </p:spPr>
        <p:txBody>
          <a:bodyPr/>
          <a:lstStyle/>
          <a:p>
            <a:r>
              <a:rPr lang="en-US" b="1" dirty="0" smtClean="0"/>
              <a:t>Personal Templates (My Templates)</a:t>
            </a:r>
          </a:p>
          <a:p>
            <a:pPr lvl="1"/>
            <a:r>
              <a:rPr lang="en-US" b="1" dirty="0" smtClean="0"/>
              <a:t>Templates you’ve created yourself</a:t>
            </a:r>
          </a:p>
          <a:p>
            <a:pPr lvl="1"/>
            <a:r>
              <a:rPr lang="en-US" b="1" dirty="0" smtClean="0"/>
              <a:t>Templates you’ve imported from a friend</a:t>
            </a:r>
          </a:p>
          <a:p>
            <a:pPr lvl="1"/>
            <a:r>
              <a:rPr lang="en-US" b="1" dirty="0" smtClean="0"/>
              <a:t>Templates you’ve imported from Shared Templates</a:t>
            </a:r>
          </a:p>
        </p:txBody>
      </p:sp>
    </p:spTree>
    <p:extLst>
      <p:ext uri="{BB962C8B-B14F-4D97-AF65-F5344CB8AC3E}">
        <p14:creationId xmlns:p14="http://schemas.microsoft.com/office/powerpoint/2010/main" val="165352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mplates list, Shared Templates menu expande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892"/>
          <a:stretch/>
        </p:blipFill>
        <p:spPr bwMode="auto">
          <a:xfrm>
            <a:off x="1295400" y="-20024"/>
            <a:ext cx="6553200" cy="71697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descr="Shared Templates menu location"/>
          <p:cNvSpPr/>
          <p:nvPr/>
        </p:nvSpPr>
        <p:spPr>
          <a:xfrm>
            <a:off x="1322696" y="789295"/>
            <a:ext cx="3048000" cy="402608"/>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19941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y Templates and Shared Templates lists expande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67"/>
          <a:stretch/>
        </p:blipFill>
        <p:spPr bwMode="auto">
          <a:xfrm>
            <a:off x="1295400" y="13648"/>
            <a:ext cx="6553200" cy="6844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descr="My Templates menu list"/>
          <p:cNvSpPr/>
          <p:nvPr/>
        </p:nvSpPr>
        <p:spPr>
          <a:xfrm>
            <a:off x="1302793" y="412911"/>
            <a:ext cx="3048000" cy="402608"/>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04492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y Templates and Shared Templates lists expande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567"/>
          <a:stretch/>
        </p:blipFill>
        <p:spPr bwMode="auto">
          <a:xfrm>
            <a:off x="1295400" y="13648"/>
            <a:ext cx="6553200" cy="6844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descr="template folder icon for Patient Educ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3787" y="5431447"/>
            <a:ext cx="1146562" cy="1234760"/>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5" name="Straight Arrow Connector 14" descr="&quot; &quot;"/>
          <p:cNvCxnSpPr>
            <a:stCxn id="14" idx="3"/>
            <a:endCxn id="10" idx="1"/>
          </p:cNvCxnSpPr>
          <p:nvPr/>
        </p:nvCxnSpPr>
        <p:spPr>
          <a:xfrm>
            <a:off x="2383809" y="6029781"/>
            <a:ext cx="4069978" cy="19046"/>
          </a:xfrm>
          <a:prstGeom prst="straightConnector1">
            <a:avLst/>
          </a:prstGeom>
          <a:ln w="63500">
            <a:solidFill>
              <a:schemeClr val="accent6">
                <a:lumMod val="7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4" name="Rectangle 13" descr="template folder icon location"/>
          <p:cNvSpPr/>
          <p:nvPr/>
        </p:nvSpPr>
        <p:spPr>
          <a:xfrm>
            <a:off x="1850409" y="5739263"/>
            <a:ext cx="533400" cy="581036"/>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 descr="alarm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7036" y="4156110"/>
            <a:ext cx="1255245" cy="1255245"/>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pic>
        <p:nvPicPr>
          <p:cNvPr id="9" name="Picture 2" descr="templat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3787" y="2795164"/>
            <a:ext cx="1141811" cy="1413671"/>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3" name="Straight Arrow Connector 12" descr="&quot; &quot;"/>
          <p:cNvCxnSpPr>
            <a:stCxn id="12" idx="3"/>
          </p:cNvCxnSpPr>
          <p:nvPr/>
        </p:nvCxnSpPr>
        <p:spPr>
          <a:xfrm>
            <a:off x="2401539" y="3707996"/>
            <a:ext cx="4052248" cy="7961"/>
          </a:xfrm>
          <a:prstGeom prst="straightConnector1">
            <a:avLst/>
          </a:prstGeom>
          <a:ln w="63500">
            <a:solidFill>
              <a:schemeClr val="accent6">
                <a:lumMod val="7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2" name="Rectangle 11" descr="template icon location"/>
          <p:cNvSpPr/>
          <p:nvPr/>
        </p:nvSpPr>
        <p:spPr>
          <a:xfrm>
            <a:off x="1868139" y="3417478"/>
            <a:ext cx="533400" cy="581036"/>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open folder ic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25"/>
          <a:stretch/>
        </p:blipFill>
        <p:spPr bwMode="auto">
          <a:xfrm>
            <a:off x="6359856" y="673582"/>
            <a:ext cx="1793543" cy="1699591"/>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3" name="Straight Arrow Connector 2" descr="&quot; &quot;"/>
          <p:cNvCxnSpPr/>
          <p:nvPr/>
        </p:nvCxnSpPr>
        <p:spPr>
          <a:xfrm>
            <a:off x="2403144" y="1836127"/>
            <a:ext cx="3956712" cy="0"/>
          </a:xfrm>
          <a:prstGeom prst="straightConnector1">
            <a:avLst/>
          </a:prstGeom>
          <a:ln w="63500">
            <a:solidFill>
              <a:schemeClr val="accent6">
                <a:lumMod val="7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 name="Rectangle 4" descr="folder icon location"/>
          <p:cNvSpPr/>
          <p:nvPr/>
        </p:nvSpPr>
        <p:spPr>
          <a:xfrm>
            <a:off x="1869744" y="1537648"/>
            <a:ext cx="533400" cy="581036"/>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0106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iew menu Icon Legend selec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 y="57150"/>
            <a:ext cx="2920521" cy="349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con Legend page, Templates tab selected"/>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rcRect/>
          <a:stretch>
            <a:fillRect/>
          </a:stretch>
        </p:blipFill>
        <p:spPr bwMode="auto">
          <a:xfrm>
            <a:off x="1929896" y="573231"/>
            <a:ext cx="7069145" cy="6172200"/>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pic>
      <p:cxnSp>
        <p:nvCxnSpPr>
          <p:cNvPr id="7" name="Straight Arrow Connector 6" descr="&quot; &quot;"/>
          <p:cNvCxnSpPr/>
          <p:nvPr/>
        </p:nvCxnSpPr>
        <p:spPr>
          <a:xfrm>
            <a:off x="1479310" y="3357536"/>
            <a:ext cx="469636" cy="0"/>
          </a:xfrm>
          <a:prstGeom prst="straightConnector1">
            <a:avLst/>
          </a:prstGeom>
          <a:ln w="63500">
            <a:solidFill>
              <a:schemeClr val="accent6">
                <a:lumMod val="7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Rectangle 5" descr="highlighted Icon Legend selection"/>
          <p:cNvSpPr/>
          <p:nvPr/>
        </p:nvSpPr>
        <p:spPr>
          <a:xfrm>
            <a:off x="45554" y="3218597"/>
            <a:ext cx="1447800" cy="290518"/>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81183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9475" y="958595"/>
            <a:ext cx="5699764" cy="4903526"/>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descr="Template Type selection box, Folder selected"/>
          <p:cNvPicPr preferRelativeResize="0">
            <a:picLocks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3000" y="5476107"/>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1" name="Picture 3" descr="Template Type selection box, Dialog selected"/>
          <p:cNvPicPr preferRelativeResize="0">
            <a:picLocks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922" y="3124200"/>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2" name="Picture 4" descr="Template Type selection box, Reminder Dialog selected"/>
          <p:cNvPicPr preferRelativeResize="0">
            <a:picLocks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0" y="4281377"/>
            <a:ext cx="7599687" cy="84923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5" descr="Template Type selection box, Template (highlighted)"/>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2057400"/>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descr="Template Types&#10;"/>
          <p:cNvSpPr/>
          <p:nvPr/>
        </p:nvSpPr>
        <p:spPr>
          <a:xfrm>
            <a:off x="562341" y="685800"/>
            <a:ext cx="4817972" cy="974459"/>
          </a:xfrm>
          <a:prstGeom prst="rect">
            <a:avLst/>
          </a:prstGeom>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Template Types</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56255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istA View menu, Icon Legend  selec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 y="57150"/>
            <a:ext cx="2920521" cy="349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con Legend page, Templates tab selected"/>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rcRect/>
          <a:stretch>
            <a:fillRect/>
          </a:stretch>
        </p:blipFill>
        <p:spPr bwMode="auto">
          <a:xfrm>
            <a:off x="1929896" y="592281"/>
            <a:ext cx="7069145" cy="6172200"/>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pic>
      <p:cxnSp>
        <p:nvCxnSpPr>
          <p:cNvPr id="7" name="Straight Arrow Connector 6" descr="&quot; &quot;"/>
          <p:cNvCxnSpPr/>
          <p:nvPr/>
        </p:nvCxnSpPr>
        <p:spPr>
          <a:xfrm>
            <a:off x="1479310" y="3376586"/>
            <a:ext cx="469636"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Rectangle 5" descr="&quot; &quot;"/>
          <p:cNvSpPr/>
          <p:nvPr/>
        </p:nvSpPr>
        <p:spPr>
          <a:xfrm>
            <a:off x="38100" y="3218597"/>
            <a:ext cx="1447800" cy="290518"/>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Icon Legend dialog, highlight of Shared Template and Personal Template"/>
          <p:cNvSpPr/>
          <p:nvPr/>
        </p:nvSpPr>
        <p:spPr>
          <a:xfrm>
            <a:off x="2182972" y="2802081"/>
            <a:ext cx="6427628" cy="413032"/>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1012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Normal Exam patient dat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87" r="4545"/>
          <a:stretch/>
        </p:blipFill>
        <p:spPr bwMode="auto">
          <a:xfrm>
            <a:off x="4262765" y="4585648"/>
            <a:ext cx="4681182" cy="2085975"/>
          </a:xfrm>
          <a:prstGeom prst="rect">
            <a:avLst/>
          </a:prstGeom>
          <a:noFill/>
          <a:ln w="63500">
            <a:solidFill>
              <a:schemeClr val="accent6">
                <a:lumMod val="7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3" name="Elbow Connector 12" descr="&quot; &quot;"/>
          <p:cNvCxnSpPr/>
          <p:nvPr/>
        </p:nvCxnSpPr>
        <p:spPr>
          <a:xfrm rot="5400000" flipH="1" flipV="1">
            <a:off x="2961052" y="4012953"/>
            <a:ext cx="381001" cy="2195129"/>
          </a:xfrm>
          <a:prstGeom prst="bentConnector2">
            <a:avLst/>
          </a:prstGeom>
          <a:ln w="63500">
            <a:solidFill>
              <a:schemeClr val="accent6">
                <a:lumMod val="7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4" name="Elbow Connector 13" descr="&quot; &quot;"/>
          <p:cNvCxnSpPr/>
          <p:nvPr/>
        </p:nvCxnSpPr>
        <p:spPr>
          <a:xfrm>
            <a:off x="2043752" y="6032373"/>
            <a:ext cx="2195129" cy="286539"/>
          </a:xfrm>
          <a:prstGeom prst="bentConnector3">
            <a:avLst>
              <a:gd name="adj1" fmla="val 262"/>
            </a:avLst>
          </a:prstGeom>
          <a:ln w="63500">
            <a:solidFill>
              <a:schemeClr val="accent6">
                <a:lumMod val="7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7" name="Picture 6" descr="Normal Exam template selection"/>
          <p:cNvPicPr>
            <a:picLocks noChangeAspect="1"/>
          </p:cNvPicPr>
          <p:nvPr/>
        </p:nvPicPr>
        <p:blipFill rotWithShape="1">
          <a:blip r:embed="rId3" cstate="print"/>
          <a:srcRect l="3261" r="5008"/>
          <a:stretch/>
        </p:blipFill>
        <p:spPr>
          <a:xfrm>
            <a:off x="228600" y="5328313"/>
            <a:ext cx="3835176" cy="655212"/>
          </a:xfrm>
          <a:prstGeom prst="rect">
            <a:avLst/>
          </a:prstGeom>
          <a:ln w="63500">
            <a:solidFill>
              <a:schemeClr val="accent6">
                <a:lumMod val="75000"/>
              </a:schemeClr>
            </a:solidFill>
          </a:ln>
        </p:spPr>
      </p:pic>
      <p:sp>
        <p:nvSpPr>
          <p:cNvPr id="5" name="Content Placeholder 6" descr="Simple and easy to create&#10;Entire template always entered into note&#10;Can include patient data objects (example lab results, vitals, patient name, etc.)&#10;Template fields can be included, but this changes the behavior of the template&#10;"/>
          <p:cNvSpPr txBox="1">
            <a:spLocks/>
          </p:cNvSpPr>
          <p:nvPr/>
        </p:nvSpPr>
        <p:spPr bwMode="auto">
          <a:xfrm>
            <a:off x="457200" y="1219201"/>
            <a:ext cx="82296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t>Simple and easy to create</a:t>
            </a:r>
          </a:p>
          <a:p>
            <a:r>
              <a:rPr lang="en-US" b="1" dirty="0"/>
              <a:t>E</a:t>
            </a:r>
            <a:r>
              <a:rPr lang="en-US" b="1" dirty="0" smtClean="0"/>
              <a:t>ntire template always entered into note</a:t>
            </a:r>
          </a:p>
          <a:p>
            <a:r>
              <a:rPr lang="en-US" b="1" dirty="0" smtClean="0"/>
              <a:t>Can include patient data objects (example lab results, vitals, patient name, etc.)</a:t>
            </a:r>
          </a:p>
          <a:p>
            <a:r>
              <a:rPr lang="en-US" b="1" dirty="0" smtClean="0"/>
              <a:t>Template fields can be included, but this changes the behavior of the template</a:t>
            </a:r>
          </a:p>
        </p:txBody>
      </p:sp>
      <p:sp>
        <p:nvSpPr>
          <p:cNvPr id="11" name="TextBox 10" descr="“Boilerplate” or Text Templates&#10;"/>
          <p:cNvSpPr txBox="1"/>
          <p:nvPr/>
        </p:nvSpPr>
        <p:spPr>
          <a:xfrm>
            <a:off x="932597" y="353704"/>
            <a:ext cx="7239000"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“Boilerplate” or Text Templates</a:t>
            </a:r>
          </a:p>
        </p:txBody>
      </p:sp>
    </p:spTree>
    <p:extLst>
      <p:ext uri="{BB962C8B-B14F-4D97-AF65-F5344CB8AC3E}">
        <p14:creationId xmlns:p14="http://schemas.microsoft.com/office/powerpoint/2010/main" val="41116135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quot; &quot;"/>
          <p:cNvSpPr/>
          <p:nvPr/>
        </p:nvSpPr>
        <p:spPr>
          <a:xfrm>
            <a:off x="1309475" y="958595"/>
            <a:ext cx="5699764" cy="4903526"/>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descr="Template Type: Folder"/>
          <p:cNvPicPr preferRelativeResize="0">
            <a:picLocks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3000" y="5476107"/>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2" name="Picture 4" descr="Template Type: Reminder Dialog"/>
          <p:cNvPicPr preferRelativeResize="0">
            <a:picLocks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0" y="4281377"/>
            <a:ext cx="7599687" cy="84923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1" name="Picture 3" descr="Template Type: Dialog (highlighted)"/>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922" y="3124200"/>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5" descr="Template Type: Template"/>
          <p:cNvPicPr preferRelativeResize="0">
            <a:picLocks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00" y="2057400"/>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descr="Template Types&#10;"/>
          <p:cNvSpPr/>
          <p:nvPr/>
        </p:nvSpPr>
        <p:spPr>
          <a:xfrm>
            <a:off x="562341" y="685800"/>
            <a:ext cx="4817972" cy="974459"/>
          </a:xfrm>
          <a:prstGeom prst="rect">
            <a:avLst/>
          </a:prstGeom>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Template Types</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56255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y happy, dancing stick figure "/>
          <p:cNvPicPr>
            <a:picLocks noChangeAspect="1"/>
          </p:cNvPicPr>
          <p:nvPr/>
        </p:nvPicPr>
        <p:blipFill>
          <a:blip r:embed="rId3" cstate="print">
            <a:extLst>
              <a:ext uri="{BEBA8EAE-BF5A-486C-A8C5-ECC9F3942E4B}">
                <a14:imgProps xmlns:a14="http://schemas.microsoft.com/office/drawing/2010/main">
                  <a14:imgLayer r:embed="rId4">
                    <a14:imgEffect>
                      <a14:backgroundRemoval t="4502" b="94134" l="7902" r="89646">
                        <a14:foregroundMark x1="33787" y1="26057" x2="33787" y2="26057"/>
                        <a14:foregroundMark x1="44959" y1="24693" x2="44959" y2="24693"/>
                        <a14:foregroundMark x1="48774" y1="26876" x2="48774" y2="26876"/>
                      </a14:backgroundRemoval>
                    </a14:imgEffect>
                  </a14:imgLayer>
                </a14:imgProps>
              </a:ext>
              <a:ext uri="{28A0092B-C50C-407E-A947-70E740481C1C}">
                <a14:useLocalDpi xmlns:a14="http://schemas.microsoft.com/office/drawing/2010/main" val="0"/>
              </a:ext>
            </a:extLst>
          </a:blip>
          <a:stretch>
            <a:fillRect/>
          </a:stretch>
        </p:blipFill>
        <p:spPr>
          <a:xfrm>
            <a:off x="6705600" y="609600"/>
            <a:ext cx="2054578" cy="4267200"/>
          </a:xfrm>
          <a:prstGeom prst="rect">
            <a:avLst/>
          </a:prstGeom>
        </p:spPr>
      </p:pic>
      <p:pic>
        <p:nvPicPr>
          <p:cNvPr id="3" name="Picture 2" descr="stick figure looking sad"/>
          <p:cNvPicPr>
            <a:picLocks noChangeAspect="1"/>
          </p:cNvPicPr>
          <p:nvPr/>
        </p:nvPicPr>
        <p:blipFill>
          <a:blip r:embed="rId5" cstate="print">
            <a:extLst>
              <a:ext uri="{BEBA8EAE-BF5A-486C-A8C5-ECC9F3942E4B}">
                <a14:imgProps xmlns:a14="http://schemas.microsoft.com/office/drawing/2010/main">
                  <a14:imgLayer r:embed="rId6">
                    <a14:imgEffect>
                      <a14:backgroundRemoval t="9959" b="94679" l="9809" r="89918">
                        <a14:foregroundMark x1="37330" y1="27558" x2="37330" y2="27558"/>
                        <a14:foregroundMark x1="45232" y1="25239" x2="45232" y2="25239"/>
                        <a14:foregroundMark x1="48501" y1="30150" x2="48501" y2="30150"/>
                      </a14:backgroundRemoval>
                    </a14:imgEffect>
                  </a14:imgLayer>
                </a14:imgProps>
              </a:ext>
              <a:ext uri="{28A0092B-C50C-407E-A947-70E740481C1C}">
                <a14:useLocalDpi xmlns:a14="http://schemas.microsoft.com/office/drawing/2010/main" val="0"/>
              </a:ext>
            </a:extLst>
          </a:blip>
          <a:stretch>
            <a:fillRect/>
          </a:stretch>
        </p:blipFill>
        <p:spPr>
          <a:xfrm>
            <a:off x="4470400" y="762000"/>
            <a:ext cx="2044700" cy="4203700"/>
          </a:xfrm>
          <a:prstGeom prst="rect">
            <a:avLst/>
          </a:prstGeom>
        </p:spPr>
      </p:pic>
      <p:pic>
        <p:nvPicPr>
          <p:cNvPr id="5" name="Picture 4" descr="stick figure looking confused"/>
          <p:cNvPicPr>
            <a:picLocks noChangeAspect="1"/>
          </p:cNvPicPr>
          <p:nvPr/>
        </p:nvPicPr>
        <p:blipFill>
          <a:blip r:embed="rId7" cstate="print">
            <a:extLst>
              <a:ext uri="{BEBA8EAE-BF5A-486C-A8C5-ECC9F3942E4B}">
                <a14:imgProps xmlns:a14="http://schemas.microsoft.com/office/drawing/2010/main">
                  <a14:imgLayer r:embed="rId8">
                    <a14:imgEffect>
                      <a14:backgroundRemoval t="2456" b="96862" l="5995" r="95913">
                        <a14:foregroundMark x1="37057" y1="20737" x2="37057" y2="20737"/>
                        <a14:foregroundMark x1="50136" y1="17462" x2="50136" y2="17462"/>
                        <a14:foregroundMark x1="42779" y1="24011" x2="42779" y2="24011"/>
                        <a14:foregroundMark x1="50409" y1="22237" x2="50409" y2="22237"/>
                        <a14:foregroundMark x1="46049" y1="27558" x2="46049" y2="27558"/>
                      </a14:backgroundRemoval>
                    </a14:imgEffect>
                  </a14:imgLayer>
                </a14:imgProps>
              </a:ext>
              <a:ext uri="{28A0092B-C50C-407E-A947-70E740481C1C}">
                <a14:useLocalDpi xmlns:a14="http://schemas.microsoft.com/office/drawing/2010/main" val="0"/>
              </a:ext>
            </a:extLst>
          </a:blip>
          <a:stretch>
            <a:fillRect/>
          </a:stretch>
        </p:blipFill>
        <p:spPr>
          <a:xfrm>
            <a:off x="2743200" y="1079500"/>
            <a:ext cx="1828800" cy="3657600"/>
          </a:xfrm>
          <a:prstGeom prst="rect">
            <a:avLst/>
          </a:prstGeom>
        </p:spPr>
      </p:pic>
      <p:pic>
        <p:nvPicPr>
          <p:cNvPr id="6" name="Picture 5" descr="angry stick figure with smoke coming out of it's ears"/>
          <p:cNvPicPr>
            <a:picLocks noChangeAspect="1"/>
          </p:cNvPicPr>
          <p:nvPr/>
        </p:nvPicPr>
        <p:blipFill>
          <a:blip r:embed="rId9" cstate="print">
            <a:extLst>
              <a:ext uri="{BEBA8EAE-BF5A-486C-A8C5-ECC9F3942E4B}">
                <a14:imgProps xmlns:a14="http://schemas.microsoft.com/office/drawing/2010/main">
                  <a14:imgLayer r:embed="rId10">
                    <a14:imgEffect>
                      <a14:backgroundRemoval t="546" b="98909" l="5450" r="98638">
                        <a14:foregroundMark x1="55313" y1="18554" x2="55313" y2="18554"/>
                        <a14:foregroundMark x1="55586" y1="15825" x2="55586" y2="15825"/>
                        <a14:foregroundMark x1="59946" y1="15962" x2="59946" y2="15962"/>
                        <a14:foregroundMark x1="59401" y1="14188" x2="59401" y2="14188"/>
                        <a14:foregroundMark x1="61035" y1="12960" x2="61035" y2="12960"/>
                        <a14:foregroundMark x1="55313" y1="14188" x2="55313" y2="14188"/>
                        <a14:foregroundMark x1="34060" y1="16371" x2="34060" y2="16371"/>
                        <a14:foregroundMark x1="29973" y1="15280" x2="29973" y2="15280"/>
                        <a14:foregroundMark x1="32970" y1="14870" x2="32970" y2="14870"/>
                        <a14:foregroundMark x1="36240" y1="12960" x2="36240" y2="12960"/>
                        <a14:foregroundMark x1="34605" y1="9550" x2="34605" y2="9550"/>
                        <a14:foregroundMark x1="24796" y1="9277" x2="24796" y2="9277"/>
                        <a14:foregroundMark x1="18256" y1="14188" x2="18256" y2="14188"/>
                        <a14:foregroundMark x1="25341" y1="19100" x2="25341" y2="19100"/>
                        <a14:foregroundMark x1="80381" y1="14598" x2="80381" y2="14598"/>
                        <a14:foregroundMark x1="84196" y1="14598" x2="84196" y2="14598"/>
                        <a14:foregroundMark x1="76294" y1="12142" x2="76294" y2="12142"/>
                        <a14:foregroundMark x1="80381" y1="10095" x2="80381" y2="10095"/>
                        <a14:foregroundMark x1="88556" y1="9823" x2="88556" y2="9823"/>
                        <a14:foregroundMark x1="89101" y1="18417" x2="89101" y2="18417"/>
                      </a14:backgroundRemoval>
                    </a14:imgEffect>
                  </a14:imgLayer>
                </a14:imgProps>
              </a:ext>
              <a:ext uri="{28A0092B-C50C-407E-A947-70E740481C1C}">
                <a14:useLocalDpi xmlns:a14="http://schemas.microsoft.com/office/drawing/2010/main" val="0"/>
              </a:ext>
            </a:extLst>
          </a:blip>
          <a:stretch>
            <a:fillRect/>
          </a:stretch>
        </p:blipFill>
        <p:spPr>
          <a:xfrm>
            <a:off x="685800" y="1079500"/>
            <a:ext cx="1828800" cy="3657600"/>
          </a:xfrm>
          <a:prstGeom prst="rect">
            <a:avLst/>
          </a:prstGeom>
        </p:spPr>
      </p:pic>
      <p:sp>
        <p:nvSpPr>
          <p:cNvPr id="4" name="Rectangle 3"/>
          <p:cNvSpPr/>
          <p:nvPr/>
        </p:nvSpPr>
        <p:spPr>
          <a:xfrm>
            <a:off x="0" y="4724400"/>
            <a:ext cx="9144000" cy="144655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spc="0" dirty="0" smtClean="0">
                <a:ln w="0"/>
                <a:solidFill>
                  <a:srgbClr val="185D66"/>
                </a:solidFill>
                <a:effectLst>
                  <a:reflection blurRad="12700" stA="50000" endPos="50000" dist="5000" dir="5400000" sy="-100000" rotWithShape="0"/>
                </a:effectLst>
                <a:latin typeface="+mn-lt"/>
              </a:rPr>
              <a:t>CPRS TEmplates</a:t>
            </a:r>
            <a:endParaRPr lang="en-US" sz="8800" b="1" cap="all" spc="0" dirty="0">
              <a:ln w="0"/>
              <a:solidFill>
                <a:srgbClr val="185D66"/>
              </a:solidFill>
              <a:effectLst>
                <a:reflection blurRad="12700" stA="50000" endPos="50000" dist="5000" dir="5400000" sy="-100000" rotWithShape="0"/>
              </a:effectLst>
              <a:latin typeface="+mn-lt"/>
            </a:endParaRPr>
          </a:p>
        </p:txBody>
      </p:sp>
    </p:spTree>
    <p:extLst>
      <p:ext uri="{BB962C8B-B14F-4D97-AF65-F5344CB8AC3E}">
        <p14:creationId xmlns:p14="http://schemas.microsoft.com/office/powerpoint/2010/main" val="84678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istA View menu Icon Legend selec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 y="57150"/>
            <a:ext cx="2920521" cy="349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con Legend page, Templates tab selected"/>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rcRect/>
          <a:stretch>
            <a:fillRect/>
          </a:stretch>
        </p:blipFill>
        <p:spPr bwMode="auto">
          <a:xfrm>
            <a:off x="1929896" y="592281"/>
            <a:ext cx="7069145" cy="6172200"/>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pic>
      <p:cxnSp>
        <p:nvCxnSpPr>
          <p:cNvPr id="7" name="Straight Arrow Connector 6" descr="&quot; &quot;"/>
          <p:cNvCxnSpPr/>
          <p:nvPr/>
        </p:nvCxnSpPr>
        <p:spPr>
          <a:xfrm>
            <a:off x="1498360" y="3357536"/>
            <a:ext cx="469636"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Rectangle 5" descr="&quot; &quot;"/>
          <p:cNvSpPr/>
          <p:nvPr/>
        </p:nvSpPr>
        <p:spPr>
          <a:xfrm>
            <a:off x="83654" y="3199547"/>
            <a:ext cx="1447800" cy="290518"/>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Icon Leend screen, highlight of Shared Template Dialog, Personal Template Dialog"/>
          <p:cNvSpPr/>
          <p:nvPr/>
        </p:nvSpPr>
        <p:spPr>
          <a:xfrm>
            <a:off x="2071048" y="4630881"/>
            <a:ext cx="6705600" cy="413032"/>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11032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Review of Symptoms selec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5029200"/>
            <a:ext cx="2917825" cy="902752"/>
          </a:xfrm>
          <a:prstGeom prst="rect">
            <a:avLst/>
          </a:prstGeom>
          <a:noFill/>
          <a:ln w="63500">
            <a:solidFill>
              <a:schemeClr val="accent5"/>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8" name="Straight Arrow Connector 17" descr="&quot; &quot;"/>
          <p:cNvCxnSpPr/>
          <p:nvPr/>
        </p:nvCxnSpPr>
        <p:spPr>
          <a:xfrm>
            <a:off x="5652448" y="5487893"/>
            <a:ext cx="469010" cy="1"/>
          </a:xfrm>
          <a:prstGeom prst="straightConnector1">
            <a:avLst/>
          </a:prstGeom>
          <a:ln w="63500">
            <a:solidFill>
              <a:schemeClr val="accent5"/>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5" name="Picture 2" descr="Template Review of Symptoms (ROS) selection box"/>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2"/>
          <a:stretch/>
        </p:blipFill>
        <p:spPr bwMode="auto">
          <a:xfrm>
            <a:off x="2842846" y="3984305"/>
            <a:ext cx="2795954" cy="2721295"/>
          </a:xfrm>
          <a:prstGeom prst="rect">
            <a:avLst/>
          </a:prstGeom>
          <a:noFill/>
          <a:ln w="63500">
            <a:solidFill>
              <a:schemeClr val="accent5"/>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7" name="Straight Arrow Connector 16" descr="&quot; &quot;"/>
          <p:cNvCxnSpPr/>
          <p:nvPr/>
        </p:nvCxnSpPr>
        <p:spPr>
          <a:xfrm>
            <a:off x="2277164" y="5487894"/>
            <a:ext cx="565682" cy="0"/>
          </a:xfrm>
          <a:prstGeom prst="straightConnector1">
            <a:avLst/>
          </a:prstGeom>
          <a:ln w="63500">
            <a:solidFill>
              <a:schemeClr val="accent5"/>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9" name="Picture 8" descr="Review of Symptoms (ROS) folder icon"/>
          <p:cNvPicPr>
            <a:picLocks noChangeAspect="1"/>
          </p:cNvPicPr>
          <p:nvPr/>
        </p:nvPicPr>
        <p:blipFill>
          <a:blip r:embed="rId5" cstate="print"/>
          <a:stretch>
            <a:fillRect/>
          </a:stretch>
        </p:blipFill>
        <p:spPr>
          <a:xfrm>
            <a:off x="152400" y="5176121"/>
            <a:ext cx="2069036" cy="623545"/>
          </a:xfrm>
          <a:prstGeom prst="rect">
            <a:avLst/>
          </a:prstGeom>
          <a:ln w="63500">
            <a:solidFill>
              <a:schemeClr val="accent5"/>
            </a:solidFill>
          </a:ln>
          <a:effectLst>
            <a:outerShdw blurRad="50800" dist="38100" dir="8100000" algn="tr" rotWithShape="0">
              <a:schemeClr val="tx1">
                <a:lumMod val="85000"/>
                <a:lumOff val="15000"/>
                <a:alpha val="40000"/>
              </a:schemeClr>
            </a:outerShdw>
          </a:effectLst>
        </p:spPr>
      </p:pic>
      <p:sp>
        <p:nvSpPr>
          <p:cNvPr id="5" name="Content Placeholder 6" descr="Pick and choose template components to include in your note&#10;When processing, you are stuck in the template (gray box) until you complete it&#10;Can include Patient Data Objects and Template Fields&#10;"/>
          <p:cNvSpPr txBox="1">
            <a:spLocks/>
          </p:cNvSpPr>
          <p:nvPr/>
        </p:nvSpPr>
        <p:spPr bwMode="auto">
          <a:xfrm>
            <a:off x="457199" y="1219201"/>
            <a:ext cx="8568435"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t>Pick and </a:t>
            </a:r>
            <a:r>
              <a:rPr lang="en-US" b="1" dirty="0"/>
              <a:t>choose </a:t>
            </a:r>
            <a:r>
              <a:rPr lang="en-US" b="1" dirty="0" smtClean="0"/>
              <a:t>template components to include in your note</a:t>
            </a:r>
          </a:p>
          <a:p>
            <a:r>
              <a:rPr lang="en-US" b="1" dirty="0" smtClean="0"/>
              <a:t>When processing, you </a:t>
            </a:r>
            <a:r>
              <a:rPr lang="en-US" b="1" dirty="0"/>
              <a:t>are stuck in the </a:t>
            </a:r>
            <a:r>
              <a:rPr lang="en-US" b="1" dirty="0" smtClean="0"/>
              <a:t>template (gray box) </a:t>
            </a:r>
            <a:r>
              <a:rPr lang="en-US" b="1" dirty="0"/>
              <a:t>until you complete </a:t>
            </a:r>
            <a:r>
              <a:rPr lang="en-US" b="1" dirty="0" smtClean="0"/>
              <a:t>it</a:t>
            </a:r>
            <a:endParaRPr lang="en-US" b="1" dirty="0"/>
          </a:p>
          <a:p>
            <a:r>
              <a:rPr lang="en-US" b="1" dirty="0"/>
              <a:t>Can include Patient Data Objects and Template Fields</a:t>
            </a:r>
          </a:p>
        </p:txBody>
      </p:sp>
      <p:sp>
        <p:nvSpPr>
          <p:cNvPr id="11" name="TextBox 10" descr="Dialog Templates&#10;"/>
          <p:cNvSpPr txBox="1"/>
          <p:nvPr/>
        </p:nvSpPr>
        <p:spPr>
          <a:xfrm>
            <a:off x="932597" y="353704"/>
            <a:ext cx="7239000" cy="646331"/>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Dialog Templates</a:t>
            </a:r>
          </a:p>
        </p:txBody>
      </p:sp>
    </p:spTree>
    <p:extLst>
      <p:ext uri="{BB962C8B-B14F-4D97-AF65-F5344CB8AC3E}">
        <p14:creationId xmlns:p14="http://schemas.microsoft.com/office/powerpoint/2010/main" val="7082055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quot; &quot;"/>
          <p:cNvSpPr/>
          <p:nvPr/>
        </p:nvSpPr>
        <p:spPr>
          <a:xfrm>
            <a:off x="1309475" y="958595"/>
            <a:ext cx="5699764" cy="4903526"/>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descr="Template Type: Folder"/>
          <p:cNvPicPr preferRelativeResize="0">
            <a:picLocks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3000" y="5476107"/>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2" name="Picture 4" descr="Template Type: Reminder Dialog (highlighted)"/>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4281377"/>
            <a:ext cx="7599687" cy="84923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1" name="Picture 3" descr="Template Type: Dialog"/>
          <p:cNvPicPr preferRelativeResize="0">
            <a:picLocks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922" y="3124200"/>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5" descr="Template Type: Template"/>
          <p:cNvPicPr preferRelativeResize="0">
            <a:picLocks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00" y="2057400"/>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descr="Template Types&#10;"/>
          <p:cNvSpPr/>
          <p:nvPr/>
        </p:nvSpPr>
        <p:spPr>
          <a:xfrm>
            <a:off x="562341" y="685800"/>
            <a:ext cx="4817972" cy="974459"/>
          </a:xfrm>
          <a:prstGeom prst="rect">
            <a:avLst/>
          </a:prstGeom>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Template Types</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562550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istA View menu Icon Legend selec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 y="57150"/>
            <a:ext cx="2920521" cy="349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con Legend page, Templates tab selected, "/>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rcRect/>
          <a:stretch>
            <a:fillRect/>
          </a:stretch>
        </p:blipFill>
        <p:spPr bwMode="auto">
          <a:xfrm>
            <a:off x="1929896" y="592281"/>
            <a:ext cx="7069145" cy="6172200"/>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pic>
      <p:sp>
        <p:nvSpPr>
          <p:cNvPr id="6" name="Rectangle 5" descr="&quot; &quot;"/>
          <p:cNvSpPr/>
          <p:nvPr/>
        </p:nvSpPr>
        <p:spPr>
          <a:xfrm>
            <a:off x="57150" y="3218597"/>
            <a:ext cx="1447800" cy="290518"/>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descr="&quot; &quot;"/>
          <p:cNvCxnSpPr/>
          <p:nvPr/>
        </p:nvCxnSpPr>
        <p:spPr>
          <a:xfrm>
            <a:off x="1479310" y="3376586"/>
            <a:ext cx="469636"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Rectangle 7" descr="highlight of Shared Reminder Dialog, Personal Reminder Dialog"/>
          <p:cNvSpPr/>
          <p:nvPr/>
        </p:nvSpPr>
        <p:spPr>
          <a:xfrm>
            <a:off x="2071048" y="5379233"/>
            <a:ext cx="6705600" cy="413032"/>
          </a:xfrm>
          <a:prstGeom prst="rect">
            <a:avLst/>
          </a:prstGeom>
          <a:noFill/>
          <a:ln w="63500">
            <a:solidFill>
              <a:schemeClr val="accent5"/>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416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23850" y="1371600"/>
            <a:ext cx="8915400" cy="4906963"/>
          </a:xfrm>
        </p:spPr>
        <p:txBody>
          <a:bodyPr>
            <a:normAutofit fontScale="92500" lnSpcReduction="20000"/>
          </a:bodyPr>
          <a:lstStyle/>
          <a:p>
            <a:r>
              <a:rPr lang="en-US" sz="3600" b="1" dirty="0" smtClean="0"/>
              <a:t>Can do lots of fancy stuff</a:t>
            </a:r>
          </a:p>
          <a:p>
            <a:pPr marL="854075" lvl="1"/>
            <a:r>
              <a:rPr lang="en-US" sz="3200" b="1" dirty="0" smtClean="0"/>
              <a:t>generate orders </a:t>
            </a:r>
          </a:p>
          <a:p>
            <a:pPr marL="854075" lvl="1"/>
            <a:r>
              <a:rPr lang="en-US" sz="3200" b="1" dirty="0" smtClean="0"/>
              <a:t>enter encounter information</a:t>
            </a:r>
          </a:p>
          <a:p>
            <a:pPr marL="854075" lvl="1"/>
            <a:r>
              <a:rPr lang="en-US" sz="3200" b="1" dirty="0" smtClean="0"/>
              <a:t>enter vital signs</a:t>
            </a:r>
          </a:p>
          <a:p>
            <a:pPr marL="854075" lvl="1"/>
            <a:r>
              <a:rPr lang="en-US" sz="3200" b="1" dirty="0" smtClean="0"/>
              <a:t>etc.</a:t>
            </a:r>
          </a:p>
          <a:p>
            <a:r>
              <a:rPr lang="en-US" sz="3600" b="1" dirty="0" smtClean="0"/>
              <a:t>Usually permanently associated with a note title</a:t>
            </a:r>
          </a:p>
          <a:p>
            <a:r>
              <a:rPr lang="en-US" sz="3600" b="1" dirty="0" smtClean="0"/>
              <a:t>Beyond the scope of this class</a:t>
            </a:r>
          </a:p>
          <a:p>
            <a:r>
              <a:rPr lang="en-US" sz="3600" b="1" dirty="0" smtClean="0"/>
              <a:t>Talk to your Clinical Applications Coordinator (CAC)</a:t>
            </a:r>
            <a:endParaRPr lang="en-US" sz="3600" b="1" dirty="0"/>
          </a:p>
        </p:txBody>
      </p:sp>
      <p:sp>
        <p:nvSpPr>
          <p:cNvPr id="4" name="TextBox 3" descr="Reminder Dialog Templates&#10;"/>
          <p:cNvSpPr txBox="1"/>
          <p:nvPr/>
        </p:nvSpPr>
        <p:spPr>
          <a:xfrm>
            <a:off x="381000" y="353704"/>
            <a:ext cx="8382000" cy="646331"/>
          </a:xfrm>
          <a:prstGeom prst="rect">
            <a:avLst/>
          </a:prstGeom>
          <a:solidFill>
            <a:schemeClr val="accent5"/>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Reminder Dialog Templates</a:t>
            </a:r>
          </a:p>
        </p:txBody>
      </p:sp>
    </p:spTree>
    <p:extLst>
      <p:ext uri="{BB962C8B-B14F-4D97-AF65-F5344CB8AC3E}">
        <p14:creationId xmlns:p14="http://schemas.microsoft.com/office/powerpoint/2010/main" val="18594757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quot; &quot;"/>
          <p:cNvSpPr/>
          <p:nvPr/>
        </p:nvSpPr>
        <p:spPr>
          <a:xfrm>
            <a:off x="1309475" y="958595"/>
            <a:ext cx="5699764" cy="4903526"/>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descr="Template Type: Folder (selected)"/>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5476107"/>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2" name="Picture 4" descr="Template Type: Reminder Dialog"/>
          <p:cNvPicPr preferRelativeResize="0">
            <a:picLocks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0" y="4281377"/>
            <a:ext cx="7599687" cy="84923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1" name="Picture 3" descr="Template Type: Dialog"/>
          <p:cNvPicPr preferRelativeResize="0">
            <a:picLocks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922" y="3124200"/>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5" descr="Template Type: Template&#10;"/>
          <p:cNvPicPr preferRelativeResize="0">
            <a:picLocks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00" y="2057400"/>
            <a:ext cx="7599687" cy="7720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descr="Template Types&#10;"/>
          <p:cNvSpPr/>
          <p:nvPr/>
        </p:nvSpPr>
        <p:spPr>
          <a:xfrm>
            <a:off x="562341" y="685800"/>
            <a:ext cx="4817972" cy="974459"/>
          </a:xfrm>
          <a:prstGeom prst="rect">
            <a:avLst/>
          </a:prstGeom>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Template Types</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562550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istA View menu Icon Legend selec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 y="57150"/>
            <a:ext cx="2920521" cy="349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con Legend page, Templates tab selected, "/>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rcRect/>
          <a:stretch>
            <a:fillRect/>
          </a:stretch>
        </p:blipFill>
        <p:spPr bwMode="auto">
          <a:xfrm>
            <a:off x="1929896" y="592281"/>
            <a:ext cx="7069145" cy="6172200"/>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pic>
      <p:cxnSp>
        <p:nvCxnSpPr>
          <p:cNvPr id="7" name="Straight Arrow Connector 6" descr="&quot; &quot;"/>
          <p:cNvCxnSpPr/>
          <p:nvPr/>
        </p:nvCxnSpPr>
        <p:spPr>
          <a:xfrm>
            <a:off x="1479310" y="3376586"/>
            <a:ext cx="469636"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 name="Rectangle 5" descr="&quot; &quot;"/>
          <p:cNvSpPr/>
          <p:nvPr/>
        </p:nvSpPr>
        <p:spPr>
          <a:xfrm>
            <a:off x="64604" y="3218597"/>
            <a:ext cx="1447800" cy="290518"/>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Icon Legend screen, Shared Template Folder, Personal Template folder"/>
          <p:cNvSpPr/>
          <p:nvPr/>
        </p:nvSpPr>
        <p:spPr>
          <a:xfrm>
            <a:off x="2071048" y="3499161"/>
            <a:ext cx="6705600" cy="413032"/>
          </a:xfrm>
          <a:prstGeom prst="rect">
            <a:avLst/>
          </a:prstGeom>
          <a:noFill/>
          <a:ln w="63500">
            <a:solidFill>
              <a:schemeClr val="accent6">
                <a:lumMod val="7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110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ck of record keeping binders"/>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409" b="97342" l="0" r="100000">
                        <a14:foregroundMark x1="2729" y1="58282" x2="2729" y2="58282"/>
                        <a14:foregroundMark x1="73533" y1="4908" x2="73533" y2="4908"/>
                      </a14:backgroundRemoval>
                    </a14:imgEffect>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1284753"/>
            <a:ext cx="9138882" cy="6019397"/>
          </a:xfrm>
          <a:prstGeom prst="rect">
            <a:avLst/>
          </a:prstGeom>
        </p:spPr>
      </p:pic>
      <p:sp>
        <p:nvSpPr>
          <p:cNvPr id="5" name="Content Placeholder 2"/>
          <p:cNvSpPr>
            <a:spLocks noGrp="1"/>
          </p:cNvSpPr>
          <p:nvPr>
            <p:ph idx="1"/>
          </p:nvPr>
        </p:nvSpPr>
        <p:spPr>
          <a:xfrm>
            <a:off x="457200" y="1371600"/>
            <a:ext cx="8915400" cy="4906963"/>
          </a:xfrm>
        </p:spPr>
        <p:txBody>
          <a:bodyPr>
            <a:normAutofit/>
          </a:bodyPr>
          <a:lstStyle/>
          <a:p>
            <a:r>
              <a:rPr lang="en-US" sz="3600" b="1" dirty="0"/>
              <a:t>Useful for organizing templates</a:t>
            </a:r>
          </a:p>
          <a:p>
            <a:pPr marL="854075" lvl="1"/>
            <a:r>
              <a:rPr lang="en-US" sz="3200" b="1" dirty="0" smtClean="0"/>
              <a:t>by </a:t>
            </a:r>
            <a:r>
              <a:rPr lang="en-US" sz="3200" b="1" dirty="0"/>
              <a:t>Category</a:t>
            </a:r>
          </a:p>
          <a:p>
            <a:pPr marL="854075" lvl="1"/>
            <a:r>
              <a:rPr lang="en-US" sz="3200" b="1" dirty="0" smtClean="0"/>
              <a:t>by </a:t>
            </a:r>
            <a:r>
              <a:rPr lang="en-US" sz="3200" b="1" dirty="0"/>
              <a:t>Task</a:t>
            </a:r>
          </a:p>
          <a:p>
            <a:pPr marL="854075" lvl="1"/>
            <a:r>
              <a:rPr lang="en-US" sz="3200" b="1" dirty="0" smtClean="0"/>
              <a:t>by </a:t>
            </a:r>
            <a:r>
              <a:rPr lang="en-US" sz="3200" b="1" dirty="0"/>
              <a:t>Portion of the Clinic Visit</a:t>
            </a:r>
          </a:p>
          <a:p>
            <a:pPr marL="854075" lvl="1"/>
            <a:r>
              <a:rPr lang="en-US" sz="3200" b="1" dirty="0"/>
              <a:t>Etc.</a:t>
            </a:r>
          </a:p>
          <a:p>
            <a:r>
              <a:rPr lang="en-US" sz="3600" b="1" dirty="0"/>
              <a:t>Keep your template list under control</a:t>
            </a:r>
          </a:p>
        </p:txBody>
      </p:sp>
      <p:sp>
        <p:nvSpPr>
          <p:cNvPr id="4" name="TextBox 3" descr="Template Folders – Get organized!&#10;"/>
          <p:cNvSpPr txBox="1"/>
          <p:nvPr/>
        </p:nvSpPr>
        <p:spPr>
          <a:xfrm>
            <a:off x="490184" y="353704"/>
            <a:ext cx="815339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Folders – Get organized!</a:t>
            </a:r>
          </a:p>
        </p:txBody>
      </p:sp>
    </p:spTree>
    <p:extLst>
      <p:ext uri="{BB962C8B-B14F-4D97-AF65-F5344CB8AC3E}">
        <p14:creationId xmlns:p14="http://schemas.microsoft.com/office/powerpoint/2010/main" val="39165910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833287" y="1905000"/>
            <a:ext cx="3048001" cy="4221163"/>
          </a:xfrm>
        </p:spPr>
        <p:txBody>
          <a:bodyPr/>
          <a:lstStyle/>
          <a:p>
            <a:pPr>
              <a:spcAft>
                <a:spcPts val="1200"/>
              </a:spcAft>
            </a:pPr>
            <a:r>
              <a:rPr lang="en-US" sz="3400" b="1" dirty="0" smtClean="0"/>
              <a:t>No longer a mystery!</a:t>
            </a:r>
          </a:p>
          <a:p>
            <a:pPr>
              <a:spcAft>
                <a:spcPts val="1200"/>
              </a:spcAft>
            </a:pPr>
            <a:r>
              <a:rPr lang="en-US" sz="3400" b="1" dirty="0" smtClean="0"/>
              <a:t>But how do you create templates?</a:t>
            </a:r>
          </a:p>
          <a:p>
            <a:pPr>
              <a:spcAft>
                <a:spcPts val="1200"/>
              </a:spcAft>
            </a:pPr>
            <a:r>
              <a:rPr lang="en-US" sz="3400" b="1" dirty="0" smtClean="0"/>
              <a:t>How do you organize this drawer?</a:t>
            </a:r>
            <a:endParaRPr lang="en-US" sz="3400" b="1" dirty="0"/>
          </a:p>
        </p:txBody>
      </p:sp>
      <p:sp>
        <p:nvSpPr>
          <p:cNvPr id="6" name="Rectangle 5" descr="Templates Drawer&#10;"/>
          <p:cNvSpPr/>
          <p:nvPr/>
        </p:nvSpPr>
        <p:spPr>
          <a:xfrm>
            <a:off x="5257800" y="152400"/>
            <a:ext cx="3870495"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solidFill>
                  <a:srgbClr val="7030A0"/>
                </a:solidFill>
                <a:effectLst>
                  <a:outerShdw blurRad="76200" dist="50800" dir="5400000" algn="tl" rotWithShape="0">
                    <a:srgbClr val="000000">
                      <a:alpha val="65000"/>
                    </a:srgbClr>
                  </a:outerShdw>
                </a:effectLst>
              </a:rPr>
              <a:t>Templates Drawer</a:t>
            </a:r>
          </a:p>
        </p:txBody>
      </p:sp>
      <p:pic>
        <p:nvPicPr>
          <p:cNvPr id="2" name="Picture 2" descr="Template Drawer menu expand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4137"/>
            <a:ext cx="5029200" cy="6571463"/>
          </a:xfrm>
          <a:prstGeom prst="rect">
            <a:avLst/>
          </a:prstGeom>
          <a:noFill/>
          <a:ln w="63500">
            <a:solidFill>
              <a:srgbClr val="7030A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550836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rders, Notes, and Consults butt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558" y="5257053"/>
            <a:ext cx="7110219" cy="1033463"/>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9" name="Rectangle 8" descr="Notes button highlighted"/>
          <p:cNvSpPr/>
          <p:nvPr/>
        </p:nvSpPr>
        <p:spPr>
          <a:xfrm>
            <a:off x="3145808" y="5257053"/>
            <a:ext cx="2362200" cy="1041101"/>
          </a:xfrm>
          <a:prstGeom prst="rect">
            <a:avLst/>
          </a:prstGeom>
          <a:solidFill>
            <a:srgbClr val="FFFF00">
              <a:alpha val="50000"/>
            </a:srgbClr>
          </a:solidFill>
          <a:ln w="1270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descr="One Way road sign"/>
          <p:cNvGrpSpPr/>
          <p:nvPr/>
        </p:nvGrpSpPr>
        <p:grpSpPr>
          <a:xfrm>
            <a:off x="762000" y="216497"/>
            <a:ext cx="7543800" cy="5665394"/>
            <a:chOff x="-2933700" y="-165100"/>
            <a:chExt cx="7543800" cy="5665394"/>
          </a:xfrm>
        </p:grpSpPr>
        <p:sp>
          <p:nvSpPr>
            <p:cNvPr id="6" name="Rectangle 5"/>
            <p:cNvSpPr/>
            <p:nvPr/>
          </p:nvSpPr>
          <p:spPr>
            <a:xfrm>
              <a:off x="-2438400" y="1524000"/>
              <a:ext cx="64770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9982" b="89837" l="1228" r="98499">
                          <a14:foregroundMark x1="18690" y1="47187" x2="18690" y2="47187"/>
                          <a14:foregroundMark x1="13915" y1="48276" x2="13915" y2="48276"/>
                          <a14:foregroundMark x1="16780" y1="56806" x2="16780" y2="56806"/>
                          <a14:foregroundMark x1="16508" y1="45554" x2="16508" y2="45554"/>
                          <a14:foregroundMark x1="21419" y1="48639" x2="21419" y2="48639"/>
                          <a14:foregroundMark x1="28104" y1="46098" x2="28104" y2="46098"/>
                          <a14:foregroundMark x1="36153" y1="47731" x2="36153" y2="47731"/>
                          <a14:foregroundMark x1="48977" y1="47005" x2="48977" y2="47005"/>
                          <a14:foregroundMark x1="59482" y1="48639" x2="59482" y2="48639"/>
                          <a14:foregroundMark x1="65484" y1="45372" x2="65484" y2="45372"/>
                          <a14:foregroundMark x1="74761" y1="47005" x2="74761" y2="47005"/>
                          <a14:foregroundMark x1="74216" y1="52995" x2="74216" y2="52995"/>
                          <a14:foregroundMark x1="79400" y1="45554" x2="79400" y2="45554"/>
                          <a14:foregroundMark x1="77217" y1="41379" x2="77217" y2="41379"/>
                          <a14:foregroundMark x1="75580" y1="36842" x2="75580" y2="36842"/>
                          <a14:foregroundMark x1="73397" y1="40835" x2="73397" y2="40835"/>
                          <a14:foregroundMark x1="72033" y1="46279" x2="72033" y2="46279"/>
                          <a14:foregroundMark x1="83220" y1="51543" x2="83220" y2="51543"/>
                        </a14:backgroundRemoval>
                      </a14:imgEffect>
                    </a14:imgLayer>
                  </a14:imgProps>
                </a:ext>
                <a:ext uri="{28A0092B-C50C-407E-A947-70E740481C1C}">
                  <a14:useLocalDpi xmlns:a14="http://schemas.microsoft.com/office/drawing/2010/main" val="0"/>
                </a:ext>
              </a:extLst>
            </a:blip>
            <a:stretch>
              <a:fillRect/>
            </a:stretch>
          </p:blipFill>
          <p:spPr>
            <a:xfrm>
              <a:off x="-2933700" y="-165100"/>
              <a:ext cx="7543800" cy="5665394"/>
            </a:xfrm>
            <a:prstGeom prst="rect">
              <a:avLst/>
            </a:prstGeom>
          </p:spPr>
        </p:pic>
      </p:grpSp>
      <p:sp>
        <p:nvSpPr>
          <p:cNvPr id="8" name="TextBox 7" descr="You need the Template Editor!&#10;"/>
          <p:cNvSpPr txBox="1"/>
          <p:nvPr/>
        </p:nvSpPr>
        <p:spPr>
          <a:xfrm>
            <a:off x="476969" y="228600"/>
            <a:ext cx="815339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You need the </a:t>
            </a:r>
            <a:r>
              <a:rPr lang="en-US" sz="3600" b="1" i="1" u="sng" dirty="0" smtClean="0">
                <a:solidFill>
                  <a:schemeClr val="bg1"/>
                </a:solidFill>
              </a:rPr>
              <a:t>Template Editor</a:t>
            </a:r>
            <a:r>
              <a:rPr lang="en-US" sz="3600" b="1" dirty="0" smtClean="0">
                <a:solidFill>
                  <a:schemeClr val="bg1"/>
                </a:solidFill>
              </a:rPr>
              <a:t>!</a:t>
            </a:r>
          </a:p>
        </p:txBody>
      </p:sp>
    </p:spTree>
    <p:extLst>
      <p:ext uri="{BB962C8B-B14F-4D97-AF65-F5344CB8AC3E}">
        <p14:creationId xmlns:p14="http://schemas.microsoft.com/office/powerpoint/2010/main" val="2168980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086600" cy="4572000"/>
          </a:xfrm>
        </p:spPr>
        <p:txBody>
          <a:bodyPr>
            <a:normAutofit fontScale="92500" lnSpcReduction="10000"/>
          </a:bodyPr>
          <a:lstStyle/>
          <a:p>
            <a:pPr marL="0" indent="0">
              <a:buNone/>
            </a:pPr>
            <a:r>
              <a:rPr lang="en-US" sz="4300" dirty="0" smtClean="0"/>
              <a:t>Who are you?</a:t>
            </a:r>
          </a:p>
          <a:p>
            <a:pPr marL="973138" indent="-457200">
              <a:buFont typeface="+mj-lt"/>
              <a:buAutoNum type="alphaUcPeriod"/>
            </a:pPr>
            <a:r>
              <a:rPr lang="en-US" sz="3500" dirty="0" smtClean="0"/>
              <a:t>CPRS Templates make </a:t>
            </a:r>
            <a:r>
              <a:rPr lang="en-US" sz="3500" dirty="0"/>
              <a:t>s</a:t>
            </a:r>
            <a:r>
              <a:rPr lang="en-US" sz="3500" dirty="0" smtClean="0"/>
              <a:t>moke </a:t>
            </a:r>
            <a:r>
              <a:rPr lang="en-US" sz="3500" dirty="0"/>
              <a:t>c</a:t>
            </a:r>
            <a:r>
              <a:rPr lang="en-US" sz="3500" dirty="0" smtClean="0"/>
              <a:t>ome </a:t>
            </a:r>
            <a:r>
              <a:rPr lang="en-US" sz="3500" dirty="0"/>
              <a:t>o</a:t>
            </a:r>
            <a:r>
              <a:rPr lang="en-US" sz="3500" dirty="0" smtClean="0"/>
              <a:t>ut </a:t>
            </a:r>
            <a:r>
              <a:rPr lang="en-US" sz="3500" dirty="0"/>
              <a:t>m</a:t>
            </a:r>
            <a:r>
              <a:rPr lang="en-US" sz="3500" dirty="0" smtClean="0"/>
              <a:t>y </a:t>
            </a:r>
            <a:r>
              <a:rPr lang="en-US" sz="3500" dirty="0"/>
              <a:t>e</a:t>
            </a:r>
            <a:r>
              <a:rPr lang="en-US" sz="3500" dirty="0" smtClean="0"/>
              <a:t>ars</a:t>
            </a:r>
          </a:p>
          <a:p>
            <a:pPr marL="973138" indent="-457200">
              <a:buFont typeface="+mj-lt"/>
              <a:buAutoNum type="alphaUcPeriod"/>
            </a:pPr>
            <a:r>
              <a:rPr lang="en-US" sz="3500" dirty="0" smtClean="0"/>
              <a:t>The Template Editor puzzles </a:t>
            </a:r>
            <a:r>
              <a:rPr lang="en-US" sz="3500" dirty="0"/>
              <a:t>m</a:t>
            </a:r>
            <a:r>
              <a:rPr lang="en-US" sz="3500" dirty="0" smtClean="0"/>
              <a:t>e (but I still have hope)</a:t>
            </a:r>
          </a:p>
          <a:p>
            <a:pPr marL="973138" indent="-457200">
              <a:buFont typeface="+mj-lt"/>
              <a:buAutoNum type="alphaUcPeriod"/>
            </a:pPr>
            <a:r>
              <a:rPr lang="en-US" sz="3500" dirty="0" smtClean="0"/>
              <a:t>Documentation wears me out – Is  there hope?</a:t>
            </a:r>
          </a:p>
          <a:p>
            <a:pPr marL="973138" indent="-457200">
              <a:buFont typeface="+mj-lt"/>
              <a:buAutoNum type="alphaUcPeriod"/>
            </a:pPr>
            <a:r>
              <a:rPr lang="en-US" sz="3500" dirty="0" smtClean="0"/>
              <a:t>I love templates and I want to learn more!</a:t>
            </a:r>
            <a:endParaRPr lang="en-US" sz="3500" dirty="0"/>
          </a:p>
        </p:txBody>
      </p:sp>
      <p:sp>
        <p:nvSpPr>
          <p:cNvPr id="7" name="Title 3"/>
          <p:cNvSpPr txBox="1">
            <a:spLocks/>
          </p:cNvSpPr>
          <p:nvPr/>
        </p:nvSpPr>
        <p:spPr>
          <a:xfrm>
            <a:off x="9144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libri"/>
              </a:rPr>
              <a:t>Poll Question</a:t>
            </a:r>
            <a:endParaRPr kumimoji="0" lang="en-US" sz="4400" b="0" i="0" u="none" strike="noStrike" kern="1200" cap="none" spc="0" normalizeH="0" baseline="0" noProof="0" dirty="0">
              <a:ln>
                <a:noFill/>
              </a:ln>
              <a:effectLst/>
              <a:uLnTx/>
              <a:uFillTx/>
              <a:latin typeface="Calibri"/>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6830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Orders, Notes, and Consults butt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369" y="6128882"/>
            <a:ext cx="8153399" cy="598186"/>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21" name="Rectangle 20" descr="Notes button highlighted"/>
          <p:cNvSpPr/>
          <p:nvPr/>
        </p:nvSpPr>
        <p:spPr>
          <a:xfrm>
            <a:off x="3261536" y="6128882"/>
            <a:ext cx="2362200" cy="605824"/>
          </a:xfrm>
          <a:prstGeom prst="rect">
            <a:avLst/>
          </a:prstGeom>
          <a:solidFill>
            <a:srgbClr val="FFFF00">
              <a:alpha val="50000"/>
            </a:srgbClr>
          </a:solidFill>
          <a:ln w="1270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VistA Options menu"/>
          <p:cNvPicPr>
            <a:picLocks noChangeAspect="1"/>
          </p:cNvPicPr>
          <p:nvPr/>
        </p:nvPicPr>
        <p:blipFill>
          <a:blip r:embed="rId4" cstate="print"/>
          <a:stretch>
            <a:fillRect/>
          </a:stretch>
        </p:blipFill>
        <p:spPr>
          <a:xfrm>
            <a:off x="5270801" y="1790700"/>
            <a:ext cx="3587282" cy="2008878"/>
          </a:xfrm>
          <a:prstGeom prst="rect">
            <a:avLst/>
          </a:prstGeom>
        </p:spPr>
      </p:pic>
      <p:sp>
        <p:nvSpPr>
          <p:cNvPr id="34" name="Rectangle 33" descr="VistA Options menu"/>
          <p:cNvSpPr/>
          <p:nvPr/>
        </p:nvSpPr>
        <p:spPr>
          <a:xfrm>
            <a:off x="5764543" y="1790701"/>
            <a:ext cx="2942025" cy="1866900"/>
          </a:xfrm>
          <a:prstGeom prst="rect">
            <a:avLst/>
          </a:prstGeom>
          <a:noFill/>
          <a:ln w="63500">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Edit Templates&#10;Create New Templates"/>
          <p:cNvPicPr>
            <a:picLocks noChangeAspect="1"/>
          </p:cNvPicPr>
          <p:nvPr/>
        </p:nvPicPr>
        <p:blipFill rotWithShape="1">
          <a:blip r:embed="rId5" cstate="print">
            <a:extLst>
              <a:ext uri="{28A0092B-C50C-407E-A947-70E740481C1C}">
                <a14:useLocalDpi xmlns:a14="http://schemas.microsoft.com/office/drawing/2010/main" val="0"/>
              </a:ext>
            </a:extLst>
          </a:blip>
          <a:srcRect l="55323" t="70045" r="14949" b="11970"/>
          <a:stretch/>
        </p:blipFill>
        <p:spPr>
          <a:xfrm>
            <a:off x="4472044" y="4419600"/>
            <a:ext cx="4316267" cy="1271377"/>
          </a:xfrm>
          <a:prstGeom prst="rect">
            <a:avLst/>
          </a:prstGeom>
          <a:ln w="63500">
            <a:solidFill>
              <a:srgbClr val="002060"/>
            </a:solidFill>
          </a:ln>
          <a:effectLst>
            <a:outerShdw blurRad="50800" dist="38100" dir="8100000" algn="tr" rotWithShape="0">
              <a:schemeClr val="tx1">
                <a:lumMod val="85000"/>
                <a:lumOff val="15000"/>
                <a:alpha val="40000"/>
              </a:schemeClr>
            </a:outerShdw>
          </a:effectLst>
        </p:spPr>
      </p:pic>
      <p:cxnSp>
        <p:nvCxnSpPr>
          <p:cNvPr id="40" name="Straight Arrow Connector 39" descr="&quot; &quot;"/>
          <p:cNvCxnSpPr>
            <a:stCxn id="15" idx="2"/>
          </p:cNvCxnSpPr>
          <p:nvPr/>
        </p:nvCxnSpPr>
        <p:spPr>
          <a:xfrm flipH="1">
            <a:off x="6974917" y="2723394"/>
            <a:ext cx="1" cy="1677156"/>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5" name="Rounded Rectangle 14" descr="Edit Templates&#10;Create New Templates"/>
          <p:cNvSpPr/>
          <p:nvPr/>
        </p:nvSpPr>
        <p:spPr>
          <a:xfrm>
            <a:off x="6078097" y="2077683"/>
            <a:ext cx="1793641" cy="645711"/>
          </a:xfrm>
          <a:prstGeom prst="roundRect">
            <a:avLst/>
          </a:prstGeom>
          <a:noFill/>
          <a:ln w="63500" cmpd="sng">
            <a:solidFill>
              <a:srgbClr val="002060"/>
            </a:solidFill>
          </a:ln>
          <a:effectLst>
            <a:outerShdw blurRad="50800" dist="38100" dir="8100000" algn="tr" rotWithShape="0">
              <a:schemeClr val="tx1">
                <a:lumMod val="85000"/>
                <a:lumOff val="15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emplate edit selections, Edit Templates, Create New Templates highlighted"/>
          <p:cNvPicPr>
            <a:picLocks noChangeAspect="1"/>
          </p:cNvPicPr>
          <p:nvPr/>
        </p:nvPicPr>
        <p:blipFill>
          <a:blip r:embed="rId6" cstate="print"/>
          <a:stretch>
            <a:fillRect/>
          </a:stretch>
        </p:blipFill>
        <p:spPr>
          <a:xfrm>
            <a:off x="266700" y="1862446"/>
            <a:ext cx="3659028" cy="4114036"/>
          </a:xfrm>
          <a:prstGeom prst="rect">
            <a:avLst/>
          </a:prstGeom>
        </p:spPr>
      </p:pic>
      <p:cxnSp>
        <p:nvCxnSpPr>
          <p:cNvPr id="39" name="Straight Arrow Connector 38" descr="&quot; &quot;"/>
          <p:cNvCxnSpPr>
            <a:stCxn id="13" idx="3"/>
          </p:cNvCxnSpPr>
          <p:nvPr/>
        </p:nvCxnSpPr>
        <p:spPr>
          <a:xfrm>
            <a:off x="2993034" y="5019254"/>
            <a:ext cx="1465383"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 name="Rounded Rectangle 12" descr="Edit Templates&#10;Create New Templates"/>
          <p:cNvSpPr/>
          <p:nvPr/>
        </p:nvSpPr>
        <p:spPr>
          <a:xfrm>
            <a:off x="1486376" y="4804017"/>
            <a:ext cx="1506658" cy="430474"/>
          </a:xfrm>
          <a:prstGeom prst="roundRect">
            <a:avLst/>
          </a:prstGeom>
          <a:noFill/>
          <a:ln w="63500" cmpd="sng">
            <a:solidFill>
              <a:srgbClr val="002060"/>
            </a:solidFill>
          </a:ln>
          <a:effectLst>
            <a:outerShdw blurRad="50800" dist="38100" dir="8100000" algn="tr" rotWithShape="0">
              <a:schemeClr val="tx1">
                <a:lumMod val="85000"/>
                <a:lumOff val="15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descr="Template edit selections"/>
          <p:cNvSpPr/>
          <p:nvPr/>
        </p:nvSpPr>
        <p:spPr>
          <a:xfrm>
            <a:off x="1352582" y="2795139"/>
            <a:ext cx="2573146" cy="2843661"/>
          </a:xfrm>
          <a:prstGeom prst="rect">
            <a:avLst/>
          </a:prstGeom>
          <a:noFill/>
          <a:ln w="63500">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Right Click –OR– “Options”&#10;"/>
          <p:cNvSpPr/>
          <p:nvPr/>
        </p:nvSpPr>
        <p:spPr>
          <a:xfrm>
            <a:off x="656736" y="989231"/>
            <a:ext cx="7603363"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rgbClr val="99359B"/>
                </a:solidFill>
                <a:effectLst>
                  <a:outerShdw blurRad="41275" dist="20320" dir="1800000" algn="tl" rotWithShape="0">
                    <a:srgbClr val="000000">
                      <a:alpha val="40000"/>
                    </a:srgbClr>
                  </a:outerShdw>
                </a:effectLst>
              </a:rPr>
              <a:t>Right Click –OR– “Options”</a:t>
            </a:r>
          </a:p>
        </p:txBody>
      </p:sp>
      <p:sp>
        <p:nvSpPr>
          <p:cNvPr id="22" name="TextBox 21" descr="Template Editor&#10;"/>
          <p:cNvSpPr txBox="1"/>
          <p:nvPr/>
        </p:nvSpPr>
        <p:spPr>
          <a:xfrm>
            <a:off x="476969" y="228600"/>
            <a:ext cx="815339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10450121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emplate Editor scre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1066800"/>
            <a:ext cx="8054370"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descr="Template Editor&#10;"/>
          <p:cNvSpPr txBox="1"/>
          <p:nvPr/>
        </p:nvSpPr>
        <p:spPr>
          <a:xfrm>
            <a:off x="476969" y="228600"/>
            <a:ext cx="815339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20971979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ge lights "/>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8388" y="0"/>
            <a:ext cx="9163712" cy="6872784"/>
          </a:xfrm>
          <a:prstGeom prst="rect">
            <a:avLst/>
          </a:prstGeom>
        </p:spPr>
      </p:pic>
      <p:sp>
        <p:nvSpPr>
          <p:cNvPr id="5" name="Rectangle 4" descr="Key Features&#10;"/>
          <p:cNvSpPr/>
          <p:nvPr/>
        </p:nvSpPr>
        <p:spPr>
          <a:xfrm>
            <a:off x="-114300" y="5501185"/>
            <a:ext cx="9448800" cy="1371600"/>
          </a:xfrm>
          <a:prstGeom prst="rect">
            <a:avLst/>
          </a:prstGeom>
          <a:noFill/>
        </p:spPr>
        <p:txBody>
          <a:bodyPr wrap="none" lIns="91440" tIns="45720" rIns="91440" bIns="45720">
            <a:prstTxWarp prst="textFadeUp">
              <a:avLst>
                <a:gd name="adj" fmla="val 22727"/>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Key Features</a:t>
            </a:r>
            <a:endParaRPr lang="en-US" sz="5400" b="1" cap="none" spc="150" dirty="0">
              <a:ln w="11430"/>
              <a:solidFill>
                <a:srgbClr val="F8F8F8"/>
              </a:solidFill>
              <a:effectLst>
                <a:outerShdw blurRad="25400" algn="tl" rotWithShape="0">
                  <a:srgbClr val="000000">
                    <a:alpha val="43000"/>
                  </a:srgbClr>
                </a:outerShdw>
              </a:effectLst>
            </a:endParaRPr>
          </a:p>
        </p:txBody>
      </p:sp>
      <p:sp>
        <p:nvSpPr>
          <p:cNvPr id="3" name="Content Placeholder 2"/>
          <p:cNvSpPr>
            <a:spLocks noGrp="1"/>
          </p:cNvSpPr>
          <p:nvPr>
            <p:ph idx="1"/>
          </p:nvPr>
        </p:nvSpPr>
        <p:spPr>
          <a:xfrm>
            <a:off x="453776" y="1219200"/>
            <a:ext cx="8804523" cy="4525963"/>
          </a:xfrm>
        </p:spPr>
        <p:txBody>
          <a:bodyPr>
            <a:noAutofit/>
          </a:bodyPr>
          <a:lstStyle/>
          <a:p>
            <a:pPr marL="0" indent="0" algn="ctr">
              <a:buNone/>
            </a:pPr>
            <a:r>
              <a:rPr lang="en-US" sz="4000" b="1" dirty="0" smtClean="0"/>
              <a:t>Create New Templates</a:t>
            </a:r>
          </a:p>
          <a:p>
            <a:pPr marL="0" indent="0" algn="ctr">
              <a:buNone/>
            </a:pPr>
            <a:r>
              <a:rPr lang="en-US" sz="4000" b="1" dirty="0" smtClean="0"/>
              <a:t>Edit Existing Templates</a:t>
            </a:r>
          </a:p>
          <a:p>
            <a:pPr marL="0" indent="0" algn="ctr">
              <a:buNone/>
            </a:pPr>
            <a:r>
              <a:rPr lang="en-US" sz="4000" b="1" dirty="0" smtClean="0"/>
              <a:t>Organize Personal Templates</a:t>
            </a:r>
          </a:p>
          <a:p>
            <a:pPr marL="0" indent="0" algn="ctr">
              <a:buNone/>
            </a:pPr>
            <a:r>
              <a:rPr lang="en-US" sz="4000" b="1" dirty="0" smtClean="0"/>
              <a:t>Transfer from Shared -&gt; Personal</a:t>
            </a:r>
          </a:p>
          <a:p>
            <a:pPr marL="0" indent="0" algn="ctr">
              <a:buNone/>
            </a:pPr>
            <a:r>
              <a:rPr lang="en-US" sz="4000" b="1" dirty="0" smtClean="0"/>
              <a:t>Import &amp; Export (for Sharing)</a:t>
            </a:r>
          </a:p>
          <a:p>
            <a:pPr marL="0" indent="0" algn="ctr">
              <a:buNone/>
            </a:pPr>
            <a:r>
              <a:rPr lang="en-US" sz="4000" b="1" dirty="0" smtClean="0"/>
              <a:t>Template Fields/Patient Data Objects</a:t>
            </a:r>
          </a:p>
        </p:txBody>
      </p:sp>
      <p:sp>
        <p:nvSpPr>
          <p:cNvPr id="6" name="TextBox 5" descr="Template Editor&#10;"/>
          <p:cNvSpPr txBox="1"/>
          <p:nvPr/>
        </p:nvSpPr>
        <p:spPr>
          <a:xfrm rot="16200000">
            <a:off x="-3096915" y="3113226"/>
            <a:ext cx="6872785"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9418133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urved road"/>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1910" r="93588">
                        <a14:foregroundMark x1="24966" y1="83091" x2="24966" y2="83091"/>
                        <a14:foregroundMark x1="4366" y1="83091" x2="4366" y2="83091"/>
                        <a14:foregroundMark x1="10232" y1="69455" x2="10232" y2="69455"/>
                        <a14:foregroundMark x1="12278" y1="66727" x2="12278" y2="66727"/>
                        <a14:foregroundMark x1="13915" y1="65273" x2="13915" y2="65273"/>
                        <a14:foregroundMark x1="15825" y1="64182" x2="15825" y2="64182"/>
                        <a14:foregroundMark x1="17462" y1="62545" x2="17462" y2="62545"/>
                        <a14:foregroundMark x1="20055" y1="60909" x2="20055" y2="60909"/>
                        <a14:foregroundMark x1="22647" y1="59455" x2="22647" y2="59455"/>
                        <a14:foregroundMark x1="21419" y1="60364" x2="21419" y2="60364"/>
                        <a14:foregroundMark x1="18963" y1="62000" x2="18963" y2="62000"/>
                        <a14:foregroundMark x1="27285" y1="91091" x2="27285" y2="91091"/>
                        <a14:foregroundMark x1="4093" y1="92364" x2="4093" y2="92364"/>
                        <a14:foregroundMark x1="31241" y1="98909" x2="31241" y2="98909"/>
                      </a14:backgroundRemoval>
                    </a14:imgEffect>
                  </a14:imgLayer>
                </a14:imgProps>
              </a:ext>
              <a:ext uri="{28A0092B-C50C-407E-A947-70E740481C1C}">
                <a14:useLocalDpi xmlns:a14="http://schemas.microsoft.com/office/drawing/2010/main" val="0"/>
              </a:ext>
            </a:extLst>
          </a:blip>
          <a:srcRect t="4769" b="-4769"/>
          <a:stretch/>
        </p:blipFill>
        <p:spPr>
          <a:xfrm>
            <a:off x="444500" y="1692170"/>
            <a:ext cx="8094044" cy="5424508"/>
          </a:xfrm>
          <a:prstGeom prst="rect">
            <a:avLst/>
          </a:prstGeom>
        </p:spPr>
      </p:pic>
      <p:pic>
        <p:nvPicPr>
          <p:cNvPr id="22" name="Picture 2" descr="3d screen shot of template men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7" t="3521" r="44225" b="9401"/>
          <a:stretch/>
        </p:blipFill>
        <p:spPr bwMode="auto">
          <a:xfrm>
            <a:off x="4953000" y="1190283"/>
            <a:ext cx="1278853" cy="633392"/>
          </a:xfrm>
          <a:prstGeom prst="rect">
            <a:avLst/>
          </a:prstGeom>
          <a:noFill/>
          <a:ln>
            <a:noFill/>
          </a:ln>
          <a:scene3d>
            <a:camera prst="isometricOffAxis2Left"/>
            <a:lightRig rig="threePt" dir="t"/>
          </a:scene3d>
          <a:sp3d>
            <a:bevelB w="190500" h="3810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3d screen shot of template menu"/>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59" t="3417" r="3809" b="2385"/>
          <a:stretch/>
        </p:blipFill>
        <p:spPr bwMode="auto">
          <a:xfrm>
            <a:off x="3055743" y="1629658"/>
            <a:ext cx="1249822" cy="1143000"/>
          </a:xfrm>
          <a:prstGeom prst="rect">
            <a:avLst/>
          </a:prstGeom>
          <a:noFill/>
          <a:ln>
            <a:noFill/>
          </a:ln>
          <a:scene3d>
            <a:camera prst="isometricOffAxis1Right"/>
            <a:lightRig rig="threePt" dir="t"/>
          </a:scene3d>
          <a:sp3d>
            <a:bevelB w="190500" h="444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3d screen shot of template menu"/>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849" t="4209" r="4694" b="3469"/>
          <a:stretch/>
        </p:blipFill>
        <p:spPr bwMode="auto">
          <a:xfrm>
            <a:off x="6538966" y="1506979"/>
            <a:ext cx="1719499" cy="1799475"/>
          </a:xfrm>
          <a:prstGeom prst="rect">
            <a:avLst/>
          </a:prstGeom>
          <a:noFill/>
          <a:ln>
            <a:noFill/>
          </a:ln>
          <a:scene3d>
            <a:camera prst="isometricOffAxis2Left"/>
            <a:lightRig rig="threePt" dir="t"/>
          </a:scene3d>
          <a:sp3d>
            <a:bevelB w="254000" h="5842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3d screen shot of template menu"/>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17" t="5309" r="2538" b="6295"/>
          <a:stretch/>
        </p:blipFill>
        <p:spPr bwMode="auto">
          <a:xfrm>
            <a:off x="5422466" y="3962400"/>
            <a:ext cx="3153499" cy="1982827"/>
          </a:xfrm>
          <a:prstGeom prst="rect">
            <a:avLst/>
          </a:prstGeom>
          <a:noFill/>
          <a:ln>
            <a:noFill/>
          </a:ln>
          <a:scene3d>
            <a:camera prst="isometricOffAxis2Left"/>
            <a:lightRig rig="threePt" dir="t"/>
          </a:scene3d>
          <a:sp3d>
            <a:bevelB w="190500" h="698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3d screen shot of template men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399" y="3829596"/>
            <a:ext cx="3452055" cy="2380202"/>
          </a:xfrm>
          <a:prstGeom prst="rect">
            <a:avLst/>
          </a:prstGeom>
          <a:noFill/>
          <a:ln>
            <a:noFill/>
          </a:ln>
          <a:scene3d>
            <a:camera prst="isometricOffAxis1Right"/>
            <a:lightRig rig="threePt" dir="t"/>
          </a:scene3d>
          <a:sp3d>
            <a:bevelB w="190500" h="698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descr="Let’s take a tou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Let’s take a tour!</a:t>
            </a:r>
          </a:p>
        </p:txBody>
      </p:sp>
    </p:spTree>
    <p:extLst>
      <p:ext uri="{BB962C8B-B14F-4D97-AF65-F5344CB8AC3E}">
        <p14:creationId xmlns:p14="http://schemas.microsoft.com/office/powerpoint/2010/main" val="25564206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mplate Editor dia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960" y="992708"/>
            <a:ext cx="8396040" cy="578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highlight of Shared Templates list"/>
          <p:cNvSpPr/>
          <p:nvPr/>
        </p:nvSpPr>
        <p:spPr>
          <a:xfrm>
            <a:off x="366960" y="1447800"/>
            <a:ext cx="3159356" cy="1949934"/>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pic>
        <p:nvPicPr>
          <p:cNvPr id="3075" name="Picture 3" descr="exploded view of Shared Template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00" t="5553" r="2540" b="3561"/>
          <a:stretch/>
        </p:blipFill>
        <p:spPr bwMode="auto">
          <a:xfrm>
            <a:off x="1946638" y="2315443"/>
            <a:ext cx="6601214" cy="4275787"/>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6" name="Elbow Connector 5" descr="&quot; &quot;"/>
          <p:cNvCxnSpPr>
            <a:endCxn id="3075" idx="1"/>
          </p:cNvCxnSpPr>
          <p:nvPr/>
        </p:nvCxnSpPr>
        <p:spPr>
          <a:xfrm rot="16200000" flipH="1">
            <a:off x="940818" y="3447516"/>
            <a:ext cx="1055603" cy="956038"/>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946498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mplate Editor dia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960" y="992708"/>
            <a:ext cx="8396040" cy="578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Elbow Connector 5" descr="&quot; &quot;"/>
          <p:cNvCxnSpPr>
            <a:endCxn id="8" idx="3"/>
          </p:cNvCxnSpPr>
          <p:nvPr/>
        </p:nvCxnSpPr>
        <p:spPr>
          <a:xfrm rot="5400000">
            <a:off x="4399025" y="3793098"/>
            <a:ext cx="957974" cy="623371"/>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descr="Personal Templates list box "/>
          <p:cNvSpPr/>
          <p:nvPr/>
        </p:nvSpPr>
        <p:spPr>
          <a:xfrm>
            <a:off x="3860442" y="1447800"/>
            <a:ext cx="2258458" cy="2204292"/>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pic>
        <p:nvPicPr>
          <p:cNvPr id="8" name="Picture 2" descr="Personal Templates list box magnified 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6" t="3915" r="14844" b="21638"/>
          <a:stretch/>
        </p:blipFill>
        <p:spPr bwMode="auto">
          <a:xfrm>
            <a:off x="401303" y="2614340"/>
            <a:ext cx="4165023" cy="3938859"/>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7" name="TextBox 6"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8808955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mplate Editor dia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960" y="992708"/>
            <a:ext cx="8396040" cy="578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Personal Templates menu"/>
          <p:cNvSpPr/>
          <p:nvPr/>
        </p:nvSpPr>
        <p:spPr>
          <a:xfrm>
            <a:off x="3505200" y="1447800"/>
            <a:ext cx="2613700" cy="2439454"/>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cxnSp>
        <p:nvCxnSpPr>
          <p:cNvPr id="6" name="Elbow Connector 5" descr="&quot; &quot;"/>
          <p:cNvCxnSpPr/>
          <p:nvPr/>
        </p:nvCxnSpPr>
        <p:spPr>
          <a:xfrm rot="5400000">
            <a:off x="4073112" y="4054556"/>
            <a:ext cx="957974" cy="623371"/>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descr="highlight of left right arrows, copy button"/>
          <p:cNvSpPr/>
          <p:nvPr/>
        </p:nvSpPr>
        <p:spPr>
          <a:xfrm>
            <a:off x="3505200" y="1447800"/>
            <a:ext cx="381000" cy="2439454"/>
          </a:xfrm>
          <a:prstGeom prst="rect">
            <a:avLst/>
          </a:prstGeom>
          <a:solidFill>
            <a:srgbClr val="FFFF00">
              <a:alpha val="11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descr="highlight of up down arrows, Delete button"/>
          <p:cNvSpPr/>
          <p:nvPr/>
        </p:nvSpPr>
        <p:spPr>
          <a:xfrm>
            <a:off x="4863784" y="3581400"/>
            <a:ext cx="1255116" cy="305854"/>
          </a:xfrm>
          <a:prstGeom prst="rect">
            <a:avLst/>
          </a:prstGeom>
          <a:solidFill>
            <a:srgbClr val="FFFF00">
              <a:alpha val="11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Personal Temlates menu, highlight of up down arrows, Delete button, highlight of left right arrows, copy but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402" y="3180268"/>
            <a:ext cx="3862388" cy="367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2588868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emplate Editor dialog b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363" y="985939"/>
            <a:ext cx="8486775" cy="5829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Gen Med Note (ASPO) highlighted"/>
          <p:cNvSpPr/>
          <p:nvPr/>
        </p:nvSpPr>
        <p:spPr>
          <a:xfrm>
            <a:off x="914400" y="2021984"/>
            <a:ext cx="1676400" cy="23825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Copy Menu"/>
          <p:cNvSpPr/>
          <p:nvPr/>
        </p:nvSpPr>
        <p:spPr>
          <a:xfrm>
            <a:off x="3502638" y="1447800"/>
            <a:ext cx="482958" cy="2204292"/>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4" name="Oval 3" descr="higlight of right copy arrow button"/>
          <p:cNvSpPr/>
          <p:nvPr/>
        </p:nvSpPr>
        <p:spPr>
          <a:xfrm>
            <a:off x="3510998" y="2662148"/>
            <a:ext cx="495300" cy="4953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descr="Shared Templates menu"/>
          <p:cNvSpPr/>
          <p:nvPr/>
        </p:nvSpPr>
        <p:spPr>
          <a:xfrm>
            <a:off x="354081" y="1447800"/>
            <a:ext cx="5741919" cy="2204292"/>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pic>
        <p:nvPicPr>
          <p:cNvPr id="3" name="Picture 2" descr="Shared Templates menu magnified view"/>
          <p:cNvPicPr>
            <a:picLocks noChangeAspect="1"/>
          </p:cNvPicPr>
          <p:nvPr/>
        </p:nvPicPr>
        <p:blipFill rotWithShape="1">
          <a:blip r:embed="rId3" cstate="print">
            <a:extLst>
              <a:ext uri="{28A0092B-C50C-407E-A947-70E740481C1C}">
                <a14:useLocalDpi xmlns:a14="http://schemas.microsoft.com/office/drawing/2010/main" val="0"/>
              </a:ext>
            </a:extLst>
          </a:blip>
          <a:srcRect l="908" t="7572" r="31491" b="54038"/>
          <a:stretch/>
        </p:blipFill>
        <p:spPr>
          <a:xfrm>
            <a:off x="438130" y="3091542"/>
            <a:ext cx="8492247" cy="3274501"/>
          </a:xfrm>
          <a:prstGeom prst="rect">
            <a:avLst/>
          </a:prstGeom>
        </p:spPr>
      </p:pic>
      <p:cxnSp>
        <p:nvCxnSpPr>
          <p:cNvPr id="14" name="Elbow Connector 13" descr="&quot; &quot;"/>
          <p:cNvCxnSpPr/>
          <p:nvPr/>
        </p:nvCxnSpPr>
        <p:spPr>
          <a:xfrm rot="16200000" flipH="1">
            <a:off x="5990298" y="2336917"/>
            <a:ext cx="897205" cy="685800"/>
          </a:xfrm>
          <a:prstGeom prst="bentConnector3">
            <a:avLst>
              <a:gd name="adj1" fmla="val -1767"/>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9051964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red Templated on right, Personal Templates on lef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86" y="1752738"/>
            <a:ext cx="8759228" cy="3352523"/>
          </a:xfrm>
          <a:prstGeom prst="rect">
            <a:avLst/>
          </a:prstGeom>
        </p:spPr>
      </p:pic>
      <p:sp>
        <p:nvSpPr>
          <p:cNvPr id="24" name="Rectangle 23" descr="Gen Med Note in Personal Templates"/>
          <p:cNvSpPr/>
          <p:nvPr/>
        </p:nvSpPr>
        <p:spPr>
          <a:xfrm>
            <a:off x="6360814" y="2286000"/>
            <a:ext cx="2590800" cy="45720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descr="&quot; &quot;"/>
          <p:cNvCxnSpPr/>
          <p:nvPr/>
        </p:nvCxnSpPr>
        <p:spPr>
          <a:xfrm flipV="1">
            <a:off x="5895535" y="2743200"/>
            <a:ext cx="465279" cy="129540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Rectangle 20" descr="Copy arrow button"/>
          <p:cNvSpPr/>
          <p:nvPr/>
        </p:nvSpPr>
        <p:spPr>
          <a:xfrm>
            <a:off x="5410200" y="3810000"/>
            <a:ext cx="482958" cy="45720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descr="&quot; &quot;"/>
          <p:cNvCxnSpPr>
            <a:endCxn id="21" idx="1"/>
          </p:cNvCxnSpPr>
          <p:nvPr/>
        </p:nvCxnSpPr>
        <p:spPr>
          <a:xfrm>
            <a:off x="3590528" y="3048000"/>
            <a:ext cx="1819672" cy="99060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3" name="Rectangle 22" descr="Gen Med Note in Shared Templates"/>
          <p:cNvSpPr/>
          <p:nvPr/>
        </p:nvSpPr>
        <p:spPr>
          <a:xfrm>
            <a:off x="990600" y="2590800"/>
            <a:ext cx="2590800" cy="457200"/>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1534843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 Editor dia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7"/>
          <a:stretch/>
        </p:blipFill>
        <p:spPr bwMode="auto">
          <a:xfrm>
            <a:off x="354082" y="983876"/>
            <a:ext cx="8433602" cy="575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New Template butt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43" t="27760" r="15598" b="21290"/>
          <a:stretch/>
        </p:blipFill>
        <p:spPr bwMode="auto">
          <a:xfrm>
            <a:off x="521012" y="2781837"/>
            <a:ext cx="8062175" cy="669703"/>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3" name="Straight Arrow Connector 12" descr="&quot; &quot;"/>
          <p:cNvCxnSpPr>
            <a:stCxn id="12" idx="2"/>
          </p:cNvCxnSpPr>
          <p:nvPr/>
        </p:nvCxnSpPr>
        <p:spPr>
          <a:xfrm>
            <a:off x="7086600" y="1472484"/>
            <a:ext cx="0" cy="1270716"/>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2" name="Rectangle 11" descr="New Template button"/>
          <p:cNvSpPr/>
          <p:nvPr/>
        </p:nvSpPr>
        <p:spPr>
          <a:xfrm>
            <a:off x="5791200" y="1141926"/>
            <a:ext cx="2590800" cy="330558"/>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2560513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 up of a clock dial, at midnight/noon"/>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16631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 Editor dia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7"/>
          <a:stretch/>
        </p:blipFill>
        <p:spPr bwMode="auto">
          <a:xfrm>
            <a:off x="354082" y="983876"/>
            <a:ext cx="8433602" cy="575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Personal Template Properties form magnified 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32" t="3275" r="3283" b="2386"/>
          <a:stretch/>
        </p:blipFill>
        <p:spPr bwMode="auto">
          <a:xfrm>
            <a:off x="428976" y="1637538"/>
            <a:ext cx="5548647" cy="5024735"/>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8" name="Elbow Connector 7" descr="&quot; &quot;"/>
          <p:cNvCxnSpPr>
            <a:stCxn id="12" idx="2"/>
          </p:cNvCxnSpPr>
          <p:nvPr/>
        </p:nvCxnSpPr>
        <p:spPr>
          <a:xfrm rot="5400000">
            <a:off x="6169522" y="3668874"/>
            <a:ext cx="1092227" cy="1476024"/>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descr="Personal Template Properties form"/>
          <p:cNvSpPr/>
          <p:nvPr/>
        </p:nvSpPr>
        <p:spPr>
          <a:xfrm>
            <a:off x="6158247" y="1363012"/>
            <a:ext cx="2590800" cy="2497761"/>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34730633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 Editor dia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7"/>
          <a:stretch/>
        </p:blipFill>
        <p:spPr bwMode="auto">
          <a:xfrm>
            <a:off x="354082" y="983876"/>
            <a:ext cx="8433602" cy="575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descr="Template Boilerplate"/>
          <p:cNvSpPr/>
          <p:nvPr/>
        </p:nvSpPr>
        <p:spPr>
          <a:xfrm>
            <a:off x="423332" y="3843839"/>
            <a:ext cx="7577667" cy="2328361"/>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descr="Template Boilerpla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0" t="3185" r="53283" b="34729"/>
          <a:stretch/>
        </p:blipFill>
        <p:spPr bwMode="auto">
          <a:xfrm>
            <a:off x="1428928" y="2743200"/>
            <a:ext cx="7396856" cy="3085893"/>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cxnSp>
        <p:nvCxnSpPr>
          <p:cNvPr id="3" name="Straight Connector 2"/>
          <p:cNvCxnSpPr/>
          <p:nvPr/>
        </p:nvCxnSpPr>
        <p:spPr>
          <a:xfrm flipV="1">
            <a:off x="423332" y="2726872"/>
            <a:ext cx="1005596" cy="1100638"/>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3332" y="5829093"/>
            <a:ext cx="1005596" cy="354584"/>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9499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 Editor dia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7"/>
          <a:stretch/>
        </p:blipFill>
        <p:spPr bwMode="auto">
          <a:xfrm>
            <a:off x="354082" y="983876"/>
            <a:ext cx="8433602" cy="575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Elbow Connector 13" descr="&quot; &quot;"/>
          <p:cNvCxnSpPr/>
          <p:nvPr/>
        </p:nvCxnSpPr>
        <p:spPr>
          <a:xfrm rot="16200000" flipH="1">
            <a:off x="312219" y="1874207"/>
            <a:ext cx="1218830" cy="471670"/>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descr="Edit Action Tools menu"/>
          <p:cNvSpPr/>
          <p:nvPr/>
        </p:nvSpPr>
        <p:spPr>
          <a:xfrm>
            <a:off x="385127" y="1153467"/>
            <a:ext cx="1291273" cy="347161"/>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
        <p:nvSpPr>
          <p:cNvPr id="8" name="TextBox 7" descr="Edit Action Tools menu magnified view"/>
          <p:cNvSpPr txBox="1"/>
          <p:nvPr/>
        </p:nvSpPr>
        <p:spPr>
          <a:xfrm>
            <a:off x="1157469" y="2339141"/>
            <a:ext cx="5074535" cy="769441"/>
          </a:xfrm>
          <a:prstGeom prst="rect">
            <a:avLst/>
          </a:prstGeom>
          <a:solidFill>
            <a:schemeClr val="bg1">
              <a:lumMod val="95000"/>
            </a:schemeClr>
          </a:solidFill>
          <a:ln w="63500">
            <a:solidFill>
              <a:schemeClr val="tx1"/>
            </a:solidFill>
          </a:ln>
        </p:spPr>
        <p:txBody>
          <a:bodyPr wrap="square" rtlCol="0" anchor="t">
            <a:spAutoFit/>
          </a:bodyPr>
          <a:lstStyle/>
          <a:p>
            <a:pPr algn="ctr"/>
            <a:r>
              <a:rPr lang="en-US" sz="4400" b="1" u="sng" dirty="0" smtClean="0">
                <a:latin typeface="+mn-lt"/>
                <a:cs typeface="Courier New" panose="02070309020205020404" pitchFamily="49" charset="0"/>
              </a:rPr>
              <a:t>E</a:t>
            </a:r>
            <a:r>
              <a:rPr lang="en-US" sz="4400" b="1" dirty="0" smtClean="0">
                <a:latin typeface="+mn-lt"/>
                <a:cs typeface="Courier New" panose="02070309020205020404" pitchFamily="49" charset="0"/>
              </a:rPr>
              <a:t>dit   </a:t>
            </a:r>
            <a:r>
              <a:rPr lang="en-US" sz="4400" b="1" u="sng" dirty="0" smtClean="0">
                <a:latin typeface="+mn-lt"/>
                <a:cs typeface="Courier New" panose="02070309020205020404" pitchFamily="49" charset="0"/>
              </a:rPr>
              <a:t>A</a:t>
            </a:r>
            <a:r>
              <a:rPr lang="en-US" sz="4400" b="1" dirty="0" smtClean="0">
                <a:latin typeface="+mn-lt"/>
                <a:cs typeface="Courier New" panose="02070309020205020404" pitchFamily="49" charset="0"/>
              </a:rPr>
              <a:t>ction   </a:t>
            </a:r>
            <a:r>
              <a:rPr lang="en-US" sz="4400" b="1" u="sng" dirty="0" smtClean="0">
                <a:latin typeface="+mn-lt"/>
                <a:cs typeface="Courier New" panose="02070309020205020404" pitchFamily="49" charset="0"/>
              </a:rPr>
              <a:t>T</a:t>
            </a:r>
            <a:r>
              <a:rPr lang="en-US" sz="4400" b="1" dirty="0" smtClean="0">
                <a:latin typeface="+mn-lt"/>
                <a:cs typeface="Courier New" panose="02070309020205020404" pitchFamily="49" charset="0"/>
              </a:rPr>
              <a:t>ools</a:t>
            </a:r>
            <a:endParaRPr lang="en-US" sz="4400" b="1" dirty="0">
              <a:latin typeface="+mn-lt"/>
              <a:cs typeface="Courier New" panose="02070309020205020404" pitchFamily="49" charset="0"/>
            </a:endParaRPr>
          </a:p>
        </p:txBody>
      </p:sp>
    </p:spTree>
    <p:extLst>
      <p:ext uri="{BB962C8B-B14F-4D97-AF65-F5344CB8AC3E}">
        <p14:creationId xmlns:p14="http://schemas.microsoft.com/office/powerpoint/2010/main" val="23190223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 Editor dia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7"/>
          <a:stretch/>
        </p:blipFill>
        <p:spPr bwMode="auto">
          <a:xfrm>
            <a:off x="354082" y="983876"/>
            <a:ext cx="8433602" cy="575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Tools men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58" r="1960" b="2790"/>
          <a:stretch/>
        </p:blipFill>
        <p:spPr bwMode="auto">
          <a:xfrm>
            <a:off x="4753853" y="3429000"/>
            <a:ext cx="3996267" cy="3028065"/>
          </a:xfrm>
          <a:prstGeom prst="rect">
            <a:avLst/>
          </a:prstGeom>
          <a:noFill/>
          <a:ln w="63500">
            <a:solidFill>
              <a:srgbClr val="002060"/>
            </a:solidFill>
            <a:miter lim="800000"/>
            <a:headEnd/>
            <a:tailEnd/>
          </a:ln>
          <a:effectLst>
            <a:outerShdw dist="35921" dir="2700000" algn="ctr" rotWithShape="0">
              <a:schemeClr val="tx1">
                <a:lumMod val="85000"/>
                <a:lumOff val="15000"/>
              </a:schemeClr>
            </a:outerShdw>
          </a:effectLst>
          <a:extLst>
            <a:ext uri="{909E8E84-426E-40DD-AFC4-6F175D3DCCD1}">
              <a14:hiddenFill xmlns:a14="http://schemas.microsoft.com/office/drawing/2010/main">
                <a:solidFill>
                  <a:schemeClr val="accent1"/>
                </a:solidFill>
              </a14:hiddenFill>
            </a:ext>
          </a:extLst>
        </p:spPr>
      </p:pic>
      <p:cxnSp>
        <p:nvCxnSpPr>
          <p:cNvPr id="14" name="Elbow Connector 13" descr="&quot; &quot;"/>
          <p:cNvCxnSpPr/>
          <p:nvPr/>
        </p:nvCxnSpPr>
        <p:spPr>
          <a:xfrm rot="16200000" flipH="1">
            <a:off x="302594" y="1861256"/>
            <a:ext cx="1238080" cy="471668"/>
          </a:xfrm>
          <a:prstGeom prst="bentConnector2">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descr="Edit Action Tools menu magnified view"/>
          <p:cNvSpPr txBox="1"/>
          <p:nvPr/>
        </p:nvSpPr>
        <p:spPr>
          <a:xfrm>
            <a:off x="1157469" y="2339141"/>
            <a:ext cx="5074535" cy="769441"/>
          </a:xfrm>
          <a:prstGeom prst="rect">
            <a:avLst/>
          </a:prstGeom>
          <a:solidFill>
            <a:schemeClr val="bg1">
              <a:lumMod val="95000"/>
            </a:schemeClr>
          </a:solidFill>
          <a:ln w="63500">
            <a:solidFill>
              <a:schemeClr val="tx1"/>
            </a:solidFill>
          </a:ln>
        </p:spPr>
        <p:txBody>
          <a:bodyPr wrap="square" rtlCol="0" anchor="t">
            <a:spAutoFit/>
          </a:bodyPr>
          <a:lstStyle/>
          <a:p>
            <a:pPr algn="ctr"/>
            <a:r>
              <a:rPr lang="en-US" sz="4400" b="1" u="sng" dirty="0" smtClean="0">
                <a:latin typeface="+mn-lt"/>
                <a:cs typeface="Courier New" panose="02070309020205020404" pitchFamily="49" charset="0"/>
              </a:rPr>
              <a:t>E</a:t>
            </a:r>
            <a:r>
              <a:rPr lang="en-US" sz="4400" b="1" dirty="0" smtClean="0">
                <a:latin typeface="+mn-lt"/>
                <a:cs typeface="Courier New" panose="02070309020205020404" pitchFamily="49" charset="0"/>
              </a:rPr>
              <a:t>dit   </a:t>
            </a:r>
            <a:r>
              <a:rPr lang="en-US" sz="4400" b="1" u="sng" dirty="0" smtClean="0">
                <a:latin typeface="+mn-lt"/>
                <a:cs typeface="Courier New" panose="02070309020205020404" pitchFamily="49" charset="0"/>
              </a:rPr>
              <a:t>A</a:t>
            </a:r>
            <a:r>
              <a:rPr lang="en-US" sz="4400" b="1" dirty="0" smtClean="0">
                <a:latin typeface="+mn-lt"/>
                <a:cs typeface="Courier New" panose="02070309020205020404" pitchFamily="49" charset="0"/>
              </a:rPr>
              <a:t>ction   </a:t>
            </a:r>
            <a:r>
              <a:rPr lang="en-US" sz="4400" b="1" u="sng" dirty="0" smtClean="0">
                <a:latin typeface="+mn-lt"/>
                <a:cs typeface="Courier New" panose="02070309020205020404" pitchFamily="49" charset="0"/>
              </a:rPr>
              <a:t>T</a:t>
            </a:r>
            <a:r>
              <a:rPr lang="en-US" sz="4400" b="1" dirty="0" smtClean="0">
                <a:latin typeface="+mn-lt"/>
                <a:cs typeface="Courier New" panose="02070309020205020404" pitchFamily="49" charset="0"/>
              </a:rPr>
              <a:t>ools</a:t>
            </a:r>
            <a:endParaRPr lang="en-US" sz="4400" b="1" dirty="0">
              <a:latin typeface="+mn-lt"/>
              <a:cs typeface="Courier New" panose="02070309020205020404" pitchFamily="49" charset="0"/>
            </a:endParaRPr>
          </a:p>
        </p:txBody>
      </p:sp>
      <p:sp>
        <p:nvSpPr>
          <p:cNvPr id="11" name="Rectangle 10" descr="Tools menu"/>
          <p:cNvSpPr/>
          <p:nvPr/>
        </p:nvSpPr>
        <p:spPr>
          <a:xfrm>
            <a:off x="4343400" y="2271503"/>
            <a:ext cx="1888604" cy="907197"/>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Elbow Connector 14" descr="&quot; &quot;"/>
          <p:cNvCxnSpPr>
            <a:stCxn id="11" idx="3"/>
            <a:endCxn id="7" idx="0"/>
          </p:cNvCxnSpPr>
          <p:nvPr/>
        </p:nvCxnSpPr>
        <p:spPr>
          <a:xfrm>
            <a:off x="6232004" y="2725102"/>
            <a:ext cx="519983" cy="703898"/>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descr="Edit Action Tools"/>
          <p:cNvSpPr/>
          <p:nvPr/>
        </p:nvSpPr>
        <p:spPr>
          <a:xfrm>
            <a:off x="385127" y="1153467"/>
            <a:ext cx="1291273" cy="347161"/>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19987384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 Editor dia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7"/>
          <a:stretch/>
        </p:blipFill>
        <p:spPr bwMode="auto">
          <a:xfrm>
            <a:off x="354082" y="983876"/>
            <a:ext cx="8433602" cy="575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Tools menu, &#10;Import Template&#10;Export Templa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58" r="1960" b="2790"/>
          <a:stretch/>
        </p:blipFill>
        <p:spPr bwMode="auto">
          <a:xfrm>
            <a:off x="4753853" y="3429000"/>
            <a:ext cx="3996267" cy="3028065"/>
          </a:xfrm>
          <a:prstGeom prst="rect">
            <a:avLst/>
          </a:prstGeom>
          <a:noFill/>
          <a:ln w="63500">
            <a:solidFill>
              <a:schemeClr val="bg1">
                <a:lumMod val="65000"/>
              </a:schemeClr>
            </a:solidFill>
            <a:miter lim="800000"/>
            <a:headEnd/>
            <a:tailEnd/>
          </a:ln>
          <a:effectLst>
            <a:outerShdw dist="35921" dir="2700000" algn="ctr" rotWithShape="0">
              <a:schemeClr val="tx1">
                <a:lumMod val="85000"/>
                <a:lumOff val="15000"/>
              </a:schemeClr>
            </a:outerShdw>
          </a:effectLst>
          <a:extLst>
            <a:ext uri="{909E8E84-426E-40DD-AFC4-6F175D3DCCD1}">
              <a14:hiddenFill xmlns:a14="http://schemas.microsoft.com/office/drawing/2010/main">
                <a:solidFill>
                  <a:schemeClr val="accent1"/>
                </a:solidFill>
              </a14:hiddenFill>
            </a:ext>
          </a:extLst>
        </p:spPr>
      </p:pic>
      <p:pic>
        <p:nvPicPr>
          <p:cNvPr id="8" name="Picture 2" descr="Edit Action Tool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42" t="20396" r="6125" b="15498"/>
          <a:stretch/>
        </p:blipFill>
        <p:spPr bwMode="auto">
          <a:xfrm>
            <a:off x="1157469" y="2282792"/>
            <a:ext cx="4938532" cy="873330"/>
          </a:xfrm>
          <a:prstGeom prst="rect">
            <a:avLst/>
          </a:prstGeom>
          <a:noFill/>
          <a:ln w="63500">
            <a:solidFill>
              <a:schemeClr val="bg1">
                <a:lumMod val="65000"/>
              </a:schemeClr>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11" name="Rectangle 10" descr="Tools"/>
          <p:cNvSpPr/>
          <p:nvPr/>
        </p:nvSpPr>
        <p:spPr>
          <a:xfrm>
            <a:off x="4343400" y="2260214"/>
            <a:ext cx="1778001" cy="907197"/>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Elbow Connector 14" descr="&quot; &quot;"/>
          <p:cNvCxnSpPr>
            <a:stCxn id="11" idx="3"/>
            <a:endCxn id="7" idx="0"/>
          </p:cNvCxnSpPr>
          <p:nvPr/>
        </p:nvCxnSpPr>
        <p:spPr>
          <a:xfrm>
            <a:off x="6121401" y="2713813"/>
            <a:ext cx="630586" cy="715187"/>
          </a:xfrm>
          <a:prstGeom prst="bentConnector2">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2" idx="1"/>
          </p:cNvCxnSpPr>
          <p:nvPr/>
        </p:nvCxnSpPr>
        <p:spPr>
          <a:xfrm rot="10800000">
            <a:off x="3434823" y="4182185"/>
            <a:ext cx="1296453" cy="772136"/>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descr="Import Template&#10;Export Template"/>
          <p:cNvSpPr/>
          <p:nvPr/>
        </p:nvSpPr>
        <p:spPr>
          <a:xfrm>
            <a:off x="4731275" y="4500722"/>
            <a:ext cx="4056409" cy="907197"/>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Elbow Connector 13" descr="&quot; &quot;"/>
          <p:cNvCxnSpPr/>
          <p:nvPr/>
        </p:nvCxnSpPr>
        <p:spPr>
          <a:xfrm rot="16200000" flipH="1">
            <a:off x="302594" y="1861256"/>
            <a:ext cx="1238080" cy="471668"/>
          </a:xfrm>
          <a:prstGeom prst="bentConnector2">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descr="Edit Action Tools"/>
          <p:cNvSpPr/>
          <p:nvPr/>
        </p:nvSpPr>
        <p:spPr>
          <a:xfrm>
            <a:off x="385127" y="1153467"/>
            <a:ext cx="1291273" cy="347161"/>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
        <p:nvSpPr>
          <p:cNvPr id="18" name="TextBox 17" descr="Edit Action Tools menu magnified view"/>
          <p:cNvSpPr txBox="1"/>
          <p:nvPr/>
        </p:nvSpPr>
        <p:spPr>
          <a:xfrm>
            <a:off x="921634" y="2072851"/>
            <a:ext cx="4564766" cy="2031325"/>
          </a:xfrm>
          <a:prstGeom prst="rect">
            <a:avLst/>
          </a:prstGeom>
          <a:solidFill>
            <a:schemeClr val="bg1">
              <a:lumMod val="95000"/>
            </a:schemeClr>
          </a:solidFill>
          <a:ln w="63500">
            <a:solidFill>
              <a:schemeClr val="tx1"/>
            </a:solidFill>
          </a:ln>
        </p:spPr>
        <p:txBody>
          <a:bodyPr wrap="square" rtlCol="0" anchor="ctr">
            <a:spAutoFit/>
          </a:bodyPr>
          <a:lstStyle/>
          <a:p>
            <a:pPr algn="ctr">
              <a:lnSpc>
                <a:spcPct val="150000"/>
              </a:lnSpc>
            </a:pPr>
            <a:r>
              <a:rPr lang="en-US" sz="4200" b="1" dirty="0" smtClean="0">
                <a:latin typeface="+mn-lt"/>
                <a:cs typeface="Courier New" panose="02070309020205020404" pitchFamily="49" charset="0"/>
              </a:rPr>
              <a:t>Import Template</a:t>
            </a:r>
          </a:p>
          <a:p>
            <a:pPr algn="ctr">
              <a:lnSpc>
                <a:spcPct val="150000"/>
              </a:lnSpc>
            </a:pPr>
            <a:r>
              <a:rPr lang="en-US" sz="4200" b="1" dirty="0" smtClean="0">
                <a:latin typeface="+mn-lt"/>
                <a:cs typeface="Courier New" panose="02070309020205020404" pitchFamily="49" charset="0"/>
              </a:rPr>
              <a:t>Export Template</a:t>
            </a:r>
            <a:endParaRPr lang="en-US" sz="4200" b="1" dirty="0">
              <a:latin typeface="+mn-lt"/>
              <a:cs typeface="Courier New" panose="02070309020205020404" pitchFamily="49" charset="0"/>
            </a:endParaRPr>
          </a:p>
        </p:txBody>
      </p:sp>
    </p:spTree>
    <p:extLst>
      <p:ext uri="{BB962C8B-B14F-4D97-AF65-F5344CB8AC3E}">
        <p14:creationId xmlns:p14="http://schemas.microsoft.com/office/powerpoint/2010/main" val="36538674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My Templates menu 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145" y="351100"/>
            <a:ext cx="4409153" cy="1666875"/>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descr="left arrow"/>
          <p:cNvCxnSpPr/>
          <p:nvPr/>
        </p:nvCxnSpPr>
        <p:spPr>
          <a:xfrm flipH="1">
            <a:off x="4452850" y="609600"/>
            <a:ext cx="866573"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TextBox 7" descr="1. Select Template to Export&#10;"/>
          <p:cNvSpPr txBox="1"/>
          <p:nvPr/>
        </p:nvSpPr>
        <p:spPr>
          <a:xfrm>
            <a:off x="5334000" y="307259"/>
            <a:ext cx="3657600" cy="1754326"/>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98513" indent="-798513">
              <a:buAutoNum type="arabicPeriod"/>
            </a:pPr>
            <a:r>
              <a:rPr lang="en-US" sz="3600" b="1" dirty="0" smtClean="0">
                <a:solidFill>
                  <a:schemeClr val="bg1"/>
                </a:solidFill>
              </a:rPr>
              <a:t>Select Template to Export</a:t>
            </a:r>
          </a:p>
        </p:txBody>
      </p:sp>
      <p:sp>
        <p:nvSpPr>
          <p:cNvPr id="9" name="Title 1" descr="Exporting Templates&#10;"/>
          <p:cNvSpPr txBox="1">
            <a:spLocks/>
          </p:cNvSpPr>
          <p:nvPr/>
        </p:nvSpPr>
        <p:spPr>
          <a:xfrm rot="16200000">
            <a:off x="-3081339" y="3081336"/>
            <a:ext cx="6858003" cy="695328"/>
          </a:xfrm>
          <a:prstGeom prst="rect">
            <a:avLst/>
          </a:prstGeom>
          <a:solidFill>
            <a:schemeClr val="accent6">
              <a:lumMod val="75000"/>
            </a:schemeClr>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Exporting Templates</a:t>
            </a:r>
            <a:endParaRPr lang="en-US" b="1" dirty="0" smtClean="0">
              <a:solidFill>
                <a:schemeClr val="bg1"/>
              </a:solidFill>
            </a:endParaRPr>
          </a:p>
        </p:txBody>
      </p:sp>
    </p:spTree>
    <p:extLst>
      <p:ext uri="{BB962C8B-B14F-4D97-AF65-F5344CB8AC3E}">
        <p14:creationId xmlns:p14="http://schemas.microsoft.com/office/powerpoint/2010/main" val="20729359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Tools men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327" y="3048000"/>
            <a:ext cx="5726907" cy="311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descr="Export Template"/>
          <p:cNvSpPr/>
          <p:nvPr/>
        </p:nvSpPr>
        <p:spPr>
          <a:xfrm>
            <a:off x="2819400" y="4605486"/>
            <a:ext cx="2057400" cy="499914"/>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Elbow Connector 13" descr="&quot; &quot;"/>
          <p:cNvCxnSpPr>
            <a:endCxn id="2" idx="0"/>
          </p:cNvCxnSpPr>
          <p:nvPr/>
        </p:nvCxnSpPr>
        <p:spPr>
          <a:xfrm rot="5400000">
            <a:off x="3710778" y="2982264"/>
            <a:ext cx="1760544" cy="1485900"/>
          </a:xfrm>
          <a:prstGeom prst="bentConnector3">
            <a:avLst>
              <a:gd name="adj1" fmla="val 894"/>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3077" name="Picture 5" descr="My Templates menu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45" y="351100"/>
            <a:ext cx="4409153" cy="1666875"/>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Straight Arrow Connector 12" descr="&quot; &quot;"/>
          <p:cNvCxnSpPr/>
          <p:nvPr/>
        </p:nvCxnSpPr>
        <p:spPr>
          <a:xfrm flipH="1">
            <a:off x="4452850" y="609600"/>
            <a:ext cx="866573"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 name="TextBox 9" descr="1. Select Template to Export&#10;2. Choose “Export Template” on Tools Menu&#10;"/>
          <p:cNvSpPr txBox="1"/>
          <p:nvPr/>
        </p:nvSpPr>
        <p:spPr>
          <a:xfrm>
            <a:off x="5334000" y="307259"/>
            <a:ext cx="3657600" cy="5078313"/>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98513" indent="-798513">
              <a:buAutoNum type="arabicPeriod"/>
            </a:pPr>
            <a:r>
              <a:rPr lang="en-US" sz="3600" b="1" dirty="0" smtClean="0">
                <a:solidFill>
                  <a:schemeClr val="bg1"/>
                </a:solidFill>
              </a:rPr>
              <a:t>Select Template to Export</a:t>
            </a:r>
          </a:p>
          <a:p>
            <a:pPr marL="798513" indent="-798513">
              <a:buAutoNum type="arabicPeriod"/>
            </a:pPr>
            <a:endParaRPr lang="en-US" sz="3600" b="1" dirty="0" smtClean="0">
              <a:solidFill>
                <a:schemeClr val="bg1"/>
              </a:solidFill>
            </a:endParaRPr>
          </a:p>
          <a:p>
            <a:pPr marL="798513" indent="-798513">
              <a:buAutoNum type="arabicPeriod"/>
            </a:pPr>
            <a:r>
              <a:rPr lang="en-US" sz="3600" b="1" dirty="0" smtClean="0">
                <a:solidFill>
                  <a:schemeClr val="bg1"/>
                </a:solidFill>
              </a:rPr>
              <a:t>Choose “Export Template” on Tools Menu</a:t>
            </a:r>
          </a:p>
        </p:txBody>
      </p:sp>
      <p:sp>
        <p:nvSpPr>
          <p:cNvPr id="9" name="Title 1" descr="Exporting Templates&#10;"/>
          <p:cNvSpPr txBox="1">
            <a:spLocks/>
          </p:cNvSpPr>
          <p:nvPr/>
        </p:nvSpPr>
        <p:spPr>
          <a:xfrm rot="16200000">
            <a:off x="-3081339" y="3081336"/>
            <a:ext cx="6858003" cy="695328"/>
          </a:xfrm>
          <a:prstGeom prst="rect">
            <a:avLst/>
          </a:prstGeom>
          <a:solidFill>
            <a:schemeClr val="accent6">
              <a:lumMod val="75000"/>
            </a:schemeClr>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Exporting Templates</a:t>
            </a:r>
            <a:endParaRPr lang="en-US" b="1" dirty="0" smtClean="0">
              <a:solidFill>
                <a:schemeClr val="bg1"/>
              </a:solidFill>
            </a:endParaRPr>
          </a:p>
        </p:txBody>
      </p:sp>
    </p:spTree>
    <p:extLst>
      <p:ext uri="{BB962C8B-B14F-4D97-AF65-F5344CB8AC3E}">
        <p14:creationId xmlns:p14="http://schemas.microsoft.com/office/powerpoint/2010/main" val="173370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Save As dialog b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211" y="344919"/>
            <a:ext cx="5002613" cy="3705964"/>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17" descr="File name selection box, Normal Exam"/>
          <p:cNvSpPr/>
          <p:nvPr/>
        </p:nvSpPr>
        <p:spPr>
          <a:xfrm>
            <a:off x="1524000" y="3298431"/>
            <a:ext cx="1828799" cy="4572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Elbow Connector 7" descr="&quot; &quot;"/>
          <p:cNvCxnSpPr/>
          <p:nvPr/>
        </p:nvCxnSpPr>
        <p:spPr>
          <a:xfrm rot="10800000" flipV="1">
            <a:off x="3352800" y="2362199"/>
            <a:ext cx="1981202" cy="1170015"/>
          </a:xfrm>
          <a:prstGeom prst="bentConnector3">
            <a:avLst>
              <a:gd name="adj1" fmla="val 50000"/>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descr="Save in: selecton box and Windows folder icons"/>
          <p:cNvSpPr/>
          <p:nvPr/>
        </p:nvSpPr>
        <p:spPr>
          <a:xfrm>
            <a:off x="990600" y="533400"/>
            <a:ext cx="3462250" cy="14478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descr="&quot; &quot;"/>
          <p:cNvCxnSpPr/>
          <p:nvPr/>
        </p:nvCxnSpPr>
        <p:spPr>
          <a:xfrm flipH="1">
            <a:off x="4452850" y="1723475"/>
            <a:ext cx="866573"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extBox 6" descr="3. Choose Save As Location and Name&#10;&#10;"/>
          <p:cNvSpPr txBox="1"/>
          <p:nvPr/>
        </p:nvSpPr>
        <p:spPr>
          <a:xfrm>
            <a:off x="5334000" y="307259"/>
            <a:ext cx="3657600" cy="2862322"/>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98513" indent="-798513"/>
            <a:r>
              <a:rPr lang="en-US" sz="3600" b="1" dirty="0">
                <a:solidFill>
                  <a:schemeClr val="bg1"/>
                </a:solidFill>
              </a:rPr>
              <a:t>3. </a:t>
            </a:r>
            <a:r>
              <a:rPr lang="en-US" sz="3600" b="1" dirty="0" smtClean="0">
                <a:solidFill>
                  <a:schemeClr val="bg1"/>
                </a:solidFill>
              </a:rPr>
              <a:t>  Choose Save As </a:t>
            </a:r>
            <a:r>
              <a:rPr lang="en-US" sz="3600" b="1" dirty="0">
                <a:solidFill>
                  <a:schemeClr val="bg1"/>
                </a:solidFill>
              </a:rPr>
              <a:t>Location and Name</a:t>
            </a:r>
          </a:p>
          <a:p>
            <a:endParaRPr lang="en-US" sz="3600" b="1" dirty="0" smtClean="0">
              <a:solidFill>
                <a:schemeClr val="bg1"/>
              </a:solidFill>
            </a:endParaRPr>
          </a:p>
        </p:txBody>
      </p:sp>
      <p:sp>
        <p:nvSpPr>
          <p:cNvPr id="9" name="Title 1" descr="Exporting Templates&#10;"/>
          <p:cNvSpPr txBox="1">
            <a:spLocks/>
          </p:cNvSpPr>
          <p:nvPr/>
        </p:nvSpPr>
        <p:spPr>
          <a:xfrm rot="16200000">
            <a:off x="-3081339" y="3081336"/>
            <a:ext cx="6858003" cy="695328"/>
          </a:xfrm>
          <a:prstGeom prst="rect">
            <a:avLst/>
          </a:prstGeom>
          <a:solidFill>
            <a:schemeClr val="accent6">
              <a:lumMod val="75000"/>
            </a:schemeClr>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Exporting Templates</a:t>
            </a:r>
            <a:endParaRPr lang="en-US" b="1" dirty="0" smtClean="0">
              <a:solidFill>
                <a:schemeClr val="bg1"/>
              </a:solidFill>
            </a:endParaRPr>
          </a:p>
        </p:txBody>
      </p:sp>
    </p:spTree>
    <p:extLst>
      <p:ext uri="{BB962C8B-B14F-4D97-AF65-F5344CB8AC3E}">
        <p14:creationId xmlns:p14="http://schemas.microsoft.com/office/powerpoint/2010/main" val="6921415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Save As dialog b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211" y="344919"/>
            <a:ext cx="5002613" cy="3705964"/>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descr="Template Exported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3333" y="4560910"/>
            <a:ext cx="3332567" cy="2068490"/>
          </a:xfrm>
          <a:prstGeom prst="rect">
            <a:avLst/>
          </a:prstGeom>
          <a:noFill/>
          <a:ln w="571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descr="File name selection box, Normal Exam"/>
          <p:cNvSpPr/>
          <p:nvPr/>
        </p:nvSpPr>
        <p:spPr>
          <a:xfrm>
            <a:off x="1524000" y="3298431"/>
            <a:ext cx="1828799" cy="457200"/>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Elbow Connector 7" descr="&quot; &quot;"/>
          <p:cNvCxnSpPr/>
          <p:nvPr/>
        </p:nvCxnSpPr>
        <p:spPr>
          <a:xfrm rot="10800000" flipV="1">
            <a:off x="3352800" y="2362199"/>
            <a:ext cx="1981202" cy="1170015"/>
          </a:xfrm>
          <a:prstGeom prst="bentConnector3">
            <a:avLst>
              <a:gd name="adj1" fmla="val 50000"/>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descr="Save in: selecton box and Windows folder icons"/>
          <p:cNvSpPr/>
          <p:nvPr/>
        </p:nvSpPr>
        <p:spPr>
          <a:xfrm>
            <a:off x="990600" y="533400"/>
            <a:ext cx="3462250" cy="1447800"/>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descr="&quot; &quot;"/>
          <p:cNvCxnSpPr/>
          <p:nvPr/>
        </p:nvCxnSpPr>
        <p:spPr>
          <a:xfrm flipH="1">
            <a:off x="4452850" y="1723475"/>
            <a:ext cx="866573" cy="0"/>
          </a:xfrm>
          <a:prstGeom prst="straightConnector1">
            <a:avLst/>
          </a:prstGeom>
          <a:ln w="63500">
            <a:solidFill>
              <a:schemeClr val="bg1">
                <a:lumMod val="6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extBox 6" descr="3. Choose Save As Location and Name&#10;4. Click Save – template file is exported&#10;"/>
          <p:cNvSpPr txBox="1"/>
          <p:nvPr/>
        </p:nvSpPr>
        <p:spPr>
          <a:xfrm>
            <a:off x="5334000" y="307259"/>
            <a:ext cx="3657600" cy="4524315"/>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98513" indent="-798513">
              <a:buAutoNum type="arabicPeriod" startAt="3"/>
            </a:pPr>
            <a:r>
              <a:rPr lang="en-US" sz="3600" b="1" dirty="0" smtClean="0">
                <a:solidFill>
                  <a:schemeClr val="bg1"/>
                </a:solidFill>
              </a:rPr>
              <a:t>Choose Save As </a:t>
            </a:r>
            <a:r>
              <a:rPr lang="en-US" sz="3600" b="1" dirty="0">
                <a:solidFill>
                  <a:schemeClr val="bg1"/>
                </a:solidFill>
              </a:rPr>
              <a:t>Location and </a:t>
            </a:r>
            <a:r>
              <a:rPr lang="en-US" sz="3600" b="1" dirty="0" smtClean="0">
                <a:solidFill>
                  <a:schemeClr val="bg1"/>
                </a:solidFill>
              </a:rPr>
              <a:t>Name</a:t>
            </a:r>
          </a:p>
          <a:p>
            <a:pPr marL="798513" indent="-798513">
              <a:buAutoNum type="arabicPeriod" startAt="3"/>
            </a:pPr>
            <a:endParaRPr lang="en-US" sz="3600" b="1" dirty="0">
              <a:solidFill>
                <a:schemeClr val="bg1"/>
              </a:solidFill>
            </a:endParaRPr>
          </a:p>
          <a:p>
            <a:pPr marL="798513" indent="-798513">
              <a:buFontTx/>
              <a:buAutoNum type="arabicPeriod" startAt="3"/>
            </a:pPr>
            <a:r>
              <a:rPr lang="en-US" sz="3600" b="1" dirty="0">
                <a:solidFill>
                  <a:schemeClr val="bg1"/>
                </a:solidFill>
              </a:rPr>
              <a:t>Click Save – template file is </a:t>
            </a:r>
            <a:r>
              <a:rPr lang="en-US" sz="3600" b="1" dirty="0" smtClean="0">
                <a:solidFill>
                  <a:schemeClr val="bg1"/>
                </a:solidFill>
              </a:rPr>
              <a:t>exported</a:t>
            </a:r>
          </a:p>
        </p:txBody>
      </p:sp>
      <p:sp>
        <p:nvSpPr>
          <p:cNvPr id="9" name="Title 1" descr="Exporting Templates&#10;"/>
          <p:cNvSpPr txBox="1">
            <a:spLocks/>
          </p:cNvSpPr>
          <p:nvPr/>
        </p:nvSpPr>
        <p:spPr>
          <a:xfrm rot="16200000">
            <a:off x="-3081339" y="3081336"/>
            <a:ext cx="6858003" cy="695328"/>
          </a:xfrm>
          <a:prstGeom prst="rect">
            <a:avLst/>
          </a:prstGeom>
          <a:solidFill>
            <a:schemeClr val="accent6">
              <a:lumMod val="75000"/>
            </a:schemeClr>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Exporting Templates</a:t>
            </a:r>
            <a:endParaRPr lang="en-US" b="1" dirty="0" smtClean="0">
              <a:solidFill>
                <a:schemeClr val="bg1"/>
              </a:solidFill>
            </a:endParaRPr>
          </a:p>
        </p:txBody>
      </p:sp>
      <p:cxnSp>
        <p:nvCxnSpPr>
          <p:cNvPr id="14" name="Elbow Connector 13" descr="&quot; &quot;"/>
          <p:cNvCxnSpPr>
            <a:endCxn id="3074" idx="0"/>
          </p:cNvCxnSpPr>
          <p:nvPr/>
        </p:nvCxnSpPr>
        <p:spPr>
          <a:xfrm rot="10800000" flipV="1">
            <a:off x="2959617" y="3428998"/>
            <a:ext cx="2343182" cy="1131911"/>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475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ormal Exam.txml file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8550" y="304805"/>
            <a:ext cx="2796926" cy="3434201"/>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7" name="TextBox 6" descr="5. Template saved in .txml file&#10;&#10;"/>
          <p:cNvSpPr txBox="1"/>
          <p:nvPr/>
        </p:nvSpPr>
        <p:spPr>
          <a:xfrm>
            <a:off x="5334000" y="307259"/>
            <a:ext cx="3657600" cy="2308324"/>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98513" indent="-798513"/>
            <a:r>
              <a:rPr lang="en-US" sz="3600" b="1" dirty="0">
                <a:solidFill>
                  <a:schemeClr val="bg1"/>
                </a:solidFill>
              </a:rPr>
              <a:t>5. </a:t>
            </a:r>
            <a:r>
              <a:rPr lang="en-US" sz="3600" b="1" dirty="0" smtClean="0">
                <a:solidFill>
                  <a:schemeClr val="bg1"/>
                </a:solidFill>
              </a:rPr>
              <a:t>  Template </a:t>
            </a:r>
            <a:r>
              <a:rPr lang="en-US" sz="3600" b="1" dirty="0">
                <a:solidFill>
                  <a:schemeClr val="bg1"/>
                </a:solidFill>
              </a:rPr>
              <a:t>saved in .txml file</a:t>
            </a:r>
          </a:p>
          <a:p>
            <a:endParaRPr lang="en-US" sz="3600" b="1" dirty="0" smtClean="0">
              <a:solidFill>
                <a:schemeClr val="bg1"/>
              </a:solidFill>
            </a:endParaRPr>
          </a:p>
        </p:txBody>
      </p:sp>
      <p:sp>
        <p:nvSpPr>
          <p:cNvPr id="9" name="Title 1" descr="Exporting Templates&#10;"/>
          <p:cNvSpPr txBox="1">
            <a:spLocks/>
          </p:cNvSpPr>
          <p:nvPr/>
        </p:nvSpPr>
        <p:spPr>
          <a:xfrm rot="16200000">
            <a:off x="-3081339" y="3081336"/>
            <a:ext cx="6858003" cy="695328"/>
          </a:xfrm>
          <a:prstGeom prst="rect">
            <a:avLst/>
          </a:prstGeom>
          <a:solidFill>
            <a:schemeClr val="accent6">
              <a:lumMod val="75000"/>
            </a:schemeClr>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Exporting Templates</a:t>
            </a:r>
            <a:endParaRPr lang="en-US" b="1" dirty="0" smtClean="0">
              <a:solidFill>
                <a:schemeClr val="bg1"/>
              </a:solidFill>
            </a:endParaRPr>
          </a:p>
        </p:txBody>
      </p:sp>
    </p:spTree>
    <p:extLst>
      <p:ext uri="{BB962C8B-B14F-4D97-AF65-F5344CB8AC3E}">
        <p14:creationId xmlns:p14="http://schemas.microsoft.com/office/powerpoint/2010/main" val="3742600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asperated clinician at computer termina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444" y="0"/>
            <a:ext cx="9596402" cy="6858000"/>
          </a:xfrm>
          <a:prstGeom prst="rect">
            <a:avLst/>
          </a:prstGeom>
        </p:spPr>
      </p:pic>
    </p:spTree>
    <p:extLst>
      <p:ext uri="{BB962C8B-B14F-4D97-AF65-F5344CB8AC3E}">
        <p14:creationId xmlns:p14="http://schemas.microsoft.com/office/powerpoint/2010/main" val="952700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Normal Exam.txml file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8550" y="304805"/>
            <a:ext cx="2796926" cy="3434201"/>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6" name="TextBox 5" descr="5. Template saved in .txml file&#10;6. E-mail the .txml file to your colleague&#10;"/>
          <p:cNvSpPr txBox="1"/>
          <p:nvPr/>
        </p:nvSpPr>
        <p:spPr>
          <a:xfrm>
            <a:off x="5334000" y="307259"/>
            <a:ext cx="3657600" cy="4524315"/>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startAt="5"/>
            </a:pPr>
            <a:r>
              <a:rPr lang="en-US" sz="3600" b="1" dirty="0" smtClean="0">
                <a:solidFill>
                  <a:schemeClr val="bg1"/>
                </a:solidFill>
              </a:rPr>
              <a:t>Template </a:t>
            </a:r>
            <a:r>
              <a:rPr lang="en-US" sz="3600" b="1" dirty="0">
                <a:solidFill>
                  <a:schemeClr val="bg1"/>
                </a:solidFill>
              </a:rPr>
              <a:t>saved in .txml </a:t>
            </a:r>
            <a:r>
              <a:rPr lang="en-US" sz="3600" b="1" dirty="0" smtClean="0">
                <a:solidFill>
                  <a:schemeClr val="bg1"/>
                </a:solidFill>
              </a:rPr>
              <a:t>file</a:t>
            </a:r>
          </a:p>
          <a:p>
            <a:pPr marL="742950" indent="-742950">
              <a:buAutoNum type="arabicPeriod" startAt="5"/>
            </a:pPr>
            <a:endParaRPr lang="en-US" sz="3600" b="1" dirty="0">
              <a:solidFill>
                <a:schemeClr val="bg1"/>
              </a:solidFill>
            </a:endParaRPr>
          </a:p>
          <a:p>
            <a:pPr marL="742950" indent="-742950">
              <a:buFontTx/>
              <a:buAutoNum type="arabicPeriod" startAt="5"/>
            </a:pPr>
            <a:r>
              <a:rPr lang="en-US" sz="3600" b="1" dirty="0">
                <a:solidFill>
                  <a:schemeClr val="bg1"/>
                </a:solidFill>
              </a:rPr>
              <a:t>E-mail the .txml file to your </a:t>
            </a:r>
            <a:r>
              <a:rPr lang="en-US" sz="3600" b="1" dirty="0" smtClean="0">
                <a:solidFill>
                  <a:schemeClr val="bg1"/>
                </a:solidFill>
              </a:rPr>
              <a:t>colleague</a:t>
            </a:r>
          </a:p>
        </p:txBody>
      </p:sp>
      <p:sp>
        <p:nvSpPr>
          <p:cNvPr id="9" name="Title 1" descr="Exporting Templates&#10;"/>
          <p:cNvSpPr txBox="1">
            <a:spLocks/>
          </p:cNvSpPr>
          <p:nvPr/>
        </p:nvSpPr>
        <p:spPr>
          <a:xfrm rot="16200000">
            <a:off x="-3081339" y="3081336"/>
            <a:ext cx="6858003" cy="695328"/>
          </a:xfrm>
          <a:prstGeom prst="rect">
            <a:avLst/>
          </a:prstGeom>
          <a:solidFill>
            <a:schemeClr val="accent6">
              <a:lumMod val="75000"/>
            </a:schemeClr>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Exporting Templates</a:t>
            </a:r>
            <a:endParaRPr lang="en-US" b="1" dirty="0" smtClean="0">
              <a:solidFill>
                <a:schemeClr val="bg1"/>
              </a:solidFill>
            </a:endParaRPr>
          </a:p>
        </p:txBody>
      </p:sp>
    </p:spTree>
    <p:extLst>
      <p:ext uri="{BB962C8B-B14F-4D97-AF65-F5344CB8AC3E}">
        <p14:creationId xmlns:p14="http://schemas.microsoft.com/office/powerpoint/2010/main" val="30737309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ools men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894" y="3966731"/>
            <a:ext cx="5315628" cy="289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descr="Import Template menu item"/>
          <p:cNvSpPr/>
          <p:nvPr/>
        </p:nvSpPr>
        <p:spPr>
          <a:xfrm>
            <a:off x="2590800" y="4935089"/>
            <a:ext cx="2057400" cy="499914"/>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descr="&quot; &quot;"/>
          <p:cNvCxnSpPr/>
          <p:nvPr/>
        </p:nvCxnSpPr>
        <p:spPr>
          <a:xfrm flipH="1">
            <a:off x="4664826" y="5196099"/>
            <a:ext cx="685799"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2" name="TextBox 11" descr="5. Template saved in .txml file&#10;6. E-mail the .txml file to your colleague&#10;7. Import .txml files&#10;"/>
          <p:cNvSpPr txBox="1"/>
          <p:nvPr/>
        </p:nvSpPr>
        <p:spPr>
          <a:xfrm>
            <a:off x="5334000" y="307259"/>
            <a:ext cx="3657600" cy="6186309"/>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742950" indent="-742950">
              <a:buAutoNum type="arabicPeriod" startAt="5"/>
            </a:pPr>
            <a:r>
              <a:rPr lang="en-US" sz="3600" b="1" dirty="0" smtClean="0">
                <a:solidFill>
                  <a:schemeClr val="bg1"/>
                </a:solidFill>
              </a:rPr>
              <a:t>Template </a:t>
            </a:r>
            <a:r>
              <a:rPr lang="en-US" sz="3600" b="1" dirty="0">
                <a:solidFill>
                  <a:schemeClr val="bg1"/>
                </a:solidFill>
              </a:rPr>
              <a:t>saved in .txml </a:t>
            </a:r>
            <a:r>
              <a:rPr lang="en-US" sz="3600" b="1" dirty="0" smtClean="0">
                <a:solidFill>
                  <a:schemeClr val="bg1"/>
                </a:solidFill>
              </a:rPr>
              <a:t>file</a:t>
            </a:r>
          </a:p>
          <a:p>
            <a:pPr marL="742950" indent="-742950">
              <a:buAutoNum type="arabicPeriod" startAt="5"/>
            </a:pPr>
            <a:endParaRPr lang="en-US" sz="3600" b="1" dirty="0">
              <a:solidFill>
                <a:schemeClr val="bg1"/>
              </a:solidFill>
            </a:endParaRPr>
          </a:p>
          <a:p>
            <a:pPr marL="742950" indent="-742950">
              <a:buFontTx/>
              <a:buAutoNum type="arabicPeriod" startAt="5"/>
            </a:pPr>
            <a:r>
              <a:rPr lang="en-US" sz="3600" b="1" dirty="0">
                <a:solidFill>
                  <a:schemeClr val="bg1"/>
                </a:solidFill>
              </a:rPr>
              <a:t>E-mail the .txml file to your </a:t>
            </a:r>
            <a:r>
              <a:rPr lang="en-US" sz="3600" b="1" dirty="0" smtClean="0">
                <a:solidFill>
                  <a:schemeClr val="bg1"/>
                </a:solidFill>
              </a:rPr>
              <a:t>colleague</a:t>
            </a:r>
          </a:p>
          <a:p>
            <a:pPr marL="742950" indent="-742950">
              <a:buFontTx/>
              <a:buAutoNum type="arabicPeriod" startAt="5"/>
            </a:pPr>
            <a:endParaRPr lang="en-US" sz="3600" b="1" dirty="0">
              <a:solidFill>
                <a:schemeClr val="bg1"/>
              </a:solidFill>
            </a:endParaRPr>
          </a:p>
          <a:p>
            <a:pPr marL="798513" indent="-798513">
              <a:buAutoNum type="arabicPeriod" startAt="5"/>
            </a:pPr>
            <a:r>
              <a:rPr lang="en-US" sz="3600" b="1" u="sng" dirty="0" smtClean="0">
                <a:solidFill>
                  <a:schemeClr val="bg1"/>
                </a:solidFill>
              </a:rPr>
              <a:t>Import</a:t>
            </a:r>
            <a:r>
              <a:rPr lang="en-US" sz="3600" b="1" dirty="0" smtClean="0">
                <a:solidFill>
                  <a:schemeClr val="bg1"/>
                </a:solidFill>
              </a:rPr>
              <a:t> </a:t>
            </a:r>
            <a:r>
              <a:rPr lang="en-US" sz="3600" b="1" dirty="0">
                <a:solidFill>
                  <a:schemeClr val="bg1"/>
                </a:solidFill>
              </a:rPr>
              <a:t>.txml </a:t>
            </a:r>
            <a:r>
              <a:rPr lang="en-US" sz="3600" b="1" dirty="0" smtClean="0">
                <a:solidFill>
                  <a:schemeClr val="bg1"/>
                </a:solidFill>
              </a:rPr>
              <a:t>files</a:t>
            </a:r>
            <a:endParaRPr lang="en-US" sz="3600" b="1" dirty="0">
              <a:solidFill>
                <a:schemeClr val="bg1"/>
              </a:solidFill>
            </a:endParaRPr>
          </a:p>
        </p:txBody>
      </p:sp>
      <p:pic>
        <p:nvPicPr>
          <p:cNvPr id="8" name="Picture 4" descr="Normal Exam.txml fil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8550" y="304805"/>
            <a:ext cx="2796926" cy="3434201"/>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9" name="Title 1" descr="Importing Templates&#10;"/>
          <p:cNvSpPr txBox="1">
            <a:spLocks/>
          </p:cNvSpPr>
          <p:nvPr/>
        </p:nvSpPr>
        <p:spPr>
          <a:xfrm rot="16200000">
            <a:off x="-3081339" y="3081336"/>
            <a:ext cx="6858003" cy="695328"/>
          </a:xfrm>
          <a:prstGeom prst="rect">
            <a:avLst/>
          </a:prstGeom>
          <a:solidFill>
            <a:schemeClr val="accent6">
              <a:lumMod val="75000"/>
            </a:schemeClr>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Importing Templates</a:t>
            </a:r>
            <a:endParaRPr lang="en-US" b="1" dirty="0" smtClean="0">
              <a:solidFill>
                <a:schemeClr val="bg1"/>
              </a:solidFill>
            </a:endParaRPr>
          </a:p>
        </p:txBody>
      </p:sp>
    </p:spTree>
    <p:extLst>
      <p:ext uri="{BB962C8B-B14F-4D97-AF65-F5344CB8AC3E}">
        <p14:creationId xmlns:p14="http://schemas.microsoft.com/office/powerpoint/2010/main" val="36199576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 Editor scre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7"/>
          <a:stretch/>
        </p:blipFill>
        <p:spPr bwMode="auto">
          <a:xfrm>
            <a:off x="354082" y="983876"/>
            <a:ext cx="8433602" cy="575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Elbow Connector 16" descr="&quot; &quot;"/>
          <p:cNvCxnSpPr/>
          <p:nvPr/>
        </p:nvCxnSpPr>
        <p:spPr>
          <a:xfrm>
            <a:off x="3414888" y="3178700"/>
            <a:ext cx="1382890" cy="1012300"/>
          </a:xfrm>
          <a:prstGeom prst="bentConnector3">
            <a:avLst>
              <a:gd name="adj1" fmla="val -61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descr="&quot; &quot;"/>
          <p:cNvCxnSpPr/>
          <p:nvPr/>
        </p:nvCxnSpPr>
        <p:spPr>
          <a:xfrm rot="16200000" flipH="1">
            <a:off x="302594" y="1861256"/>
            <a:ext cx="1238080" cy="471668"/>
          </a:xfrm>
          <a:prstGeom prst="bentConnector2">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descr="Edit Action Tools"/>
          <p:cNvSpPr/>
          <p:nvPr/>
        </p:nvSpPr>
        <p:spPr>
          <a:xfrm>
            <a:off x="385127" y="1153467"/>
            <a:ext cx="1291273" cy="347161"/>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
        <p:nvSpPr>
          <p:cNvPr id="12" name="TextBox 11" descr="Edit Action Tools menu magnified view"/>
          <p:cNvSpPr txBox="1"/>
          <p:nvPr/>
        </p:nvSpPr>
        <p:spPr>
          <a:xfrm>
            <a:off x="1157469" y="2339141"/>
            <a:ext cx="5074535" cy="769441"/>
          </a:xfrm>
          <a:prstGeom prst="rect">
            <a:avLst/>
          </a:prstGeom>
          <a:solidFill>
            <a:schemeClr val="bg1">
              <a:lumMod val="95000"/>
            </a:schemeClr>
          </a:solidFill>
          <a:ln w="63500">
            <a:solidFill>
              <a:schemeClr val="tx1"/>
            </a:solidFill>
          </a:ln>
        </p:spPr>
        <p:txBody>
          <a:bodyPr wrap="square" rtlCol="0" anchor="t">
            <a:spAutoFit/>
          </a:bodyPr>
          <a:lstStyle/>
          <a:p>
            <a:pPr algn="ctr"/>
            <a:r>
              <a:rPr lang="en-US" sz="4400" b="1" u="sng" dirty="0" smtClean="0">
                <a:latin typeface="+mn-lt"/>
                <a:cs typeface="Courier New" panose="02070309020205020404" pitchFamily="49" charset="0"/>
              </a:rPr>
              <a:t>E</a:t>
            </a:r>
            <a:r>
              <a:rPr lang="en-US" sz="4400" b="1" dirty="0" smtClean="0">
                <a:latin typeface="+mn-lt"/>
                <a:cs typeface="Courier New" panose="02070309020205020404" pitchFamily="49" charset="0"/>
              </a:rPr>
              <a:t>dit   </a:t>
            </a:r>
            <a:r>
              <a:rPr lang="en-US" sz="4400" b="1" u="sng" dirty="0" smtClean="0">
                <a:latin typeface="+mn-lt"/>
                <a:cs typeface="Courier New" panose="02070309020205020404" pitchFamily="49" charset="0"/>
              </a:rPr>
              <a:t>A</a:t>
            </a:r>
            <a:r>
              <a:rPr lang="en-US" sz="4400" b="1" dirty="0" smtClean="0">
                <a:latin typeface="+mn-lt"/>
                <a:cs typeface="Courier New" panose="02070309020205020404" pitchFamily="49" charset="0"/>
              </a:rPr>
              <a:t>ction   </a:t>
            </a:r>
            <a:r>
              <a:rPr lang="en-US" sz="4400" b="1" u="sng" dirty="0" smtClean="0">
                <a:latin typeface="+mn-lt"/>
                <a:cs typeface="Courier New" panose="02070309020205020404" pitchFamily="49" charset="0"/>
              </a:rPr>
              <a:t>T</a:t>
            </a:r>
            <a:r>
              <a:rPr lang="en-US" sz="4400" b="1" dirty="0" smtClean="0">
                <a:latin typeface="+mn-lt"/>
                <a:cs typeface="Courier New" panose="02070309020205020404" pitchFamily="49" charset="0"/>
              </a:rPr>
              <a:t>ools</a:t>
            </a:r>
            <a:endParaRPr lang="en-US" sz="4400" b="1" dirty="0">
              <a:latin typeface="+mn-lt"/>
              <a:cs typeface="Courier New" panose="02070309020205020404" pitchFamily="49" charset="0"/>
            </a:endParaRPr>
          </a:p>
        </p:txBody>
      </p:sp>
      <p:sp>
        <p:nvSpPr>
          <p:cNvPr id="11" name="Rectangle 10" descr="Action menu button"/>
          <p:cNvSpPr/>
          <p:nvPr/>
        </p:nvSpPr>
        <p:spPr>
          <a:xfrm>
            <a:off x="2628882" y="2271503"/>
            <a:ext cx="1778001" cy="907197"/>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descr="Action menu selecte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06" r="3083" b="1884"/>
          <a:stretch/>
        </p:blipFill>
        <p:spPr bwMode="auto">
          <a:xfrm>
            <a:off x="4797778" y="1600200"/>
            <a:ext cx="3876145" cy="4850641"/>
          </a:xfrm>
          <a:prstGeom prst="rect">
            <a:avLst/>
          </a:prstGeom>
          <a:noFill/>
          <a:ln w="63500">
            <a:solidFill>
              <a:srgbClr val="002060"/>
            </a:solidFill>
            <a:miter lim="800000"/>
            <a:headEnd/>
            <a:tailEnd/>
          </a:ln>
          <a:effectLst>
            <a:outerShdw dist="35921" dir="2700000" algn="ctr" rotWithShape="0">
              <a:schemeClr val="tx1">
                <a:lumMod val="85000"/>
                <a:lumOff val="15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59114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mplates Editor men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7"/>
          <a:stretch/>
        </p:blipFill>
        <p:spPr bwMode="auto">
          <a:xfrm>
            <a:off x="354082" y="983876"/>
            <a:ext cx="8433602" cy="575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Elbow Connector 16" descr="&quot; &quot;"/>
          <p:cNvCxnSpPr>
            <a:stCxn id="11" idx="2"/>
            <a:endCxn id="12" idx="1"/>
          </p:cNvCxnSpPr>
          <p:nvPr/>
        </p:nvCxnSpPr>
        <p:spPr>
          <a:xfrm rot="16200000" flipH="1">
            <a:off x="2727308" y="2391655"/>
            <a:ext cx="662538" cy="2236628"/>
          </a:xfrm>
          <a:prstGeom prst="bentConnector2">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descr="&quot; &quot;"/>
          <p:cNvCxnSpPr/>
          <p:nvPr/>
        </p:nvCxnSpPr>
        <p:spPr>
          <a:xfrm rot="16200000" flipH="1">
            <a:off x="302594" y="1861256"/>
            <a:ext cx="1238080" cy="471668"/>
          </a:xfrm>
          <a:prstGeom prst="bentConnector2">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descr="Edit Action Tools menu"/>
          <p:cNvSpPr/>
          <p:nvPr/>
        </p:nvSpPr>
        <p:spPr>
          <a:xfrm>
            <a:off x="385127" y="1153467"/>
            <a:ext cx="1291273" cy="347161"/>
          </a:xfrm>
          <a:prstGeom prst="rect">
            <a:avLst/>
          </a:prstGeom>
          <a:noFill/>
          <a:ln w="63500">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
        <p:nvSpPr>
          <p:cNvPr id="16" name="TextBox 15" descr="Edit Action Tools menu magnified view"/>
          <p:cNvSpPr txBox="1"/>
          <p:nvPr/>
        </p:nvSpPr>
        <p:spPr>
          <a:xfrm>
            <a:off x="1157469" y="2339141"/>
            <a:ext cx="5074535" cy="769441"/>
          </a:xfrm>
          <a:prstGeom prst="rect">
            <a:avLst/>
          </a:prstGeom>
          <a:solidFill>
            <a:schemeClr val="bg1">
              <a:lumMod val="95000"/>
            </a:schemeClr>
          </a:solidFill>
          <a:ln w="63500">
            <a:solidFill>
              <a:schemeClr val="tx1"/>
            </a:solidFill>
          </a:ln>
        </p:spPr>
        <p:txBody>
          <a:bodyPr wrap="square" rtlCol="0" anchor="t">
            <a:spAutoFit/>
          </a:bodyPr>
          <a:lstStyle/>
          <a:p>
            <a:pPr algn="ctr"/>
            <a:r>
              <a:rPr lang="en-US" sz="4400" b="1" u="sng" dirty="0" smtClean="0">
                <a:latin typeface="+mn-lt"/>
                <a:cs typeface="Courier New" panose="02070309020205020404" pitchFamily="49" charset="0"/>
              </a:rPr>
              <a:t>E</a:t>
            </a:r>
            <a:r>
              <a:rPr lang="en-US" sz="4400" b="1" dirty="0" smtClean="0">
                <a:latin typeface="+mn-lt"/>
                <a:cs typeface="Courier New" panose="02070309020205020404" pitchFamily="49" charset="0"/>
              </a:rPr>
              <a:t>dit   </a:t>
            </a:r>
            <a:r>
              <a:rPr lang="en-US" sz="4400" b="1" u="sng" dirty="0" smtClean="0">
                <a:latin typeface="+mn-lt"/>
                <a:cs typeface="Courier New" panose="02070309020205020404" pitchFamily="49" charset="0"/>
              </a:rPr>
              <a:t>A</a:t>
            </a:r>
            <a:r>
              <a:rPr lang="en-US" sz="4400" b="1" dirty="0" smtClean="0">
                <a:latin typeface="+mn-lt"/>
                <a:cs typeface="Courier New" panose="02070309020205020404" pitchFamily="49" charset="0"/>
              </a:rPr>
              <a:t>ction   </a:t>
            </a:r>
            <a:r>
              <a:rPr lang="en-US" sz="4400" b="1" u="sng" dirty="0" smtClean="0">
                <a:latin typeface="+mn-lt"/>
                <a:cs typeface="Courier New" panose="02070309020205020404" pitchFamily="49" charset="0"/>
              </a:rPr>
              <a:t>T</a:t>
            </a:r>
            <a:r>
              <a:rPr lang="en-US" sz="4400" b="1" dirty="0" smtClean="0">
                <a:latin typeface="+mn-lt"/>
                <a:cs typeface="Courier New" panose="02070309020205020404" pitchFamily="49" charset="0"/>
              </a:rPr>
              <a:t>ools</a:t>
            </a:r>
            <a:endParaRPr lang="en-US" sz="4400" b="1" dirty="0">
              <a:latin typeface="+mn-lt"/>
              <a:cs typeface="Courier New" panose="02070309020205020404" pitchFamily="49" charset="0"/>
            </a:endParaRPr>
          </a:p>
        </p:txBody>
      </p:sp>
      <p:sp>
        <p:nvSpPr>
          <p:cNvPr id="11" name="Rectangle 10" descr="Edit menu button selected"/>
          <p:cNvSpPr/>
          <p:nvPr/>
        </p:nvSpPr>
        <p:spPr>
          <a:xfrm>
            <a:off x="1289725" y="2271503"/>
            <a:ext cx="1301076" cy="907197"/>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3" descr="Edit menu item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82" b="2132"/>
          <a:stretch/>
        </p:blipFill>
        <p:spPr bwMode="auto">
          <a:xfrm>
            <a:off x="4176891" y="1044608"/>
            <a:ext cx="4515555" cy="5593259"/>
          </a:xfrm>
          <a:prstGeom prst="rect">
            <a:avLst/>
          </a:prstGeom>
          <a:noFill/>
          <a:ln w="63500">
            <a:solidFill>
              <a:srgbClr val="002060"/>
            </a:solidFill>
            <a:miter lim="800000"/>
            <a:headEnd/>
            <a:tailEnd/>
          </a:ln>
          <a:effectLst>
            <a:outerShdw dist="35921" dir="2700000" algn="ctr" rotWithShape="0">
              <a:schemeClr val="tx1">
                <a:lumMod val="85000"/>
                <a:lumOff val="15000"/>
              </a:schemeClr>
            </a:outerShdw>
          </a:effectLst>
          <a:extLst>
            <a:ext uri="{909E8E84-426E-40DD-AFC4-6F175D3DCCD1}">
              <a14:hiddenFill xmlns:a14="http://schemas.microsoft.com/office/drawing/2010/main">
                <a:solidFill>
                  <a:schemeClr val="accent1"/>
                </a:solidFill>
              </a14:hiddenFill>
            </a:ext>
          </a:extLst>
        </p:spPr>
      </p:pic>
      <p:graphicFrame>
        <p:nvGraphicFramePr>
          <p:cNvPr id="15" name="Diagram 14"/>
          <p:cNvGraphicFramePr/>
          <p:nvPr>
            <p:extLst>
              <p:ext uri="{D42A27DB-BD31-4B8C-83A1-F6EECF244321}">
                <p14:modId xmlns:p14="http://schemas.microsoft.com/office/powerpoint/2010/main" val="419356803"/>
              </p:ext>
            </p:extLst>
          </p:nvPr>
        </p:nvGraphicFramePr>
        <p:xfrm>
          <a:off x="4239596" y="2097090"/>
          <a:ext cx="4419600" cy="3196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025682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nsert Patient Data (Object) menu, All Detailed Recent Meds selec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5522" y="1115071"/>
            <a:ext cx="433320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Edit menu selectio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82" b="2132"/>
          <a:stretch/>
        </p:blipFill>
        <p:spPr bwMode="auto">
          <a:xfrm>
            <a:off x="354081" y="1159710"/>
            <a:ext cx="3815646" cy="4726307"/>
          </a:xfrm>
          <a:prstGeom prst="rect">
            <a:avLst/>
          </a:prstGeom>
          <a:noFill/>
          <a:ln w="63500">
            <a:solidFill>
              <a:srgbClr val="002060"/>
            </a:solidFill>
            <a:miter lim="800000"/>
            <a:headEnd/>
            <a:tailEnd/>
          </a:ln>
          <a:effectLst>
            <a:outerShdw dist="35921" dir="2700000" algn="ctr" rotWithShape="0">
              <a:schemeClr val="tx1">
                <a:lumMod val="85000"/>
                <a:lumOff val="15000"/>
              </a:schemeClr>
            </a:outerShdw>
          </a:effectLst>
          <a:extLst>
            <a:ext uri="{909E8E84-426E-40DD-AFC4-6F175D3DCCD1}">
              <a14:hiddenFill xmlns:a14="http://schemas.microsoft.com/office/drawing/2010/main">
                <a:solidFill>
                  <a:schemeClr val="accent1"/>
                </a:solidFill>
              </a14:hiddenFill>
            </a:ext>
          </a:extLst>
        </p:spPr>
      </p:pic>
      <p:sp>
        <p:nvSpPr>
          <p:cNvPr id="7" name="Rectangle 6" descr="Insert Patient Data (Object) menu item highlihgted"/>
          <p:cNvSpPr/>
          <p:nvPr/>
        </p:nvSpPr>
        <p:spPr>
          <a:xfrm>
            <a:off x="327576" y="3327175"/>
            <a:ext cx="3856695" cy="453598"/>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28435098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dit menu selection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82" b="2132"/>
          <a:stretch/>
        </p:blipFill>
        <p:spPr bwMode="auto">
          <a:xfrm>
            <a:off x="354081" y="1159710"/>
            <a:ext cx="3815646" cy="4726307"/>
          </a:xfrm>
          <a:prstGeom prst="rect">
            <a:avLst/>
          </a:prstGeom>
          <a:noFill/>
          <a:ln w="63500">
            <a:solidFill>
              <a:srgbClr val="002060"/>
            </a:solidFill>
            <a:miter lim="800000"/>
            <a:headEnd/>
            <a:tailEnd/>
          </a:ln>
          <a:effectLst>
            <a:outerShdw dist="35921" dir="2700000" algn="ctr" rotWithShape="0">
              <a:schemeClr val="tx1">
                <a:lumMod val="85000"/>
                <a:lumOff val="15000"/>
              </a:schemeClr>
            </a:outerShdw>
          </a:effectLst>
          <a:extLst>
            <a:ext uri="{909E8E84-426E-40DD-AFC4-6F175D3DCCD1}">
              <a14:hiddenFill xmlns:a14="http://schemas.microsoft.com/office/drawing/2010/main">
                <a:solidFill>
                  <a:schemeClr val="accent1"/>
                </a:solidFill>
              </a14:hiddenFill>
            </a:ext>
          </a:extLst>
        </p:spPr>
      </p:pic>
      <p:sp>
        <p:nvSpPr>
          <p:cNvPr id="7" name="Rectangle 6" descr="Insert Template Field highlighted"/>
          <p:cNvSpPr/>
          <p:nvPr/>
        </p:nvSpPr>
        <p:spPr>
          <a:xfrm>
            <a:off x="313032" y="3625193"/>
            <a:ext cx="3856695" cy="453598"/>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3" descr="Insert Template Field menu dialo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426" y="1867863"/>
            <a:ext cx="4876800" cy="3514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12302427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example input text for Word Processing fiel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514"/>
          <a:stretch/>
        </p:blipFill>
        <p:spPr bwMode="auto">
          <a:xfrm>
            <a:off x="856671" y="5647094"/>
            <a:ext cx="7548611" cy="563610"/>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Content Placeholder 6" descr="number field example"/>
          <p:cNvSpPr>
            <a:spLocks noGrp="1"/>
          </p:cNvSpPr>
          <p:nvPr>
            <p:ph idx="1"/>
          </p:nvPr>
        </p:nvSpPr>
        <p:spPr>
          <a:xfrm>
            <a:off x="5406902" y="327818"/>
            <a:ext cx="3962400" cy="4525963"/>
          </a:xfrm>
        </p:spPr>
        <p:txBody>
          <a:bodyPr>
            <a:normAutofit fontScale="92500" lnSpcReduction="20000"/>
          </a:bodyPr>
          <a:lstStyle/>
          <a:p>
            <a:r>
              <a:rPr lang="en-US" b="1" dirty="0" smtClean="0"/>
              <a:t>Edit Box</a:t>
            </a:r>
          </a:p>
          <a:p>
            <a:r>
              <a:rPr lang="en-US" b="1" dirty="0" smtClean="0"/>
              <a:t>Combo Box</a:t>
            </a:r>
          </a:p>
          <a:p>
            <a:r>
              <a:rPr lang="en-US" b="1" dirty="0" smtClean="0"/>
              <a:t>Button</a:t>
            </a:r>
          </a:p>
          <a:p>
            <a:r>
              <a:rPr lang="en-US" b="1" dirty="0" smtClean="0"/>
              <a:t>Check Boxes</a:t>
            </a:r>
          </a:p>
          <a:p>
            <a:r>
              <a:rPr lang="en-US" b="1" dirty="0" smtClean="0"/>
              <a:t>Radio Button</a:t>
            </a:r>
          </a:p>
          <a:p>
            <a:r>
              <a:rPr lang="en-US" b="1" dirty="0" smtClean="0"/>
              <a:t>Date</a:t>
            </a:r>
          </a:p>
          <a:p>
            <a:r>
              <a:rPr lang="en-US" b="1" dirty="0" smtClean="0"/>
              <a:t>Number</a:t>
            </a:r>
          </a:p>
          <a:p>
            <a:r>
              <a:rPr lang="en-US" b="1" dirty="0" smtClean="0"/>
              <a:t>Hyperlink</a:t>
            </a:r>
          </a:p>
          <a:p>
            <a:r>
              <a:rPr lang="en-US" b="1" dirty="0" smtClean="0"/>
              <a:t>Word Processing</a:t>
            </a:r>
          </a:p>
        </p:txBody>
      </p:sp>
      <p:pic>
        <p:nvPicPr>
          <p:cNvPr id="5126" name="Picture 6" descr="hyperlink exam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671" y="4369725"/>
            <a:ext cx="4408649" cy="485535"/>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666" y="3809438"/>
            <a:ext cx="1456226" cy="504825"/>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8" name="Picture 8" descr="Date field examp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5974" y="3276687"/>
            <a:ext cx="2096578" cy="482876"/>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descr="Radio button example: Yes/N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8" t="14075" r="86358" b="71849"/>
          <a:stretch/>
        </p:blipFill>
        <p:spPr bwMode="auto">
          <a:xfrm>
            <a:off x="3599055" y="2605048"/>
            <a:ext cx="1665027" cy="611978"/>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6" descr="check box exampl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07" t="10667" r="68121" b="78166"/>
          <a:stretch/>
        </p:blipFill>
        <p:spPr bwMode="auto">
          <a:xfrm>
            <a:off x="1671549" y="2066696"/>
            <a:ext cx="3589361" cy="488476"/>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descr="face mask buttoon examp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3295" y="1647306"/>
            <a:ext cx="2250322" cy="398134"/>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descr="button examples: nasal cannula butt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024" y="1663478"/>
            <a:ext cx="2215243" cy="368596"/>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9" name="Picture 9" descr="Combo box exampl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3928" y="845477"/>
            <a:ext cx="2239595" cy="752475"/>
          </a:xfrm>
          <a:prstGeom prst="rect">
            <a:avLst/>
          </a:prstGeom>
          <a:noFill/>
          <a:ln w="5715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Edit box examp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7123" y="466584"/>
            <a:ext cx="2098197" cy="331993"/>
          </a:xfrm>
          <a:prstGeom prst="rect">
            <a:avLst/>
          </a:prstGeom>
          <a:noFill/>
          <a:ln w="571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descr="Types of Template Fields&#10;"/>
          <p:cNvSpPr txBox="1">
            <a:spLocks/>
          </p:cNvSpPr>
          <p:nvPr/>
        </p:nvSpPr>
        <p:spPr>
          <a:xfrm rot="16200000">
            <a:off x="-3081339" y="3081336"/>
            <a:ext cx="6858003" cy="695328"/>
          </a:xfrm>
          <a:prstGeom prst="rect">
            <a:avLst/>
          </a:prstGeom>
          <a:solidFill>
            <a:schemeClr val="accent6">
              <a:lumMod val="75000"/>
            </a:schemeClr>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Types of Template Fields</a:t>
            </a:r>
          </a:p>
        </p:txBody>
      </p:sp>
    </p:spTree>
    <p:extLst>
      <p:ext uri="{BB962C8B-B14F-4D97-AF65-F5344CB8AC3E}">
        <p14:creationId xmlns:p14="http://schemas.microsoft.com/office/powerpoint/2010/main" val="35320811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Edit menu item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82" b="2132"/>
          <a:stretch/>
        </p:blipFill>
        <p:spPr bwMode="auto">
          <a:xfrm>
            <a:off x="354081" y="1159710"/>
            <a:ext cx="3815646" cy="4726307"/>
          </a:xfrm>
          <a:prstGeom prst="rect">
            <a:avLst/>
          </a:prstGeom>
          <a:noFill/>
          <a:ln w="63500">
            <a:solidFill>
              <a:srgbClr val="002060"/>
            </a:solidFill>
            <a:miter lim="800000"/>
            <a:headEnd/>
            <a:tailEnd/>
          </a:ln>
          <a:effectLst>
            <a:outerShdw dist="35921" dir="2700000" algn="ctr" rotWithShape="0">
              <a:schemeClr val="tx1">
                <a:lumMod val="85000"/>
                <a:lumOff val="15000"/>
              </a:schemeClr>
            </a:outerShdw>
          </a:effectLst>
          <a:extLst>
            <a:ext uri="{909E8E84-426E-40DD-AFC4-6F175D3DCCD1}">
              <a14:hiddenFill xmlns:a14="http://schemas.microsoft.com/office/drawing/2010/main">
                <a:solidFill>
                  <a:schemeClr val="accent1"/>
                </a:solidFill>
              </a14:hiddenFill>
            </a:ext>
          </a:extLst>
        </p:spPr>
      </p:pic>
      <p:sp>
        <p:nvSpPr>
          <p:cNvPr id="8" name="Rectangle 7" descr="Insert Template Field menu highlighted"/>
          <p:cNvSpPr/>
          <p:nvPr/>
        </p:nvSpPr>
        <p:spPr>
          <a:xfrm>
            <a:off x="313032" y="3625193"/>
            <a:ext cx="3856695" cy="453598"/>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3" descr="Insert Template Field men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8653" y="1866548"/>
            <a:ext cx="4876800" cy="3514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4136106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Edit menu item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82" b="2132"/>
          <a:stretch/>
        </p:blipFill>
        <p:spPr bwMode="auto">
          <a:xfrm>
            <a:off x="2438400" y="1295400"/>
            <a:ext cx="3815646" cy="4726307"/>
          </a:xfrm>
          <a:prstGeom prst="rect">
            <a:avLst/>
          </a:prstGeom>
          <a:noFill/>
          <a:ln w="63500">
            <a:solidFill>
              <a:srgbClr val="002060"/>
            </a:solidFill>
            <a:miter lim="800000"/>
            <a:headEnd/>
            <a:tailEnd/>
          </a:ln>
          <a:effectLst>
            <a:outerShdw dist="35921" dir="2700000" algn="ctr" rotWithShape="0">
              <a:schemeClr val="tx1">
                <a:lumMod val="85000"/>
                <a:lumOff val="15000"/>
              </a:schemeClr>
            </a:outerShdw>
          </a:effectLst>
          <a:extLst>
            <a:ext uri="{909E8E84-426E-40DD-AFC4-6F175D3DCCD1}">
              <a14:hiddenFill xmlns:a14="http://schemas.microsoft.com/office/drawing/2010/main">
                <a:solidFill>
                  <a:schemeClr val="accent1"/>
                </a:solidFill>
              </a14:hiddenFill>
            </a:ext>
          </a:extLst>
        </p:spPr>
      </p:pic>
      <p:sp>
        <p:nvSpPr>
          <p:cNvPr id="16" name="Rectangle 15" descr="Preview/Print Template"/>
          <p:cNvSpPr/>
          <p:nvPr/>
        </p:nvSpPr>
        <p:spPr>
          <a:xfrm>
            <a:off x="2410603" y="4419600"/>
            <a:ext cx="3856695" cy="453598"/>
          </a:xfrm>
          <a:prstGeom prst="rect">
            <a:avLst/>
          </a:prstGeom>
          <a:no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29773078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emplate Editor screen, Normal Exam template selected under Shared Templ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081" y="998427"/>
            <a:ext cx="8305802" cy="5785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descr="Template Editor&#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Template Editor</a:t>
            </a:r>
          </a:p>
        </p:txBody>
      </p:sp>
    </p:spTree>
    <p:extLst>
      <p:ext uri="{BB962C8B-B14F-4D97-AF65-F5344CB8AC3E}">
        <p14:creationId xmlns:p14="http://schemas.microsoft.com/office/powerpoint/2010/main" val="1501869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ppy physician talking with older man and woma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201" y="0"/>
            <a:ext cx="9939131" cy="6858000"/>
          </a:xfrm>
          <a:prstGeom prst="rect">
            <a:avLst/>
          </a:prstGeom>
        </p:spPr>
      </p:pic>
    </p:spTree>
    <p:extLst>
      <p:ext uri="{BB962C8B-B14F-4D97-AF65-F5344CB8AC3E}">
        <p14:creationId xmlns:p14="http://schemas.microsoft.com/office/powerpoint/2010/main" val="7114758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cument Templates online help table of conte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1457" y="971550"/>
            <a:ext cx="3190506" cy="2838450"/>
          </a:xfrm>
          <a:prstGeom prst="rect">
            <a:avLst/>
          </a:prstGeom>
          <a:noFill/>
          <a:ln w="254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ocument Templates (overview) help ent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18"/>
          <a:stretch/>
        </p:blipFill>
        <p:spPr bwMode="auto">
          <a:xfrm>
            <a:off x="532550" y="3657600"/>
            <a:ext cx="8039100" cy="3200400"/>
          </a:xfrm>
          <a:prstGeom prst="rect">
            <a:avLst/>
          </a:prstGeom>
          <a:noFill/>
          <a:ln w="254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elp menu ite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085" y="1447800"/>
            <a:ext cx="3397015" cy="1752600"/>
          </a:xfrm>
          <a:prstGeom prst="rect">
            <a:avLst/>
          </a:prstGeom>
          <a:noFill/>
          <a:ln w="635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descr="Contents highlighted on Help menu"/>
          <p:cNvSpPr/>
          <p:nvPr/>
        </p:nvSpPr>
        <p:spPr>
          <a:xfrm>
            <a:off x="1752600" y="1981200"/>
            <a:ext cx="1371600" cy="457200"/>
          </a:xfrm>
          <a:prstGeom prst="rect">
            <a:avLst/>
          </a:prstGeom>
          <a:solidFill>
            <a:schemeClr val="accent1">
              <a:lumMod val="60000"/>
              <a:lumOff val="40000"/>
              <a:alpha val="21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CPRS Help Menu&#10;"/>
          <p:cNvSpPr txBox="1"/>
          <p:nvPr/>
        </p:nvSpPr>
        <p:spPr>
          <a:xfrm>
            <a:off x="354081" y="151326"/>
            <a:ext cx="8396039" cy="646331"/>
          </a:xfrm>
          <a:prstGeom prst="rect">
            <a:avLst/>
          </a:prstGeom>
          <a:solidFill>
            <a:schemeClr val="accent6">
              <a:lumMod val="75000"/>
            </a:schemeClr>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algn="ctr"/>
            <a:r>
              <a:rPr lang="en-US" sz="3600" b="1" dirty="0" smtClean="0">
                <a:solidFill>
                  <a:schemeClr val="bg1"/>
                </a:solidFill>
              </a:rPr>
              <a:t>CPRS Help Menu</a:t>
            </a:r>
          </a:p>
        </p:txBody>
      </p:sp>
    </p:spTree>
    <p:extLst>
      <p:ext uri="{BB962C8B-B14F-4D97-AF65-F5344CB8AC3E}">
        <p14:creationId xmlns:p14="http://schemas.microsoft.com/office/powerpoint/2010/main" val="35592474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38408"/>
          <a:stretch/>
        </p:blipFill>
        <p:spPr>
          <a:xfrm>
            <a:off x="-2" y="-6927"/>
            <a:ext cx="2463999" cy="5334000"/>
          </a:xfrm>
          <a:prstGeom prst="rect">
            <a:avLst/>
          </a:prstGeom>
        </p:spPr>
      </p:pic>
      <p:pic>
        <p:nvPicPr>
          <p:cNvPr id="30" name="Picture 29"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23188"/>
          <a:stretch/>
        </p:blipFill>
        <p:spPr>
          <a:xfrm>
            <a:off x="-1" y="1404677"/>
            <a:ext cx="3072864" cy="5334000"/>
          </a:xfrm>
          <a:prstGeom prst="rect">
            <a:avLst/>
          </a:prstGeom>
        </p:spPr>
      </p:pic>
      <p:pic>
        <p:nvPicPr>
          <p:cNvPr id="32" name="Picture 31"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7950" b="23047"/>
          <a:stretch/>
        </p:blipFill>
        <p:spPr>
          <a:xfrm>
            <a:off x="-1" y="2753334"/>
            <a:ext cx="3682461" cy="4104666"/>
          </a:xfrm>
          <a:prstGeom prst="rect">
            <a:avLst/>
          </a:prstGeom>
        </p:spPr>
      </p:pic>
      <p:pic>
        <p:nvPicPr>
          <p:cNvPr id="31" name="Picture 30"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48932"/>
          <a:stretch/>
        </p:blipFill>
        <p:spPr>
          <a:xfrm>
            <a:off x="304799" y="4134023"/>
            <a:ext cx="3900443" cy="2723977"/>
          </a:xfrm>
          <a:prstGeom prst="rect">
            <a:avLst/>
          </a:prstGeom>
        </p:spPr>
      </p:pic>
      <p:pic>
        <p:nvPicPr>
          <p:cNvPr id="26" name="Picture 25"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74122"/>
          <a:stretch/>
        </p:blipFill>
        <p:spPr>
          <a:xfrm>
            <a:off x="914400" y="5477664"/>
            <a:ext cx="3810000" cy="1380336"/>
          </a:xfrm>
          <a:prstGeom prst="rect">
            <a:avLst/>
          </a:prstGeom>
        </p:spPr>
      </p:pic>
      <p:sp>
        <p:nvSpPr>
          <p:cNvPr id="15" name="Flowchart: Delay 14" descr="&quot; &quot;"/>
          <p:cNvSpPr/>
          <p:nvPr/>
        </p:nvSpPr>
        <p:spPr>
          <a:xfrm rot="10800000">
            <a:off x="3810000" y="5570705"/>
            <a:ext cx="914400" cy="1158974"/>
          </a:xfrm>
          <a:prstGeom prst="flowChartDelay">
            <a:avLst/>
          </a:prstGeom>
          <a:solidFill>
            <a:schemeClr val="accent5">
              <a:alpha val="85000"/>
            </a:schemeClr>
          </a:solidFill>
          <a:ln>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descr="&quot; &quot;"/>
          <p:cNvSpPr/>
          <p:nvPr/>
        </p:nvSpPr>
        <p:spPr>
          <a:xfrm>
            <a:off x="4724400" y="5600418"/>
            <a:ext cx="4419600" cy="1122756"/>
          </a:xfrm>
          <a:prstGeom prst="rect">
            <a:avLst/>
          </a:prstGeom>
          <a:solidFill>
            <a:schemeClr val="accent5">
              <a:alpha val="85000"/>
            </a:schemeClr>
          </a:solidFill>
          <a:ln>
            <a:solidFill>
              <a:schemeClr val="accent5"/>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Dialog Templates&#10;"/>
          <p:cNvSpPr txBox="1"/>
          <p:nvPr/>
        </p:nvSpPr>
        <p:spPr>
          <a:xfrm>
            <a:off x="4766930" y="5884002"/>
            <a:ext cx="4108048" cy="615553"/>
          </a:xfrm>
          <a:prstGeom prst="rect">
            <a:avLst/>
          </a:prstGeom>
          <a:noFill/>
        </p:spPr>
        <p:txBody>
          <a:bodyPr wrap="square" rtlCol="0">
            <a:spAutoFit/>
          </a:bodyPr>
          <a:lstStyle/>
          <a:p>
            <a:r>
              <a:rPr lang="en-US" sz="3400" b="1" dirty="0" smtClean="0">
                <a:solidFill>
                  <a:schemeClr val="bg1"/>
                </a:solidFill>
              </a:rPr>
              <a:t>Dialog Templates</a:t>
            </a:r>
            <a:endParaRPr lang="en-US" sz="3400" b="1" dirty="0">
              <a:solidFill>
                <a:schemeClr val="bg1"/>
              </a:solidFill>
            </a:endParaRPr>
          </a:p>
        </p:txBody>
      </p:sp>
      <p:sp>
        <p:nvSpPr>
          <p:cNvPr id="3" name="Flowchart: Delay 2" descr="&quot; &quot;"/>
          <p:cNvSpPr/>
          <p:nvPr/>
        </p:nvSpPr>
        <p:spPr>
          <a:xfrm rot="10800000">
            <a:off x="3297865" y="4230186"/>
            <a:ext cx="914400" cy="1158974"/>
          </a:xfrm>
          <a:prstGeom prst="flowChartDelay">
            <a:avLst/>
          </a:prstGeom>
          <a:solidFill>
            <a:schemeClr val="accent5">
              <a:lumMod val="5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quot; &quot;"/>
          <p:cNvSpPr/>
          <p:nvPr/>
        </p:nvSpPr>
        <p:spPr>
          <a:xfrm>
            <a:off x="4212265" y="4251874"/>
            <a:ext cx="4953000" cy="1140865"/>
          </a:xfrm>
          <a:prstGeom prst="rect">
            <a:avLst/>
          </a:prstGeom>
          <a:solidFill>
            <a:schemeClr val="accent5">
              <a:lumMod val="50000"/>
            </a:schemeClr>
          </a:solidFill>
          <a:ln>
            <a:solidFill>
              <a:schemeClr val="accent5">
                <a:lumMod val="50000"/>
              </a:schemeClr>
            </a:solidFill>
          </a:ln>
          <a:effectLst>
            <a:outerShdw blurRad="50800" dist="38100" dir="5400000" algn="t" rotWithShape="0">
              <a:schemeClr val="tx1">
                <a:lumMod val="85000"/>
                <a:lumOff val="15000"/>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Text Templates with Template Field&#10;"/>
          <p:cNvSpPr txBox="1"/>
          <p:nvPr/>
        </p:nvSpPr>
        <p:spPr>
          <a:xfrm>
            <a:off x="4323189" y="4245372"/>
            <a:ext cx="4952999" cy="1138773"/>
          </a:xfrm>
          <a:prstGeom prst="rect">
            <a:avLst/>
          </a:prstGeom>
          <a:noFill/>
        </p:spPr>
        <p:txBody>
          <a:bodyPr wrap="square" rtlCol="0">
            <a:spAutoFit/>
          </a:bodyPr>
          <a:lstStyle/>
          <a:p>
            <a:r>
              <a:rPr lang="en-US" sz="3400" b="1" dirty="0" smtClean="0">
                <a:solidFill>
                  <a:schemeClr val="bg1"/>
                </a:solidFill>
              </a:rPr>
              <a:t>Text Templates with Template Field</a:t>
            </a:r>
            <a:endParaRPr lang="en-US" sz="3400" b="1" dirty="0">
              <a:solidFill>
                <a:schemeClr val="bg1"/>
              </a:solidFill>
            </a:endParaRPr>
          </a:p>
        </p:txBody>
      </p:sp>
      <p:sp>
        <p:nvSpPr>
          <p:cNvPr id="16" name="Flowchart: Delay 15" descr="&quot; &quot;"/>
          <p:cNvSpPr/>
          <p:nvPr/>
        </p:nvSpPr>
        <p:spPr>
          <a:xfrm rot="10800000">
            <a:off x="2778452" y="2857915"/>
            <a:ext cx="914400" cy="1168029"/>
          </a:xfrm>
          <a:prstGeom prst="flowChartDelay">
            <a:avLst/>
          </a:prstGeom>
          <a:solidFill>
            <a:srgbClr val="7030A0"/>
          </a:solidFill>
          <a:ln w="254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descr="&quot; &quot;"/>
          <p:cNvSpPr/>
          <p:nvPr/>
        </p:nvSpPr>
        <p:spPr>
          <a:xfrm>
            <a:off x="3657600" y="2888505"/>
            <a:ext cx="5486400" cy="1140865"/>
          </a:xfrm>
          <a:prstGeom prst="rect">
            <a:avLst/>
          </a:prstGeom>
          <a:solidFill>
            <a:srgbClr val="7030A0">
              <a:alpha val="85000"/>
            </a:srgbClr>
          </a:solidFill>
          <a:ln>
            <a:solidFill>
              <a:srgbClr val="7030A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Text Templates with Patient Data Objects&#10;"/>
          <p:cNvSpPr txBox="1"/>
          <p:nvPr/>
        </p:nvSpPr>
        <p:spPr>
          <a:xfrm>
            <a:off x="3723588" y="2882192"/>
            <a:ext cx="5530872" cy="1138773"/>
          </a:xfrm>
          <a:prstGeom prst="rect">
            <a:avLst/>
          </a:prstGeom>
          <a:noFill/>
          <a:ln w="25400">
            <a:noFill/>
          </a:ln>
          <a:effectLst/>
        </p:spPr>
        <p:txBody>
          <a:bodyPr wrap="square" rtlCol="0">
            <a:spAutoFit/>
          </a:bodyPr>
          <a:lstStyle/>
          <a:p>
            <a:r>
              <a:rPr lang="en-US" sz="3400" b="1" dirty="0" smtClean="0">
                <a:solidFill>
                  <a:schemeClr val="bg1"/>
                </a:solidFill>
              </a:rPr>
              <a:t>Text Templates with Patient Data Objects</a:t>
            </a:r>
            <a:endParaRPr lang="en-US" sz="3400" b="1" dirty="0">
              <a:solidFill>
                <a:schemeClr val="bg1"/>
              </a:solidFill>
            </a:endParaRPr>
          </a:p>
        </p:txBody>
      </p:sp>
      <p:sp>
        <p:nvSpPr>
          <p:cNvPr id="21" name="Rectangle 20" descr="&quot; &quot;"/>
          <p:cNvSpPr/>
          <p:nvPr/>
        </p:nvSpPr>
        <p:spPr>
          <a:xfrm>
            <a:off x="3077830" y="1531090"/>
            <a:ext cx="6112245" cy="1140865"/>
          </a:xfrm>
          <a:prstGeom prst="rect">
            <a:avLst/>
          </a:prstGeom>
          <a:solidFill>
            <a:schemeClr val="accent6">
              <a:lumMod val="75000"/>
              <a:alpha val="85000"/>
            </a:schemeClr>
          </a:solidFill>
          <a:ln>
            <a:solidFill>
              <a:schemeClr val="accent6">
                <a:lumMod val="7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Delay 22" descr="&quot; &quot;"/>
          <p:cNvSpPr/>
          <p:nvPr/>
        </p:nvSpPr>
        <p:spPr>
          <a:xfrm rot="10800000">
            <a:off x="2163430" y="1503926"/>
            <a:ext cx="914400" cy="1168029"/>
          </a:xfrm>
          <a:prstGeom prst="flowChartDelay">
            <a:avLst/>
          </a:prstGeom>
          <a:solidFill>
            <a:schemeClr val="accent6">
              <a:lumMod val="75000"/>
              <a:alpha val="8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descr="Text Templates&#10;"/>
          <p:cNvSpPr txBox="1"/>
          <p:nvPr/>
        </p:nvSpPr>
        <p:spPr>
          <a:xfrm>
            <a:off x="3106313" y="1822487"/>
            <a:ext cx="5990616" cy="615553"/>
          </a:xfrm>
          <a:prstGeom prst="rect">
            <a:avLst/>
          </a:prstGeom>
          <a:noFill/>
        </p:spPr>
        <p:txBody>
          <a:bodyPr wrap="square" rtlCol="0">
            <a:spAutoFit/>
          </a:bodyPr>
          <a:lstStyle/>
          <a:p>
            <a:r>
              <a:rPr lang="en-US" sz="3400" b="1" dirty="0" smtClean="0">
                <a:solidFill>
                  <a:schemeClr val="bg1"/>
                </a:solidFill>
              </a:rPr>
              <a:t>Text Templates</a:t>
            </a:r>
            <a:endParaRPr lang="en-US" sz="3400" b="1" dirty="0">
              <a:solidFill>
                <a:schemeClr val="bg1"/>
              </a:solidFill>
            </a:endParaRPr>
          </a:p>
        </p:txBody>
      </p:sp>
      <p:sp>
        <p:nvSpPr>
          <p:cNvPr id="17" name="Flowchart: Delay 16" descr="&quot; &quot;"/>
          <p:cNvSpPr/>
          <p:nvPr/>
        </p:nvSpPr>
        <p:spPr>
          <a:xfrm rot="10800000">
            <a:off x="1551075" y="117699"/>
            <a:ext cx="914400" cy="1168029"/>
          </a:xfrm>
          <a:prstGeom prst="flowChartDelay">
            <a:avLst/>
          </a:prstGeom>
          <a:solidFill>
            <a:srgbClr val="185D66"/>
          </a:solidFill>
          <a:ln>
            <a:solidFill>
              <a:srgbClr val="185D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quot; &quot;"/>
          <p:cNvSpPr/>
          <p:nvPr/>
        </p:nvSpPr>
        <p:spPr>
          <a:xfrm>
            <a:off x="2465475" y="152400"/>
            <a:ext cx="6678525" cy="1140865"/>
          </a:xfrm>
          <a:prstGeom prst="rect">
            <a:avLst/>
          </a:prstGeom>
          <a:solidFill>
            <a:srgbClr val="185D66"/>
          </a:solidFill>
          <a:ln>
            <a:solidFill>
              <a:srgbClr val="185D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Text Templates “On the Fly”&#10;"/>
          <p:cNvSpPr txBox="1"/>
          <p:nvPr/>
        </p:nvSpPr>
        <p:spPr>
          <a:xfrm>
            <a:off x="2513123" y="439032"/>
            <a:ext cx="6099252" cy="615553"/>
          </a:xfrm>
          <a:prstGeom prst="rect">
            <a:avLst/>
          </a:prstGeom>
          <a:noFill/>
        </p:spPr>
        <p:txBody>
          <a:bodyPr wrap="square" rtlCol="0" anchor="ctr">
            <a:spAutoFit/>
          </a:bodyPr>
          <a:lstStyle/>
          <a:p>
            <a:r>
              <a:rPr lang="en-US" sz="3400" b="1" dirty="0" smtClean="0">
                <a:solidFill>
                  <a:schemeClr val="bg1"/>
                </a:solidFill>
              </a:rPr>
              <a:t>Text Templates “On the Fly”</a:t>
            </a:r>
          </a:p>
        </p:txBody>
      </p:sp>
    </p:spTree>
    <p:extLst>
      <p:ext uri="{BB962C8B-B14F-4D97-AF65-F5344CB8AC3E}">
        <p14:creationId xmlns:p14="http://schemas.microsoft.com/office/powerpoint/2010/main" val="2760247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001000" cy="4572000"/>
          </a:xfrm>
        </p:spPr>
        <p:txBody>
          <a:bodyPr>
            <a:noAutofit/>
          </a:bodyPr>
          <a:lstStyle/>
          <a:p>
            <a:pPr marL="0" indent="0">
              <a:buNone/>
            </a:pPr>
            <a:r>
              <a:rPr lang="en-US" sz="3000" dirty="0"/>
              <a:t>How familiar are you with making templates?</a:t>
            </a:r>
          </a:p>
          <a:p>
            <a:pPr marL="850900" lvl="0" indent="-385763">
              <a:buNone/>
            </a:pPr>
            <a:r>
              <a:rPr lang="en-US" sz="3000" dirty="0" smtClean="0"/>
              <a:t>A. </a:t>
            </a:r>
            <a:r>
              <a:rPr lang="en-US" sz="2800" dirty="0" smtClean="0"/>
              <a:t>I </a:t>
            </a:r>
            <a:r>
              <a:rPr lang="en-US" sz="2800" dirty="0"/>
              <a:t>consider myself to be an expert in templates.</a:t>
            </a:r>
          </a:p>
          <a:p>
            <a:pPr marL="850900" lvl="0" indent="-385763">
              <a:buNone/>
            </a:pPr>
            <a:r>
              <a:rPr lang="en-US" sz="2800" dirty="0" smtClean="0"/>
              <a:t>B. I </a:t>
            </a:r>
            <a:r>
              <a:rPr lang="en-US" sz="2800" dirty="0"/>
              <a:t>am comfortable making templates but felt I could learn more by taking this class.</a:t>
            </a:r>
          </a:p>
          <a:p>
            <a:pPr marL="850900" lvl="0" indent="-385763">
              <a:buNone/>
            </a:pPr>
            <a:r>
              <a:rPr lang="en-US" sz="2800" dirty="0" smtClean="0"/>
              <a:t>C. I </a:t>
            </a:r>
            <a:r>
              <a:rPr lang="en-US" sz="2800" dirty="0"/>
              <a:t>have occasionally made my own templates but don’t really know what I am doing.</a:t>
            </a:r>
          </a:p>
          <a:p>
            <a:pPr marL="850900" lvl="0" indent="-385763">
              <a:buNone/>
            </a:pPr>
            <a:r>
              <a:rPr lang="en-US" sz="2800" dirty="0" smtClean="0"/>
              <a:t>D. I </a:t>
            </a:r>
            <a:r>
              <a:rPr lang="en-US" sz="2800" dirty="0"/>
              <a:t>have only rarely been in the Template Editor.</a:t>
            </a:r>
          </a:p>
          <a:p>
            <a:pPr marL="850900" lvl="0" indent="-385763">
              <a:buNone/>
            </a:pPr>
            <a:r>
              <a:rPr lang="en-US" sz="2800" dirty="0" smtClean="0"/>
              <a:t>E. I </a:t>
            </a:r>
            <a:r>
              <a:rPr lang="en-US" sz="2800" dirty="0"/>
              <a:t>have never even opened the Template </a:t>
            </a:r>
            <a:r>
              <a:rPr lang="en-US" sz="2800" dirty="0" smtClean="0"/>
              <a:t>Editor</a:t>
            </a:r>
            <a:r>
              <a:rPr lang="en-US" sz="2800" dirty="0"/>
              <a:t>.</a:t>
            </a:r>
          </a:p>
        </p:txBody>
      </p:sp>
      <p:sp>
        <p:nvSpPr>
          <p:cNvPr id="7" name="Title 3"/>
          <p:cNvSpPr txBox="1">
            <a:spLocks/>
          </p:cNvSpPr>
          <p:nvPr/>
        </p:nvSpPr>
        <p:spPr>
          <a:xfrm>
            <a:off x="9144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libri"/>
              </a:rPr>
              <a:t>Poll Question</a:t>
            </a:r>
            <a:endParaRPr kumimoji="0" lang="en-US" sz="4400" b="0" i="0" u="none" strike="noStrike" kern="1200" cap="none" spc="0" normalizeH="0" baseline="0" noProof="0" dirty="0">
              <a:ln>
                <a:noFill/>
              </a:ln>
              <a:effectLst/>
              <a:uLnTx/>
              <a:uFillTx/>
              <a:latin typeface="Calibri"/>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7926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38408"/>
          <a:stretch/>
        </p:blipFill>
        <p:spPr>
          <a:xfrm>
            <a:off x="-2" y="-6927"/>
            <a:ext cx="2463999" cy="5334000"/>
          </a:xfrm>
          <a:prstGeom prst="rect">
            <a:avLst/>
          </a:prstGeom>
        </p:spPr>
      </p:pic>
      <p:pic>
        <p:nvPicPr>
          <p:cNvPr id="26" name="Picture 25"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23188"/>
          <a:stretch/>
        </p:blipFill>
        <p:spPr>
          <a:xfrm>
            <a:off x="-1" y="1404677"/>
            <a:ext cx="3072864" cy="5334000"/>
          </a:xfrm>
          <a:prstGeom prst="rect">
            <a:avLst/>
          </a:prstGeom>
        </p:spPr>
      </p:pic>
      <p:pic>
        <p:nvPicPr>
          <p:cNvPr id="27" name="Picture 26"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l="7950" b="23047"/>
          <a:stretch/>
        </p:blipFill>
        <p:spPr>
          <a:xfrm>
            <a:off x="-1" y="2753334"/>
            <a:ext cx="3682461" cy="4104666"/>
          </a:xfrm>
          <a:prstGeom prst="rect">
            <a:avLst/>
          </a:prstGeom>
        </p:spPr>
      </p:pic>
      <p:pic>
        <p:nvPicPr>
          <p:cNvPr id="28" name="Picture 27"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48932"/>
          <a:stretch/>
        </p:blipFill>
        <p:spPr>
          <a:xfrm>
            <a:off x="304799" y="4134023"/>
            <a:ext cx="3900443" cy="2723977"/>
          </a:xfrm>
          <a:prstGeom prst="rect">
            <a:avLst/>
          </a:prstGeom>
        </p:spPr>
      </p:pic>
      <p:pic>
        <p:nvPicPr>
          <p:cNvPr id="29" name="Picture 28" descr="lined notebook paper"/>
          <p:cNvPicPr>
            <a:picLocks noChangeAspect="1"/>
          </p:cNvPicPr>
          <p:nvPr/>
        </p:nvPicPr>
        <p:blipFill rotWithShape="1">
          <a:blip r:embed="rId3" cstate="print">
            <a:extLst>
              <a:ext uri="{28A0092B-C50C-407E-A947-70E740481C1C}">
                <a14:useLocalDpi xmlns:a14="http://schemas.microsoft.com/office/drawing/2010/main" val="0"/>
              </a:ext>
            </a:extLst>
          </a:blip>
          <a:srcRect b="74122"/>
          <a:stretch/>
        </p:blipFill>
        <p:spPr>
          <a:xfrm>
            <a:off x="914400" y="5477664"/>
            <a:ext cx="3810000" cy="1380336"/>
          </a:xfrm>
          <a:prstGeom prst="rect">
            <a:avLst/>
          </a:prstGeom>
        </p:spPr>
      </p:pic>
      <p:sp>
        <p:nvSpPr>
          <p:cNvPr id="13" name="Rectangle 12" descr="&quot; &quot;"/>
          <p:cNvSpPr/>
          <p:nvPr/>
        </p:nvSpPr>
        <p:spPr>
          <a:xfrm>
            <a:off x="4724400" y="5600418"/>
            <a:ext cx="4419600" cy="1122756"/>
          </a:xfrm>
          <a:prstGeom prst="rect">
            <a:avLst/>
          </a:prstGeom>
          <a:solidFill>
            <a:schemeClr val="bg1">
              <a:lumMod val="65000"/>
            </a:schemeClr>
          </a:solidFill>
          <a:ln>
            <a:solidFill>
              <a:schemeClr val="bg1">
                <a:lumMod val="6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9" name="TextBox 8" descr="Dialog Templates&#10;"/>
          <p:cNvSpPr txBox="1"/>
          <p:nvPr/>
        </p:nvSpPr>
        <p:spPr>
          <a:xfrm>
            <a:off x="4766930" y="5884002"/>
            <a:ext cx="4108048" cy="615553"/>
          </a:xfrm>
          <a:prstGeom prst="rect">
            <a:avLst/>
          </a:prstGeom>
          <a:solidFill>
            <a:schemeClr val="bg1">
              <a:lumMod val="65000"/>
            </a:schemeClr>
          </a:solidFill>
          <a:ln>
            <a:solidFill>
              <a:schemeClr val="bg1">
                <a:lumMod val="65000"/>
              </a:schemeClr>
            </a:solidFill>
          </a:ln>
        </p:spPr>
        <p:txBody>
          <a:bodyPr wrap="square" rtlCol="0">
            <a:spAutoFit/>
          </a:bodyPr>
          <a:lstStyle/>
          <a:p>
            <a:r>
              <a:rPr lang="en-US" sz="3400" b="1" dirty="0" smtClean="0">
                <a:solidFill>
                  <a:schemeClr val="bg1">
                    <a:lumMod val="75000"/>
                  </a:schemeClr>
                </a:solidFill>
              </a:rPr>
              <a:t>Dialog Templates</a:t>
            </a:r>
            <a:endParaRPr lang="en-US" sz="3400" b="1" dirty="0">
              <a:solidFill>
                <a:schemeClr val="bg1">
                  <a:lumMod val="75000"/>
                </a:schemeClr>
              </a:solidFill>
            </a:endParaRPr>
          </a:p>
        </p:txBody>
      </p:sp>
      <p:sp>
        <p:nvSpPr>
          <p:cNvPr id="12" name="Rectangle 11" descr="&quot; &quot;"/>
          <p:cNvSpPr/>
          <p:nvPr/>
        </p:nvSpPr>
        <p:spPr>
          <a:xfrm>
            <a:off x="4212265" y="4251874"/>
            <a:ext cx="4953000" cy="1140865"/>
          </a:xfrm>
          <a:prstGeom prst="rect">
            <a:avLst/>
          </a:prstGeom>
          <a:solidFill>
            <a:schemeClr val="bg1">
              <a:lumMod val="65000"/>
            </a:schemeClr>
          </a:solidFill>
          <a:ln>
            <a:solidFill>
              <a:schemeClr val="bg1">
                <a:lumMod val="65000"/>
              </a:schemeClr>
            </a:solidFill>
          </a:ln>
          <a:effectLst>
            <a:outerShdw blurRad="50800" dist="38100" dir="5400000" algn="t" rotWithShape="0">
              <a:schemeClr val="tx1">
                <a:lumMod val="85000"/>
                <a:lumOff val="15000"/>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Text Templates with Template Field&#10;"/>
          <p:cNvSpPr txBox="1"/>
          <p:nvPr/>
        </p:nvSpPr>
        <p:spPr>
          <a:xfrm>
            <a:off x="4216509" y="4245372"/>
            <a:ext cx="4952999" cy="1138773"/>
          </a:xfrm>
          <a:prstGeom prst="rect">
            <a:avLst/>
          </a:prstGeom>
          <a:solidFill>
            <a:schemeClr val="bg1">
              <a:lumMod val="65000"/>
            </a:schemeClr>
          </a:solidFill>
          <a:ln>
            <a:solidFill>
              <a:schemeClr val="bg1">
                <a:lumMod val="65000"/>
              </a:schemeClr>
            </a:solidFill>
          </a:ln>
        </p:spPr>
        <p:txBody>
          <a:bodyPr wrap="square" rtlCol="0">
            <a:spAutoFit/>
          </a:bodyPr>
          <a:lstStyle/>
          <a:p>
            <a:r>
              <a:rPr lang="en-US" sz="3400" b="1" dirty="0" smtClean="0">
                <a:solidFill>
                  <a:schemeClr val="bg1">
                    <a:lumMod val="75000"/>
                  </a:schemeClr>
                </a:solidFill>
              </a:rPr>
              <a:t>Text Templates with Template Field</a:t>
            </a:r>
            <a:endParaRPr lang="en-US" sz="3400" b="1" dirty="0">
              <a:solidFill>
                <a:schemeClr val="bg1">
                  <a:lumMod val="75000"/>
                </a:schemeClr>
              </a:solidFill>
            </a:endParaRPr>
          </a:p>
        </p:txBody>
      </p:sp>
      <p:sp>
        <p:nvSpPr>
          <p:cNvPr id="11" name="Rectangle 10" descr="&quot; &quot;"/>
          <p:cNvSpPr/>
          <p:nvPr/>
        </p:nvSpPr>
        <p:spPr>
          <a:xfrm>
            <a:off x="3657600" y="2888505"/>
            <a:ext cx="5486400" cy="1140865"/>
          </a:xfrm>
          <a:prstGeom prst="rect">
            <a:avLst/>
          </a:prstGeom>
          <a:solidFill>
            <a:schemeClr val="bg1">
              <a:lumMod val="65000"/>
            </a:schemeClr>
          </a:solidFill>
          <a:ln>
            <a:solidFill>
              <a:schemeClr val="bg1">
                <a:lumMod val="65000"/>
              </a:schemeClr>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Text Templates with Patient Data Objects&#10;"/>
          <p:cNvSpPr txBox="1"/>
          <p:nvPr/>
        </p:nvSpPr>
        <p:spPr>
          <a:xfrm>
            <a:off x="3698188" y="2882192"/>
            <a:ext cx="5530872" cy="1138773"/>
          </a:xfrm>
          <a:prstGeom prst="rect">
            <a:avLst/>
          </a:prstGeom>
          <a:noFill/>
          <a:ln>
            <a:noFill/>
          </a:ln>
          <a:effectLst/>
        </p:spPr>
        <p:txBody>
          <a:bodyPr wrap="square" rtlCol="0">
            <a:spAutoFit/>
          </a:bodyPr>
          <a:lstStyle/>
          <a:p>
            <a:r>
              <a:rPr lang="en-US" sz="3400" b="1" dirty="0" smtClean="0">
                <a:solidFill>
                  <a:schemeClr val="bg1">
                    <a:lumMod val="75000"/>
                  </a:schemeClr>
                </a:solidFill>
              </a:rPr>
              <a:t>Text Templates with Patient Data Objects</a:t>
            </a:r>
            <a:endParaRPr lang="en-US" sz="3400" b="1" dirty="0">
              <a:solidFill>
                <a:schemeClr val="bg1">
                  <a:lumMod val="75000"/>
                </a:schemeClr>
              </a:solidFill>
            </a:endParaRPr>
          </a:p>
        </p:txBody>
      </p:sp>
      <p:sp>
        <p:nvSpPr>
          <p:cNvPr id="23" name="Flowchart: Delay 22" descr="&quot; &quot;"/>
          <p:cNvSpPr/>
          <p:nvPr/>
        </p:nvSpPr>
        <p:spPr>
          <a:xfrm rot="10800000">
            <a:off x="2163430" y="1503926"/>
            <a:ext cx="914400" cy="1168029"/>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descr="&quot; &quot;"/>
          <p:cNvSpPr/>
          <p:nvPr/>
        </p:nvSpPr>
        <p:spPr>
          <a:xfrm>
            <a:off x="3077830" y="1531090"/>
            <a:ext cx="6112245" cy="1140865"/>
          </a:xfrm>
          <a:prstGeom prst="rect">
            <a:avLst/>
          </a:prstGeom>
          <a:solidFill>
            <a:schemeClr val="bg1">
              <a:lumMod val="65000"/>
            </a:schemeClr>
          </a:solidFill>
          <a:ln>
            <a:solidFill>
              <a:schemeClr val="bg1">
                <a:lumMod val="65000"/>
              </a:schemeClr>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descr="Text Templates&#10;"/>
          <p:cNvSpPr txBox="1"/>
          <p:nvPr/>
        </p:nvSpPr>
        <p:spPr>
          <a:xfrm>
            <a:off x="3106313" y="1822487"/>
            <a:ext cx="5990616" cy="615553"/>
          </a:xfrm>
          <a:prstGeom prst="rect">
            <a:avLst/>
          </a:prstGeom>
          <a:solidFill>
            <a:schemeClr val="bg1">
              <a:lumMod val="65000"/>
            </a:schemeClr>
          </a:solidFill>
          <a:ln>
            <a:solidFill>
              <a:schemeClr val="bg1">
                <a:lumMod val="65000"/>
              </a:schemeClr>
            </a:solidFill>
          </a:ln>
        </p:spPr>
        <p:txBody>
          <a:bodyPr wrap="square" rtlCol="0">
            <a:spAutoFit/>
          </a:bodyPr>
          <a:lstStyle/>
          <a:p>
            <a:r>
              <a:rPr lang="en-US" sz="3400" b="1" dirty="0" smtClean="0">
                <a:solidFill>
                  <a:schemeClr val="bg1">
                    <a:lumMod val="75000"/>
                  </a:schemeClr>
                </a:solidFill>
              </a:rPr>
              <a:t>Text Templates</a:t>
            </a:r>
            <a:endParaRPr lang="en-US" sz="3400" b="1" dirty="0">
              <a:solidFill>
                <a:schemeClr val="bg1">
                  <a:lumMod val="75000"/>
                </a:schemeClr>
              </a:solidFill>
            </a:endParaRPr>
          </a:p>
        </p:txBody>
      </p:sp>
      <p:sp>
        <p:nvSpPr>
          <p:cNvPr id="17" name="Flowchart: Delay 16" descr="&quot; &quot;"/>
          <p:cNvSpPr/>
          <p:nvPr/>
        </p:nvSpPr>
        <p:spPr>
          <a:xfrm rot="10800000">
            <a:off x="1551075" y="117699"/>
            <a:ext cx="914400" cy="1168029"/>
          </a:xfrm>
          <a:prstGeom prst="flowChartDelay">
            <a:avLst/>
          </a:prstGeom>
          <a:solidFill>
            <a:srgbClr val="185D66"/>
          </a:solidFill>
          <a:ln>
            <a:solidFill>
              <a:srgbClr val="185D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quot; &quot;"/>
          <p:cNvSpPr/>
          <p:nvPr/>
        </p:nvSpPr>
        <p:spPr>
          <a:xfrm>
            <a:off x="2465475" y="152400"/>
            <a:ext cx="6678525" cy="1140865"/>
          </a:xfrm>
          <a:prstGeom prst="rect">
            <a:avLst/>
          </a:prstGeom>
          <a:solidFill>
            <a:srgbClr val="185D66"/>
          </a:solidFill>
          <a:ln>
            <a:solidFill>
              <a:srgbClr val="185D66"/>
            </a:solidFill>
          </a:ln>
          <a:effectLst>
            <a:outerShdw blurRad="50800" dist="381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Text Templates “On the Fly”&#10;"/>
          <p:cNvSpPr txBox="1"/>
          <p:nvPr/>
        </p:nvSpPr>
        <p:spPr>
          <a:xfrm>
            <a:off x="2513123" y="439032"/>
            <a:ext cx="6099252" cy="615553"/>
          </a:xfrm>
          <a:prstGeom prst="rect">
            <a:avLst/>
          </a:prstGeom>
          <a:noFill/>
        </p:spPr>
        <p:txBody>
          <a:bodyPr wrap="square" rtlCol="0" anchor="ctr">
            <a:spAutoFit/>
          </a:bodyPr>
          <a:lstStyle/>
          <a:p>
            <a:r>
              <a:rPr lang="en-US" sz="3400" b="1" dirty="0" smtClean="0">
                <a:solidFill>
                  <a:schemeClr val="bg1"/>
                </a:solidFill>
              </a:rPr>
              <a:t>Text Templates “On the Fly”</a:t>
            </a:r>
          </a:p>
        </p:txBody>
      </p:sp>
      <p:sp>
        <p:nvSpPr>
          <p:cNvPr id="16" name="Flowchart: Delay 15" descr="&quot; &quot;"/>
          <p:cNvSpPr/>
          <p:nvPr/>
        </p:nvSpPr>
        <p:spPr>
          <a:xfrm rot="10800000">
            <a:off x="2769677" y="2858223"/>
            <a:ext cx="914400" cy="1168029"/>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lowchart: Delay 2" descr="&quot; &quot;"/>
          <p:cNvSpPr/>
          <p:nvPr/>
        </p:nvSpPr>
        <p:spPr>
          <a:xfrm rot="10800000">
            <a:off x="3297865" y="4230186"/>
            <a:ext cx="914400" cy="1158974"/>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Delay 14" descr="&quot; &quot;"/>
          <p:cNvSpPr/>
          <p:nvPr/>
        </p:nvSpPr>
        <p:spPr>
          <a:xfrm rot="10800000">
            <a:off x="3810000" y="5570705"/>
            <a:ext cx="914400" cy="1158974"/>
          </a:xfrm>
          <a:prstGeom prst="flowChartDelay">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12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PRS screen shot, Notes tab selected, note being edited&#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664" y="134673"/>
            <a:ext cx="8480235" cy="6019800"/>
          </a:xfrm>
          <a:prstGeom prst="rect">
            <a:avLst/>
          </a:prstGeom>
        </p:spPr>
      </p:pic>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9783377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PRS screen shot, Notes tab selected, note being edited&#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664" y="134673"/>
            <a:ext cx="8480235" cy="6019800"/>
          </a:xfrm>
          <a:prstGeom prst="rect">
            <a:avLst/>
          </a:prstGeom>
        </p:spPr>
      </p:pic>
      <p:sp>
        <p:nvSpPr>
          <p:cNvPr id="5" name="TextBox 4" descr="General Appearance:  NAD&#10;              Oral:  clear, no lesions&#10;              Neck:  supple, no LA or TM&#10;           Cardiac:  RRR without MRG&#10;             Lungs:  CTA&#10;           Abdomen:  +BS, soft, NT, ND&#10;       Extremities:  no edema&#10;              Gait:  normal, steady&#10;"/>
          <p:cNvSpPr txBox="1"/>
          <p:nvPr/>
        </p:nvSpPr>
        <p:spPr>
          <a:xfrm>
            <a:off x="2211041" y="4347801"/>
            <a:ext cx="6572733" cy="2308324"/>
          </a:xfrm>
          <a:prstGeom prst="rect">
            <a:avLst/>
          </a:prstGeom>
          <a:solidFill>
            <a:schemeClr val="bg1"/>
          </a:solidFill>
          <a:ln w="88900">
            <a:solidFill>
              <a:srgbClr val="185D66"/>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b="1" dirty="0" smtClean="0">
                <a:latin typeface="Courier New" panose="02070309020205020404" pitchFamily="49" charset="0"/>
                <a:cs typeface="Courier New" panose="02070309020205020404" pitchFamily="49" charset="0"/>
              </a:rPr>
              <a:t>General Appearance:  NAD</a:t>
            </a:r>
          </a:p>
          <a:p>
            <a:r>
              <a:rPr lang="en-US" b="1" dirty="0" smtClean="0">
                <a:latin typeface="Courier New" panose="02070309020205020404" pitchFamily="49" charset="0"/>
                <a:cs typeface="Courier New" panose="02070309020205020404" pitchFamily="49" charset="0"/>
              </a:rPr>
              <a:t>              Oral:  clear, no lesions</a:t>
            </a:r>
          </a:p>
          <a:p>
            <a:r>
              <a:rPr lang="en-US" b="1" dirty="0" smtClean="0">
                <a:latin typeface="Courier New" panose="02070309020205020404" pitchFamily="49" charset="0"/>
                <a:cs typeface="Courier New" panose="02070309020205020404" pitchFamily="49" charset="0"/>
              </a:rPr>
              <a:t>              Neck:  supple, no LA or TM</a:t>
            </a:r>
          </a:p>
          <a:p>
            <a:r>
              <a:rPr lang="en-US" b="1" dirty="0" smtClean="0">
                <a:latin typeface="Courier New" panose="02070309020205020404" pitchFamily="49" charset="0"/>
                <a:cs typeface="Courier New" panose="02070309020205020404" pitchFamily="49" charset="0"/>
              </a:rPr>
              <a:t>           Cardiac:  RRR without MRG</a:t>
            </a:r>
          </a:p>
          <a:p>
            <a:r>
              <a:rPr lang="en-US" b="1" dirty="0" smtClean="0">
                <a:latin typeface="Courier New" panose="02070309020205020404" pitchFamily="49" charset="0"/>
                <a:cs typeface="Courier New" panose="02070309020205020404" pitchFamily="49" charset="0"/>
              </a:rPr>
              <a:t>             Lungs:  CTA</a:t>
            </a:r>
          </a:p>
          <a:p>
            <a:r>
              <a:rPr lang="en-US" b="1" dirty="0" smtClean="0">
                <a:latin typeface="Courier New" panose="02070309020205020404" pitchFamily="49" charset="0"/>
                <a:cs typeface="Courier New" panose="02070309020205020404" pitchFamily="49" charset="0"/>
              </a:rPr>
              <a:t>           Abdomen:  +BS, soft, NT, ND</a:t>
            </a:r>
          </a:p>
          <a:p>
            <a:r>
              <a:rPr lang="en-US" b="1" dirty="0" smtClean="0">
                <a:latin typeface="Courier New" panose="02070309020205020404" pitchFamily="49" charset="0"/>
                <a:cs typeface="Courier New" panose="02070309020205020404" pitchFamily="49" charset="0"/>
              </a:rPr>
              <a:t>       Extremities:  no edema</a:t>
            </a:r>
          </a:p>
          <a:p>
            <a:r>
              <a:rPr lang="en-US" b="1" dirty="0" smtClean="0">
                <a:latin typeface="Courier New" panose="02070309020205020404" pitchFamily="49" charset="0"/>
                <a:cs typeface="Courier New" panose="02070309020205020404" pitchFamily="49" charset="0"/>
              </a:rPr>
              <a:t>              Gait:  normal, steady</a:t>
            </a:r>
            <a:endParaRPr lang="en-US" b="1" dirty="0">
              <a:latin typeface="Courier New" panose="02070309020205020404" pitchFamily="49" charset="0"/>
              <a:cs typeface="Courier New" panose="02070309020205020404" pitchFamily="49" charset="0"/>
            </a:endParaRPr>
          </a:p>
        </p:txBody>
      </p:sp>
      <p:cxnSp>
        <p:nvCxnSpPr>
          <p:cNvPr id="4" name="Straight Connector 3" descr="&quot; &quot;"/>
          <p:cNvCxnSpPr>
            <a:stCxn id="2" idx="2"/>
          </p:cNvCxnSpPr>
          <p:nvPr/>
        </p:nvCxnSpPr>
        <p:spPr>
          <a:xfrm flipH="1">
            <a:off x="2199167" y="4153775"/>
            <a:ext cx="2595232" cy="164100"/>
          </a:xfrm>
          <a:prstGeom prst="line">
            <a:avLst/>
          </a:prstGeom>
          <a:ln w="63500">
            <a:solidFill>
              <a:srgbClr val="185D66"/>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descr="&quot; &quot;"/>
          <p:cNvCxnSpPr>
            <a:endCxn id="2" idx="2"/>
          </p:cNvCxnSpPr>
          <p:nvPr/>
        </p:nvCxnSpPr>
        <p:spPr>
          <a:xfrm flipH="1" flipV="1">
            <a:off x="4794399" y="4153775"/>
            <a:ext cx="4006702" cy="196002"/>
          </a:xfrm>
          <a:prstGeom prst="line">
            <a:avLst/>
          </a:prstGeom>
          <a:ln w="63500">
            <a:solidFill>
              <a:srgbClr val="185D66"/>
            </a:solidFill>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 name="Rectangle 1" descr="&quot; &quot;"/>
          <p:cNvSpPr/>
          <p:nvPr/>
        </p:nvSpPr>
        <p:spPr>
          <a:xfrm>
            <a:off x="3613299" y="3112674"/>
            <a:ext cx="2362200" cy="1041101"/>
          </a:xfrm>
          <a:prstGeom prst="rect">
            <a:avLst/>
          </a:prstGeom>
          <a:noFill/>
          <a:ln w="635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descr="To copy text into a new template…&#10;"/>
          <p:cNvSpPr txBox="1"/>
          <p:nvPr/>
        </p:nvSpPr>
        <p:spPr>
          <a:xfrm>
            <a:off x="5334000" y="307259"/>
            <a:ext cx="3456099" cy="1754326"/>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To copy text into a new template…</a:t>
            </a:r>
          </a:p>
        </p:txBody>
      </p:sp>
      <p:sp>
        <p:nvSpPr>
          <p:cNvPr id="10" name="Title 1" descr="Create Text Template “On the Fly”&#10;"/>
          <p:cNvSpPr txBox="1">
            <a:spLocks/>
          </p:cNvSpPr>
          <p:nvPr/>
        </p:nvSpPr>
        <p:spPr bwMode="auto">
          <a:xfrm rot="16200000">
            <a:off x="-3081339" y="3081336"/>
            <a:ext cx="6858003" cy="695328"/>
          </a:xfrm>
          <a:prstGeom prst="rect">
            <a:avLst/>
          </a:prstGeom>
          <a:solidFill>
            <a:srgbClr val="185D66"/>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38122382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PRS screen shot, Notes tab selected, note being edited&#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664" y="134673"/>
            <a:ext cx="8480235" cy="6019800"/>
          </a:xfrm>
          <a:prstGeom prst="rect">
            <a:avLst/>
          </a:prstGeom>
        </p:spPr>
      </p:pic>
      <p:sp>
        <p:nvSpPr>
          <p:cNvPr id="2" name="Rectangle 1" descr="&quot; &quot;"/>
          <p:cNvSpPr/>
          <p:nvPr/>
        </p:nvSpPr>
        <p:spPr>
          <a:xfrm>
            <a:off x="3613299" y="3112674"/>
            <a:ext cx="2362200" cy="1041101"/>
          </a:xfrm>
          <a:prstGeom prst="rect">
            <a:avLst/>
          </a:prstGeom>
          <a:noFill/>
          <a:ln w="635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Text being edited, highlighte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Elbow Connector 11" descr="&quot; &quot;"/>
          <p:cNvCxnSpPr/>
          <p:nvPr/>
        </p:nvCxnSpPr>
        <p:spPr>
          <a:xfrm rot="10800000" flipV="1">
            <a:off x="4572000" y="640118"/>
            <a:ext cx="762000" cy="2543805"/>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extBox 20" descr="1. Highlight text&#10;"/>
          <p:cNvSpPr txBox="1"/>
          <p:nvPr/>
        </p:nvSpPr>
        <p:spPr>
          <a:xfrm>
            <a:off x="5334000" y="307259"/>
            <a:ext cx="3456099" cy="1200329"/>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14350" indent="-514350">
              <a:buAutoNum type="arabicPeriod"/>
            </a:pPr>
            <a:r>
              <a:rPr lang="en-US" sz="3600" b="1" dirty="0" smtClean="0">
                <a:solidFill>
                  <a:schemeClr val="bg1"/>
                </a:solidFill>
              </a:rPr>
              <a:t>Highlight text</a:t>
            </a:r>
          </a:p>
        </p:txBody>
      </p:sp>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20044736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PRS screen shot, Notes tab selected, note being edited&#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664" y="134673"/>
            <a:ext cx="8480235" cy="6019800"/>
          </a:xfrm>
          <a:prstGeom prst="rect">
            <a:avLst/>
          </a:prstGeom>
        </p:spPr>
      </p:pic>
      <p:sp>
        <p:nvSpPr>
          <p:cNvPr id="2" name="Rectangle 1" descr="&quot; &quot;"/>
          <p:cNvSpPr/>
          <p:nvPr/>
        </p:nvSpPr>
        <p:spPr>
          <a:xfrm>
            <a:off x="3613299" y="3112674"/>
            <a:ext cx="2362200" cy="1041101"/>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Text being edited, highlighte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descr="&quot; &quot;"/>
          <p:cNvSpPr/>
          <p:nvPr/>
        </p:nvSpPr>
        <p:spPr>
          <a:xfrm>
            <a:off x="914400" y="2256325"/>
            <a:ext cx="3086100" cy="270178"/>
          </a:xfrm>
          <a:prstGeom prst="rect">
            <a:avLst/>
          </a:prstGeom>
          <a:solidFill>
            <a:schemeClr val="accent3">
              <a:lumMod val="60000"/>
              <a:lumOff val="40000"/>
              <a:alpha val="56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Elbow Connector 15" descr="&quot; &quot;"/>
          <p:cNvCxnSpPr/>
          <p:nvPr/>
        </p:nvCxnSpPr>
        <p:spPr>
          <a:xfrm rot="5400000">
            <a:off x="3691213" y="1512419"/>
            <a:ext cx="2523574" cy="762000"/>
          </a:xfrm>
          <a:prstGeom prst="bentConnector3">
            <a:avLst>
              <a:gd name="adj1" fmla="val 119"/>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descr="&quot; &quot;"/>
          <p:cNvSpPr/>
          <p:nvPr/>
        </p:nvSpPr>
        <p:spPr>
          <a:xfrm>
            <a:off x="914400" y="2655328"/>
            <a:ext cx="3086100" cy="270178"/>
          </a:xfrm>
          <a:prstGeom prst="rect">
            <a:avLst/>
          </a:prstGeom>
          <a:solidFill>
            <a:schemeClr val="accent3">
              <a:lumMod val="60000"/>
              <a:lumOff val="40000"/>
              <a:alpha val="56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 descr="Edit menu li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1504541"/>
            <a:ext cx="3086100" cy="4629150"/>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cxnSp>
        <p:nvCxnSpPr>
          <p:cNvPr id="17" name="Straight Arrow Connector 16" descr="&quot; &quot;"/>
          <p:cNvCxnSpPr/>
          <p:nvPr/>
        </p:nvCxnSpPr>
        <p:spPr>
          <a:xfrm flipH="1">
            <a:off x="4000500" y="2280075"/>
            <a:ext cx="1333500"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extBox 2" descr="1. Highlight text&#10;2. Right Click&#10;"/>
          <p:cNvSpPr txBox="1"/>
          <p:nvPr/>
        </p:nvSpPr>
        <p:spPr>
          <a:xfrm>
            <a:off x="5334000" y="307259"/>
            <a:ext cx="3456099" cy="2308324"/>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14350" indent="-514350">
              <a:buAutoNum type="arabicPeriod"/>
            </a:pPr>
            <a:r>
              <a:rPr lang="en-US" sz="3600" b="1" dirty="0" smtClean="0">
                <a:solidFill>
                  <a:schemeClr val="bg1"/>
                </a:solidFill>
              </a:rPr>
              <a:t>Highlight text</a:t>
            </a:r>
          </a:p>
          <a:p>
            <a:pPr marL="514350" indent="-514350">
              <a:buAutoNum type="arabicPeriod"/>
            </a:pPr>
            <a:endParaRPr lang="en-US" sz="3600" b="1" dirty="0" smtClean="0">
              <a:solidFill>
                <a:schemeClr val="bg1"/>
              </a:solidFill>
            </a:endParaRPr>
          </a:p>
          <a:p>
            <a:pPr marL="514350" indent="-514350">
              <a:buAutoNum type="arabicPeriod"/>
            </a:pPr>
            <a:r>
              <a:rPr lang="en-US" sz="3600" b="1" dirty="0" smtClean="0">
                <a:solidFill>
                  <a:schemeClr val="bg1"/>
                </a:solidFill>
              </a:rPr>
              <a:t>Right Click</a:t>
            </a:r>
          </a:p>
        </p:txBody>
      </p:sp>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6264843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PRS screen shot, Notes tab selected, note being edited&#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664" y="134673"/>
            <a:ext cx="8480235" cy="6019800"/>
          </a:xfrm>
          <a:prstGeom prst="rect">
            <a:avLst/>
          </a:prstGeom>
        </p:spPr>
      </p:pic>
      <p:sp>
        <p:nvSpPr>
          <p:cNvPr id="11" name="Rectangle 10" descr="&quot; &quot;"/>
          <p:cNvSpPr/>
          <p:nvPr/>
        </p:nvSpPr>
        <p:spPr>
          <a:xfrm>
            <a:off x="914400" y="2256325"/>
            <a:ext cx="3086100" cy="270178"/>
          </a:xfrm>
          <a:prstGeom prst="rect">
            <a:avLst/>
          </a:prstGeom>
          <a:solidFill>
            <a:schemeClr val="accent3">
              <a:lumMod val="60000"/>
              <a:lumOff val="40000"/>
              <a:alpha val="56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quot; &quot;"/>
          <p:cNvSpPr/>
          <p:nvPr/>
        </p:nvSpPr>
        <p:spPr>
          <a:xfrm>
            <a:off x="3613299" y="3112674"/>
            <a:ext cx="2362200" cy="1041101"/>
          </a:xfrm>
          <a:prstGeom prst="rec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descr="&quot; &quot;"/>
          <p:cNvSpPr/>
          <p:nvPr/>
        </p:nvSpPr>
        <p:spPr>
          <a:xfrm>
            <a:off x="914400" y="2655328"/>
            <a:ext cx="3086100" cy="270178"/>
          </a:xfrm>
          <a:prstGeom prst="rect">
            <a:avLst/>
          </a:prstGeom>
          <a:solidFill>
            <a:schemeClr val="accent3">
              <a:lumMod val="60000"/>
              <a:lumOff val="40000"/>
              <a:alpha val="56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highlighted tex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descr="Edit menu selecti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1504541"/>
            <a:ext cx="3086100" cy="4629150"/>
          </a:xfrm>
          <a:prstGeom prst="rect">
            <a:avLst/>
          </a:prstGeom>
          <a:noFill/>
          <a:ln w="63500">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3" name="Rectangle 22" descr="Copy into New Template highlighted"/>
          <p:cNvSpPr/>
          <p:nvPr/>
        </p:nvSpPr>
        <p:spPr>
          <a:xfrm>
            <a:off x="914400" y="3407110"/>
            <a:ext cx="3086100" cy="270178"/>
          </a:xfrm>
          <a:prstGeom prst="rect">
            <a:avLst/>
          </a:prstGeom>
          <a:solidFill>
            <a:schemeClr val="accent3">
              <a:lumMod val="60000"/>
              <a:lumOff val="40000"/>
              <a:alpha val="56000"/>
            </a:schemeClr>
          </a:solid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descr="&quot; &quot;"/>
          <p:cNvCxnSpPr/>
          <p:nvPr/>
        </p:nvCxnSpPr>
        <p:spPr>
          <a:xfrm flipH="1">
            <a:off x="3976750" y="3411574"/>
            <a:ext cx="1333500" cy="0"/>
          </a:xfrm>
          <a:prstGeom prst="straightConnector1">
            <a:avLst/>
          </a:prstGeom>
          <a:ln w="63500">
            <a:solidFill>
              <a:schemeClr val="accent6">
                <a:lumMod val="75000"/>
              </a:schemeClr>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descr="&quot; &quot;"/>
          <p:cNvCxnSpPr/>
          <p:nvPr/>
        </p:nvCxnSpPr>
        <p:spPr>
          <a:xfrm flipH="1">
            <a:off x="4000500" y="2280075"/>
            <a:ext cx="1333500" cy="0"/>
          </a:xfrm>
          <a:prstGeom prst="straightConnector1">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descr="&quot; &quot;"/>
          <p:cNvCxnSpPr/>
          <p:nvPr/>
        </p:nvCxnSpPr>
        <p:spPr>
          <a:xfrm rot="5400000">
            <a:off x="3691213" y="1512419"/>
            <a:ext cx="2523574" cy="762000"/>
          </a:xfrm>
          <a:prstGeom prst="bentConnector3">
            <a:avLst>
              <a:gd name="adj1" fmla="val 119"/>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Box 2" descr="1. Highlight text&#10;2. Right Click&#10;3. Select “Copy into New Template”&#10;"/>
          <p:cNvSpPr txBox="1"/>
          <p:nvPr/>
        </p:nvSpPr>
        <p:spPr>
          <a:xfrm>
            <a:off x="5334000" y="307259"/>
            <a:ext cx="3456099" cy="5078313"/>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14350" indent="-514350">
              <a:buAutoNum type="arabicPeriod"/>
            </a:pPr>
            <a:r>
              <a:rPr lang="en-US" sz="3600" b="1" dirty="0" smtClean="0">
                <a:solidFill>
                  <a:schemeClr val="bg1"/>
                </a:solidFill>
              </a:rPr>
              <a:t>Highlight text</a:t>
            </a:r>
          </a:p>
          <a:p>
            <a:pPr marL="514350" indent="-514350">
              <a:buAutoNum type="arabicPeriod"/>
            </a:pPr>
            <a:endParaRPr lang="en-US" sz="3600" b="1" dirty="0" smtClean="0">
              <a:solidFill>
                <a:schemeClr val="bg1"/>
              </a:solidFill>
            </a:endParaRPr>
          </a:p>
          <a:p>
            <a:pPr marL="514350" indent="-514350">
              <a:buAutoNum type="arabicPeriod"/>
            </a:pPr>
            <a:r>
              <a:rPr lang="en-US" sz="3600" b="1" dirty="0" smtClean="0">
                <a:solidFill>
                  <a:schemeClr val="bg1"/>
                </a:solidFill>
              </a:rPr>
              <a:t>Right Click</a:t>
            </a:r>
          </a:p>
          <a:p>
            <a:pPr marL="514350" indent="-514350">
              <a:buAutoNum type="arabicPeriod"/>
            </a:pPr>
            <a:endParaRPr lang="en-US" sz="3600" b="1" dirty="0" smtClean="0">
              <a:solidFill>
                <a:schemeClr val="bg1"/>
              </a:solidFill>
            </a:endParaRPr>
          </a:p>
          <a:p>
            <a:pPr marL="514350" indent="-514350">
              <a:buAutoNum type="arabicPeriod"/>
            </a:pPr>
            <a:r>
              <a:rPr lang="en-US" sz="3600" b="1" dirty="0" smtClean="0">
                <a:solidFill>
                  <a:schemeClr val="bg1"/>
                </a:solidFill>
              </a:rPr>
              <a:t>Select “Copy into New Template”</a:t>
            </a:r>
            <a:endParaRPr lang="en-US" sz="3600" b="1" dirty="0">
              <a:solidFill>
                <a:schemeClr val="bg1"/>
              </a:solidFill>
            </a:endParaRPr>
          </a:p>
        </p:txBody>
      </p:sp>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35112632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lighted tex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Template Editor dialog box"/>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34" y="1581242"/>
            <a:ext cx="7937143" cy="5005626"/>
          </a:xfrm>
          <a:prstGeom prst="rect">
            <a:avLst/>
          </a:prstGeom>
          <a:ln w="63500">
            <a:noFill/>
            <a:prstDash val="dash"/>
          </a:ln>
          <a:effectLst/>
        </p:spPr>
      </p:pic>
      <p:sp>
        <p:nvSpPr>
          <p:cNvPr id="27" name="TextBox 26" descr="Template Editor will open&#10;"/>
          <p:cNvSpPr txBox="1"/>
          <p:nvPr/>
        </p:nvSpPr>
        <p:spPr>
          <a:xfrm>
            <a:off x="1031044" y="307569"/>
            <a:ext cx="7924800" cy="646331"/>
          </a:xfrm>
          <a:prstGeom prst="rect">
            <a:avLst/>
          </a:prstGeom>
          <a:solidFill>
            <a:srgbClr val="185D66"/>
          </a:solidFill>
          <a:ln w="63500">
            <a:solidFill>
              <a:srgbClr val="002060"/>
            </a:solidFill>
          </a:ln>
        </p:spPr>
        <p:txBody>
          <a:bodyPr wrap="square" rtlCol="0">
            <a:spAutoFit/>
          </a:bodyPr>
          <a:lstStyle/>
          <a:p>
            <a:pPr algn="ctr"/>
            <a:r>
              <a:rPr lang="en-US" sz="3600" b="1" dirty="0" smtClean="0">
                <a:solidFill>
                  <a:schemeClr val="bg1"/>
                </a:solidFill>
              </a:rPr>
              <a:t>Template Editor will open</a:t>
            </a:r>
            <a:endParaRPr lang="en-US" sz="3600" b="1" dirty="0">
              <a:solidFill>
                <a:schemeClr val="bg1"/>
              </a:solidFill>
            </a:endParaRPr>
          </a:p>
        </p:txBody>
      </p:sp>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2477542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lock dial"/>
          <p:cNvPicPr>
            <a:picLocks noChangeAspect="1"/>
          </p:cNvPicPr>
          <p:nvPr/>
        </p:nvPicPr>
        <p:blipFill>
          <a:blip r:embed="rId3" cstate="print">
            <a:extLst>
              <a:ext uri="{BEBA8EAE-BF5A-486C-A8C5-ECC9F3942E4B}">
                <a14:imgProps xmlns:a14="http://schemas.microsoft.com/office/drawing/2010/main">
                  <a14:imgLayer r:embed="rId4">
                    <a14:imgEffect>
                      <a14:backgroundRemoval t="9935" b="98920" l="9959" r="99591">
                        <a14:foregroundMark x1="36426" y1="96328" x2="36426" y2="96328"/>
                        <a14:foregroundMark x1="31787" y1="92657" x2="31787" y2="92657"/>
                        <a14:foregroundMark x1="27558" y1="87689" x2="27558" y2="87689"/>
                        <a14:foregroundMark x1="24557" y1="82073" x2="24557" y2="82073"/>
                        <a14:foregroundMark x1="22237" y1="76458" x2="22237" y2="76458"/>
                        <a14:foregroundMark x1="20327" y1="71274" x2="20327" y2="71274"/>
                        <a14:foregroundMark x1="20191" y1="65875" x2="20191" y2="65875"/>
                        <a14:foregroundMark x1="20327" y1="61555" x2="20327" y2="61555"/>
                        <a14:foregroundMark x1="21555" y1="56371" x2="21555" y2="56371"/>
                        <a14:foregroundMark x1="22783" y1="51836" x2="22783" y2="51836"/>
                        <a14:foregroundMark x1="24966" y1="48380" x2="24966" y2="48380"/>
                        <a14:foregroundMark x1="27012" y1="43844" x2="27012" y2="43844"/>
                        <a14:foregroundMark x1="30150" y1="40605" x2="30150" y2="40605"/>
                        <a14:foregroundMark x1="33834" y1="37365" x2="33834" y2="37365"/>
                        <a14:foregroundMark x1="37381" y1="34125" x2="37381" y2="34125"/>
                        <a14:foregroundMark x1="41337" y1="31749" x2="41337" y2="31749"/>
                        <a14:foregroundMark x1="45975" y1="28726" x2="45975" y2="28726"/>
                        <a14:foregroundMark x1="50341" y1="27430" x2="50341" y2="27430"/>
                        <a14:foregroundMark x1="55252" y1="25918" x2="55252" y2="25918"/>
                        <a14:foregroundMark x1="68349" y1="36717" x2="68349" y2="36717"/>
                        <a14:foregroundMark x1="70259" y1="39741" x2="70259" y2="39741"/>
                        <a14:foregroundMark x1="72578" y1="42333" x2="72578" y2="42333"/>
                        <a14:foregroundMark x1="74898" y1="44708" x2="74898" y2="44708"/>
                        <a14:foregroundMark x1="61392" y1="30670" x2="61392" y2="30670"/>
                        <a14:foregroundMark x1="62892" y1="33045" x2="62892" y2="33045"/>
                        <a14:foregroundMark x1="60300" y1="23542" x2="60300" y2="23542"/>
                        <a14:foregroundMark x1="64939" y1="23110" x2="64939" y2="23110"/>
                        <a14:foregroundMark x1="70123" y1="22030" x2="70123" y2="22030"/>
                        <a14:foregroundMark x1="75716" y1="22030" x2="75716" y2="22030"/>
                        <a14:foregroundMark x1="80218" y1="20734" x2="80218" y2="20734"/>
                        <a14:foregroundMark x1="86221" y1="22030" x2="86221" y2="22030"/>
                        <a14:foregroundMark x1="91678" y1="23110" x2="91678" y2="23110"/>
                        <a14:foregroundMark x1="96862" y1="23326" x2="96862" y2="23326"/>
                        <a14:foregroundMark x1="63847" y1="33477" x2="63847" y2="33477"/>
                        <a14:foregroundMark x1="64529" y1="34557" x2="64529" y2="34557"/>
                        <a14:foregroundMark x1="65075" y1="35421" x2="65075" y2="35421"/>
                        <a14:foregroundMark x1="65621" y1="36069" x2="65621" y2="36069"/>
                        <a14:foregroundMark x1="66439" y1="36933" x2="66439" y2="36933"/>
                        <a14:foregroundMark x1="67258" y1="37797" x2="67258" y2="37797"/>
                        <a14:foregroundMark x1="67940" y1="38445" x2="67940" y2="38445"/>
                        <a14:foregroundMark x1="68759" y1="39525" x2="68759" y2="39525"/>
                        <a14:foregroundMark x1="69577" y1="40605" x2="69577" y2="40605"/>
                        <a14:foregroundMark x1="70123" y1="41685" x2="70123" y2="41685"/>
                        <a14:foregroundMark x1="71214" y1="42765" x2="71214" y2="42765"/>
                        <a14:foregroundMark x1="72442" y1="44060" x2="72442" y2="44060"/>
                        <a14:foregroundMark x1="73261" y1="44924" x2="73261" y2="44924"/>
                        <a14:foregroundMark x1="74079" y1="45788" x2="74079" y2="45788"/>
                        <a14:foregroundMark x1="74625" y1="46652" x2="74625" y2="46652"/>
                        <a14:foregroundMark x1="75443" y1="47300" x2="75443" y2="47300"/>
                        <a14:foregroundMark x1="76126" y1="48164" x2="76126" y2="48164"/>
                        <a14:foregroundMark x1="76808" y1="48812" x2="76808" y2="48812"/>
                        <a14:foregroundMark x1="77490" y1="49676" x2="77490" y2="49676"/>
                        <a14:foregroundMark x1="78035" y1="50324" x2="78035" y2="50324"/>
                        <a14:foregroundMark x1="78718" y1="50972" x2="78718" y2="50972"/>
                        <a14:foregroundMark x1="79400" y1="51836" x2="79400" y2="51836"/>
                        <a14:foregroundMark x1="79945" y1="52700" x2="79945" y2="52700"/>
                        <a14:backgroundMark x1="80082" y1="44060" x2="80082" y2="44060"/>
                      </a14:backgroundRemoval>
                    </a14:imgEffect>
                  </a14:imgLayer>
                </a14:imgProps>
              </a:ext>
              <a:ext uri="{28A0092B-C50C-407E-A947-70E740481C1C}">
                <a14:useLocalDpi xmlns:a14="http://schemas.microsoft.com/office/drawing/2010/main" val="0"/>
              </a:ext>
            </a:extLst>
          </a:blip>
          <a:stretch>
            <a:fillRect/>
          </a:stretch>
        </p:blipFill>
        <p:spPr>
          <a:xfrm>
            <a:off x="2641600" y="2678684"/>
            <a:ext cx="7075025" cy="4471416"/>
          </a:xfrm>
          <a:prstGeom prst="rect">
            <a:avLst/>
          </a:prstGeom>
        </p:spPr>
      </p:pic>
      <p:graphicFrame>
        <p:nvGraphicFramePr>
          <p:cNvPr id="6" name="Diagram 5"/>
          <p:cNvGraphicFramePr/>
          <p:nvPr>
            <p:extLst>
              <p:ext uri="{D42A27DB-BD31-4B8C-83A1-F6EECF244321}">
                <p14:modId xmlns:p14="http://schemas.microsoft.com/office/powerpoint/2010/main" val="479978924"/>
              </p:ext>
            </p:extLst>
          </p:nvPr>
        </p:nvGraphicFramePr>
        <p:xfrm>
          <a:off x="0" y="0"/>
          <a:ext cx="73914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485617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lighted tex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Template Edito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34" y="1581242"/>
            <a:ext cx="7937143" cy="5005626"/>
          </a:xfrm>
          <a:prstGeom prst="rect">
            <a:avLst/>
          </a:prstGeom>
          <a:ln w="63500">
            <a:noFill/>
            <a:prstDash val="dash"/>
          </a:ln>
        </p:spPr>
      </p:pic>
      <p:sp>
        <p:nvSpPr>
          <p:cNvPr id="7" name="Rectangle 6" descr="Template text copied"/>
          <p:cNvSpPr/>
          <p:nvPr/>
        </p:nvSpPr>
        <p:spPr>
          <a:xfrm>
            <a:off x="1752599" y="4540101"/>
            <a:ext cx="3183181" cy="1371600"/>
          </a:xfrm>
          <a:prstGeom prst="rect">
            <a:avLst/>
          </a:prstGeom>
          <a:noFill/>
          <a:ln w="635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with text you copied&#10;"/>
          <p:cNvSpPr txBox="1"/>
          <p:nvPr/>
        </p:nvSpPr>
        <p:spPr>
          <a:xfrm>
            <a:off x="5052818" y="3940198"/>
            <a:ext cx="3973033" cy="1200329"/>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…with text you copied</a:t>
            </a:r>
            <a:endParaRPr lang="en-US" sz="3600" b="1" dirty="0">
              <a:solidFill>
                <a:schemeClr val="bg1"/>
              </a:solidFill>
            </a:endParaRPr>
          </a:p>
        </p:txBody>
      </p:sp>
      <p:sp>
        <p:nvSpPr>
          <p:cNvPr id="27" name="TextBox 26" descr="Template Editor will open&#10;"/>
          <p:cNvSpPr txBox="1"/>
          <p:nvPr/>
        </p:nvSpPr>
        <p:spPr>
          <a:xfrm>
            <a:off x="1031044" y="307569"/>
            <a:ext cx="7924800" cy="646331"/>
          </a:xfrm>
          <a:prstGeom prst="rect">
            <a:avLst/>
          </a:prstGeom>
          <a:solidFill>
            <a:srgbClr val="185D66"/>
          </a:solidFill>
          <a:ln w="63500">
            <a:solidFill>
              <a:srgbClr val="002060"/>
            </a:solidFill>
          </a:ln>
        </p:spPr>
        <p:txBody>
          <a:bodyPr wrap="square" rtlCol="0">
            <a:spAutoFit/>
          </a:bodyPr>
          <a:lstStyle/>
          <a:p>
            <a:pPr algn="ctr"/>
            <a:r>
              <a:rPr lang="en-US" sz="3600" b="1" dirty="0" smtClean="0">
                <a:solidFill>
                  <a:schemeClr val="bg1"/>
                </a:solidFill>
              </a:rPr>
              <a:t>Template Editor will open</a:t>
            </a:r>
            <a:endParaRPr lang="en-US" sz="3600" b="1" dirty="0">
              <a:solidFill>
                <a:schemeClr val="bg1"/>
              </a:solidFill>
            </a:endParaRPr>
          </a:p>
        </p:txBody>
      </p:sp>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26632311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lighted tex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Template Edito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34" y="1581242"/>
            <a:ext cx="7937143" cy="5005626"/>
          </a:xfrm>
          <a:prstGeom prst="rect">
            <a:avLst/>
          </a:prstGeom>
          <a:ln w="63500">
            <a:noFill/>
            <a:prstDash val="dash"/>
          </a:ln>
        </p:spPr>
      </p:pic>
      <p:sp>
        <p:nvSpPr>
          <p:cNvPr id="7" name="Rectangle 6" descr="Personal Template Properties"/>
          <p:cNvSpPr/>
          <p:nvPr/>
        </p:nvSpPr>
        <p:spPr>
          <a:xfrm>
            <a:off x="6584384" y="2112334"/>
            <a:ext cx="2268781" cy="457200"/>
          </a:xfrm>
          <a:prstGeom prst="rect">
            <a:avLst/>
          </a:prstGeom>
          <a:noFill/>
          <a:ln w="635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Elbow Connector 3" descr="&quot; &quot;"/>
          <p:cNvCxnSpPr>
            <a:stCxn id="8" idx="3"/>
            <a:endCxn id="7" idx="1"/>
          </p:cNvCxnSpPr>
          <p:nvPr/>
        </p:nvCxnSpPr>
        <p:spPr>
          <a:xfrm>
            <a:off x="4724400" y="941549"/>
            <a:ext cx="1859984" cy="1399385"/>
          </a:xfrm>
          <a:prstGeom prst="bentConnector3">
            <a:avLst>
              <a:gd name="adj1" fmla="val 50000"/>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TextBox 7" descr="1. Name the new template&#10;"/>
          <p:cNvSpPr txBox="1"/>
          <p:nvPr/>
        </p:nvSpPr>
        <p:spPr>
          <a:xfrm>
            <a:off x="999645" y="341384"/>
            <a:ext cx="3724755" cy="1200329"/>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14350" indent="-514350">
              <a:buAutoNum type="arabicPeriod"/>
            </a:pPr>
            <a:r>
              <a:rPr lang="en-US" sz="3600" b="1" dirty="0" smtClean="0">
                <a:solidFill>
                  <a:schemeClr val="bg1"/>
                </a:solidFill>
              </a:rPr>
              <a:t>Name the new template</a:t>
            </a:r>
          </a:p>
        </p:txBody>
      </p:sp>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52111484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lighted tex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Template Edito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34" y="1581242"/>
            <a:ext cx="7937143" cy="5005626"/>
          </a:xfrm>
          <a:prstGeom prst="rect">
            <a:avLst/>
          </a:prstGeom>
          <a:ln w="63500">
            <a:noFill/>
            <a:prstDash val="dash"/>
          </a:ln>
        </p:spPr>
      </p:pic>
      <p:cxnSp>
        <p:nvCxnSpPr>
          <p:cNvPr id="4" name="Elbow Connector 3" descr="&quot; &quot;"/>
          <p:cNvCxnSpPr>
            <a:stCxn id="8" idx="3"/>
            <a:endCxn id="18" idx="0"/>
          </p:cNvCxnSpPr>
          <p:nvPr/>
        </p:nvCxnSpPr>
        <p:spPr>
          <a:xfrm>
            <a:off x="4724400" y="1772545"/>
            <a:ext cx="1686894" cy="860779"/>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TextBox 7" descr="1. Name the new template&#10;&#10;    E.g., “Normal   Exam”&#10;"/>
          <p:cNvSpPr txBox="1"/>
          <p:nvPr/>
        </p:nvSpPr>
        <p:spPr>
          <a:xfrm>
            <a:off x="999645" y="341384"/>
            <a:ext cx="3724755" cy="2862322"/>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pPr marL="514350" indent="-514350">
              <a:buAutoNum type="arabicPeriod"/>
            </a:pPr>
            <a:r>
              <a:rPr lang="en-US" sz="3600" b="1" dirty="0" smtClean="0">
                <a:solidFill>
                  <a:schemeClr val="bg1"/>
                </a:solidFill>
              </a:rPr>
              <a:t>Name the new template</a:t>
            </a:r>
          </a:p>
          <a:p>
            <a:pPr marL="514350" indent="-514350">
              <a:buAutoNum type="arabicPeriod"/>
            </a:pPr>
            <a:endParaRPr lang="en-US" sz="3600" b="1" dirty="0">
              <a:solidFill>
                <a:schemeClr val="bg1"/>
              </a:solidFill>
            </a:endParaRPr>
          </a:p>
          <a:p>
            <a:pPr marL="511175" indent="-511175"/>
            <a:r>
              <a:rPr lang="en-US" sz="3600" b="1" dirty="0">
                <a:solidFill>
                  <a:schemeClr val="bg1"/>
                </a:solidFill>
              </a:rPr>
              <a:t> </a:t>
            </a:r>
            <a:r>
              <a:rPr lang="en-US" sz="3600" b="1" dirty="0" smtClean="0">
                <a:solidFill>
                  <a:schemeClr val="bg1"/>
                </a:solidFill>
              </a:rPr>
              <a:t>   E.g., “Normal   Exam”</a:t>
            </a:r>
          </a:p>
        </p:txBody>
      </p:sp>
      <p:sp>
        <p:nvSpPr>
          <p:cNvPr id="18" name="TextBox 17" descr="Personal Template Properties"/>
          <p:cNvSpPr txBox="1"/>
          <p:nvPr/>
        </p:nvSpPr>
        <p:spPr>
          <a:xfrm>
            <a:off x="3916475" y="2633324"/>
            <a:ext cx="4989637" cy="1192634"/>
          </a:xfrm>
          <a:prstGeom prst="rect">
            <a:avLst/>
          </a:prstGeom>
          <a:solidFill>
            <a:srgbClr val="EDE7E3"/>
          </a:solidFill>
          <a:ln w="88900">
            <a:solidFill>
              <a:srgbClr val="185D66"/>
            </a:solidFill>
          </a:ln>
          <a:effectLst>
            <a:outerShdw blurRad="50800" dist="38100" dir="8100000" algn="tr" rotWithShape="0">
              <a:schemeClr val="tx1">
                <a:lumMod val="85000"/>
                <a:lumOff val="15000"/>
                <a:alpha val="40000"/>
              </a:schemeClr>
            </a:outerShdw>
          </a:effectLst>
        </p:spPr>
        <p:txBody>
          <a:bodyPr wrap="square" rtlCol="0">
            <a:spAutoFit/>
          </a:bodyPr>
          <a:lstStyle/>
          <a:p>
            <a:pPr>
              <a:spcAft>
                <a:spcPts val="900"/>
              </a:spcAft>
            </a:pPr>
            <a:r>
              <a:rPr lang="en-US" sz="3200" dirty="0" smtClean="0">
                <a:latin typeface="Arial Narrow" panose="020B0606020202030204" pitchFamily="34" charset="0"/>
              </a:rPr>
              <a:t>-Personal Template Properties--</a:t>
            </a:r>
            <a:r>
              <a:rPr lang="en-US" sz="3200" strike="sngStrike" dirty="0" smtClean="0">
                <a:latin typeface="Arial Narrow" panose="020B0606020202030204" pitchFamily="34" charset="0"/>
              </a:rPr>
              <a:t>                 </a:t>
            </a:r>
          </a:p>
          <a:p>
            <a:r>
              <a:rPr lang="en-US" sz="3200" dirty="0" smtClean="0">
                <a:latin typeface="Arial Narrow" panose="020B0606020202030204" pitchFamily="34" charset="0"/>
              </a:rPr>
              <a:t>Na</a:t>
            </a:r>
            <a:r>
              <a:rPr lang="en-US" sz="3200" u="sng" dirty="0" smtClean="0">
                <a:latin typeface="Arial Narrow" panose="020B0606020202030204" pitchFamily="34" charset="0"/>
              </a:rPr>
              <a:t>m</a:t>
            </a:r>
            <a:r>
              <a:rPr lang="en-US" sz="3200" dirty="0" smtClean="0">
                <a:latin typeface="Arial Narrow" panose="020B0606020202030204" pitchFamily="34" charset="0"/>
              </a:rPr>
              <a:t>e:</a:t>
            </a:r>
            <a:endParaRPr lang="en-US" sz="3200" dirty="0">
              <a:latin typeface="Arial Narrow" panose="020B0606020202030204" pitchFamily="34" charset="0"/>
            </a:endParaRPr>
          </a:p>
        </p:txBody>
      </p:sp>
      <p:sp>
        <p:nvSpPr>
          <p:cNvPr id="19" name="TextBox 18" descr="Normal Exam"/>
          <p:cNvSpPr txBox="1"/>
          <p:nvPr/>
        </p:nvSpPr>
        <p:spPr>
          <a:xfrm>
            <a:off x="5188525" y="3255494"/>
            <a:ext cx="3657600" cy="492443"/>
          </a:xfrm>
          <a:prstGeom prst="rect">
            <a:avLst/>
          </a:prstGeom>
          <a:solidFill>
            <a:schemeClr val="bg1"/>
          </a:solidFill>
          <a:ln>
            <a:solidFill>
              <a:schemeClr val="tx1"/>
            </a:solidFill>
          </a:ln>
          <a:effectLst>
            <a:glow rad="12700">
              <a:schemeClr val="bg1">
                <a:lumMod val="50000"/>
              </a:schemeClr>
            </a:glow>
            <a:softEdge rad="31750"/>
          </a:effectLst>
        </p:spPr>
        <p:txBody>
          <a:bodyPr wrap="square" tIns="0" bIns="0" rtlCol="0">
            <a:spAutoFit/>
          </a:bodyPr>
          <a:lstStyle/>
          <a:p>
            <a:r>
              <a:rPr lang="en-US" sz="3200" dirty="0" smtClean="0">
                <a:latin typeface="Franklin Gothic Demi Cond" panose="020B0706030402020204" pitchFamily="34" charset="0"/>
                <a:cs typeface="Courier New" panose="02070309020205020404" pitchFamily="49" charset="0"/>
              </a:rPr>
              <a:t>Normal Exam</a:t>
            </a:r>
            <a:endParaRPr lang="en-US" sz="3200" dirty="0">
              <a:latin typeface="Franklin Gothic Demi Cond" panose="020B0706030402020204" pitchFamily="34" charset="0"/>
              <a:cs typeface="Courier New" panose="02070309020205020404" pitchFamily="49" charset="0"/>
            </a:endParaRPr>
          </a:p>
        </p:txBody>
      </p:sp>
      <p:sp>
        <p:nvSpPr>
          <p:cNvPr id="7" name="Rectangle 6" descr="&quot; &quot;"/>
          <p:cNvSpPr/>
          <p:nvPr/>
        </p:nvSpPr>
        <p:spPr>
          <a:xfrm>
            <a:off x="6584384" y="2112334"/>
            <a:ext cx="2268781" cy="457200"/>
          </a:xfrm>
          <a:prstGeom prst="rect">
            <a:avLst/>
          </a:prstGeom>
          <a:noFill/>
          <a:ln w="635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3" descr="Normal Ex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36" t="17431" r="8493" b="37341"/>
          <a:stretch/>
        </p:blipFill>
        <p:spPr bwMode="auto">
          <a:xfrm>
            <a:off x="6998525" y="2313505"/>
            <a:ext cx="1026132" cy="20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21025500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lighted tex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Template Edito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34" y="1581242"/>
            <a:ext cx="7937143" cy="5005626"/>
          </a:xfrm>
          <a:prstGeom prst="rect">
            <a:avLst/>
          </a:prstGeom>
        </p:spPr>
      </p:pic>
      <p:pic>
        <p:nvPicPr>
          <p:cNvPr id="26" name="Picture 3" descr="Normal Ex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36" t="17431" r="8493" b="37341"/>
          <a:stretch/>
        </p:blipFill>
        <p:spPr bwMode="auto">
          <a:xfrm>
            <a:off x="6986651" y="2309836"/>
            <a:ext cx="1104761" cy="219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descr="To preview template:&#10;"/>
          <p:cNvSpPr txBox="1"/>
          <p:nvPr/>
        </p:nvSpPr>
        <p:spPr>
          <a:xfrm>
            <a:off x="4157350" y="682047"/>
            <a:ext cx="4876800" cy="646331"/>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To preview template:</a:t>
            </a:r>
          </a:p>
        </p:txBody>
      </p:sp>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8348219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lighted tex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Template Edito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34" y="1581242"/>
            <a:ext cx="7937143" cy="5005626"/>
          </a:xfrm>
          <a:prstGeom prst="rect">
            <a:avLst/>
          </a:prstGeom>
        </p:spPr>
      </p:pic>
      <p:sp>
        <p:nvSpPr>
          <p:cNvPr id="21" name="Rectangle 20" descr="&quot; &quot;"/>
          <p:cNvSpPr/>
          <p:nvPr/>
        </p:nvSpPr>
        <p:spPr>
          <a:xfrm>
            <a:off x="1075410" y="1905000"/>
            <a:ext cx="396594" cy="228600"/>
          </a:xfrm>
          <a:prstGeom prst="rect">
            <a:avLst/>
          </a:prstGeom>
          <a:noFill/>
          <a:ln w="635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Edit men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87" t="8586" r="5506"/>
          <a:stretch/>
        </p:blipFill>
        <p:spPr bwMode="auto">
          <a:xfrm>
            <a:off x="1095500" y="1866405"/>
            <a:ext cx="3108504" cy="3810196"/>
          </a:xfrm>
          <a:prstGeom prst="rect">
            <a:avLst/>
          </a:prstGeom>
          <a:noFill/>
          <a:ln w="63500">
            <a:solidFill>
              <a:srgbClr val="002060"/>
            </a:solidFill>
            <a:miter lim="800000"/>
            <a:headEnd/>
            <a:tailEnd/>
          </a:ln>
          <a:effectLst>
            <a:outerShdw blurRad="50800" dist="38100" dir="8100000" algn="tr" rotWithShape="0">
              <a:schemeClr val="tx1">
                <a:lumMod val="85000"/>
                <a:lumOff val="15000"/>
                <a:alpha val="40000"/>
              </a:schemeClr>
            </a:outerShdw>
          </a:effectLst>
          <a:extLst>
            <a:ext uri="{909E8E84-426E-40DD-AFC4-6F175D3DCCD1}">
              <a14:hiddenFill xmlns:a14="http://schemas.microsoft.com/office/drawing/2010/main">
                <a:solidFill>
                  <a:schemeClr val="accent1"/>
                </a:solidFill>
              </a14:hiddenFill>
            </a:ext>
          </a:extLst>
        </p:spPr>
      </p:pic>
      <p:sp>
        <p:nvSpPr>
          <p:cNvPr id="9" name="Rectangle 8" descr="Edit menu highlighted"/>
          <p:cNvSpPr/>
          <p:nvPr/>
        </p:nvSpPr>
        <p:spPr>
          <a:xfrm>
            <a:off x="1053084" y="1866405"/>
            <a:ext cx="396594" cy="308263"/>
          </a:xfrm>
          <a:prstGeom prst="rect">
            <a:avLst/>
          </a:prstGeom>
          <a:solidFill>
            <a:schemeClr val="accent3">
              <a:lumMod val="60000"/>
              <a:lumOff val="40000"/>
              <a:alpha val="55000"/>
            </a:schemeClr>
          </a:solidFill>
          <a:ln w="6350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descr="&quot; &quot;"/>
          <p:cNvCxnSpPr/>
          <p:nvPr/>
        </p:nvCxnSpPr>
        <p:spPr>
          <a:xfrm>
            <a:off x="1095500" y="4371975"/>
            <a:ext cx="3108504"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descr="&quot; &quot;"/>
          <p:cNvCxnSpPr/>
          <p:nvPr/>
        </p:nvCxnSpPr>
        <p:spPr>
          <a:xfrm>
            <a:off x="1095500" y="4676775"/>
            <a:ext cx="3108504" cy="0"/>
          </a:xfrm>
          <a:prstGeom prst="line">
            <a:avLst/>
          </a:prstGeom>
          <a:ln w="8128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descr="&quot; &quot;"/>
          <p:cNvCxnSpPr/>
          <p:nvPr/>
        </p:nvCxnSpPr>
        <p:spPr>
          <a:xfrm flipH="1">
            <a:off x="1472004" y="2133600"/>
            <a:ext cx="2685346" cy="0"/>
          </a:xfrm>
          <a:prstGeom prst="straightConnector1">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7" name="TextBox 36" descr="1. To preview template:&#10;&#10;Select “Edit”&#10;"/>
          <p:cNvSpPr txBox="1"/>
          <p:nvPr/>
        </p:nvSpPr>
        <p:spPr>
          <a:xfrm>
            <a:off x="4157350" y="682047"/>
            <a:ext cx="4876800" cy="1754326"/>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To preview template:</a:t>
            </a:r>
          </a:p>
          <a:p>
            <a:endParaRPr lang="en-US" sz="3600" b="1" dirty="0">
              <a:solidFill>
                <a:schemeClr val="bg1"/>
              </a:solidFill>
            </a:endParaRPr>
          </a:p>
          <a:p>
            <a:pPr marL="742950" indent="-742950">
              <a:buAutoNum type="arabicPeriod"/>
            </a:pPr>
            <a:r>
              <a:rPr lang="en-US" sz="3600" b="1" dirty="0" smtClean="0">
                <a:solidFill>
                  <a:schemeClr val="bg1"/>
                </a:solidFill>
              </a:rPr>
              <a:t>Select “Edit”</a:t>
            </a:r>
          </a:p>
        </p:txBody>
      </p:sp>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11199492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lighted tex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Template Edito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34" y="1581242"/>
            <a:ext cx="7937143" cy="5005626"/>
          </a:xfrm>
          <a:prstGeom prst="rect">
            <a:avLst/>
          </a:prstGeom>
        </p:spPr>
      </p:pic>
      <p:sp>
        <p:nvSpPr>
          <p:cNvPr id="21" name="Rectangle 20" descr="Edit highlighted"/>
          <p:cNvSpPr/>
          <p:nvPr/>
        </p:nvSpPr>
        <p:spPr>
          <a:xfrm>
            <a:off x="1075410" y="1905000"/>
            <a:ext cx="396594" cy="228600"/>
          </a:xfrm>
          <a:prstGeom prst="rect">
            <a:avLst/>
          </a:prstGeom>
          <a:noFill/>
          <a:ln w="635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Edit men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15" t="8586" r="4144"/>
          <a:stretch/>
        </p:blipFill>
        <p:spPr bwMode="auto">
          <a:xfrm>
            <a:off x="1051105" y="1866405"/>
            <a:ext cx="3200400" cy="3810196"/>
          </a:xfrm>
          <a:prstGeom prst="rect">
            <a:avLst/>
          </a:prstGeom>
          <a:noFill/>
          <a:ln w="63500">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descr="Edit menu tab"/>
          <p:cNvSpPr/>
          <p:nvPr/>
        </p:nvSpPr>
        <p:spPr>
          <a:xfrm>
            <a:off x="1053084" y="1866405"/>
            <a:ext cx="396594" cy="308263"/>
          </a:xfrm>
          <a:prstGeom prst="rect">
            <a:avLst/>
          </a:prstGeom>
          <a:solidFill>
            <a:schemeClr val="accent3">
              <a:lumMod val="60000"/>
              <a:lumOff val="40000"/>
              <a:alpha val="55000"/>
            </a:schemeClr>
          </a:solid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descr="Preview/Print Template menu item"/>
          <p:cNvSpPr/>
          <p:nvPr/>
        </p:nvSpPr>
        <p:spPr>
          <a:xfrm>
            <a:off x="1064959" y="4340761"/>
            <a:ext cx="3186546" cy="354485"/>
          </a:xfrm>
          <a:prstGeom prst="rect">
            <a:avLst/>
          </a:prstGeom>
          <a:solidFill>
            <a:schemeClr val="accent3">
              <a:lumMod val="60000"/>
              <a:lumOff val="40000"/>
              <a:alpha val="55000"/>
            </a:schemeClr>
          </a:solidFill>
          <a:ln w="69850">
            <a:solidFill>
              <a:srgbClr val="002060"/>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descr="&quot; &quot;"/>
          <p:cNvCxnSpPr/>
          <p:nvPr/>
        </p:nvCxnSpPr>
        <p:spPr>
          <a:xfrm flipH="1">
            <a:off x="1472004" y="2133600"/>
            <a:ext cx="2685346" cy="0"/>
          </a:xfrm>
          <a:prstGeom prst="straightConnector1">
            <a:avLst/>
          </a:prstGeom>
          <a:ln w="635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Elbow Connector 3" descr="&quot; &quot;"/>
          <p:cNvCxnSpPr>
            <a:endCxn id="11" idx="0"/>
          </p:cNvCxnSpPr>
          <p:nvPr/>
        </p:nvCxnSpPr>
        <p:spPr>
          <a:xfrm rot="10800000" flipV="1">
            <a:off x="2658232" y="3153391"/>
            <a:ext cx="1499120" cy="1187370"/>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7" name="TextBox 36" descr="To preview template:&#10;&#10;1. Select “Edit”&#10;&#10;2. Select “Preview/Print Template”&#10;"/>
          <p:cNvSpPr txBox="1"/>
          <p:nvPr/>
        </p:nvSpPr>
        <p:spPr>
          <a:xfrm>
            <a:off x="4157350" y="682047"/>
            <a:ext cx="4876800" cy="4023360"/>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To preview template:</a:t>
            </a:r>
          </a:p>
          <a:p>
            <a:endParaRPr lang="en-US" sz="3600" b="1" dirty="0">
              <a:solidFill>
                <a:schemeClr val="bg1"/>
              </a:solidFill>
            </a:endParaRPr>
          </a:p>
          <a:p>
            <a:pPr marL="742950" indent="-742950">
              <a:buAutoNum type="arabicPeriod"/>
            </a:pPr>
            <a:r>
              <a:rPr lang="en-US" sz="3600" b="1" dirty="0" smtClean="0">
                <a:solidFill>
                  <a:schemeClr val="bg1"/>
                </a:solidFill>
              </a:rPr>
              <a:t>Select “Edit”</a:t>
            </a:r>
          </a:p>
          <a:p>
            <a:pPr marL="742950" indent="-742950">
              <a:buAutoNum type="arabicPeriod"/>
            </a:pPr>
            <a:endParaRPr lang="en-US" sz="3600" b="1" dirty="0">
              <a:solidFill>
                <a:schemeClr val="bg1"/>
              </a:solidFill>
            </a:endParaRPr>
          </a:p>
          <a:p>
            <a:pPr marL="742950" indent="-742950">
              <a:spcAft>
                <a:spcPts val="1800"/>
              </a:spcAft>
              <a:buAutoNum type="arabicPeriod"/>
            </a:pPr>
            <a:r>
              <a:rPr lang="en-US" sz="3600" b="1" dirty="0" smtClean="0">
                <a:solidFill>
                  <a:schemeClr val="bg1"/>
                </a:solidFill>
              </a:rPr>
              <a:t>Select “Preview/Print Template”</a:t>
            </a:r>
          </a:p>
        </p:txBody>
      </p:sp>
      <p:sp>
        <p:nvSpPr>
          <p:cNvPr id="3074" name="Title 1"/>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37012554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lighted tex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Template: Normal Exam notes"/>
          <p:cNvPicPr>
            <a:picLocks noChangeAspect="1"/>
          </p:cNvPicPr>
          <p:nvPr/>
        </p:nvPicPr>
        <p:blipFill rotWithShape="1">
          <a:blip r:embed="rId4" cstate="print">
            <a:extLst>
              <a:ext uri="{28A0092B-C50C-407E-A947-70E740481C1C}">
                <a14:useLocalDpi xmlns:a14="http://schemas.microsoft.com/office/drawing/2010/main" val="0"/>
              </a:ext>
            </a:extLst>
          </a:blip>
          <a:srcRect l="829" t="2894" r="923" b="3413"/>
          <a:stretch/>
        </p:blipFill>
        <p:spPr>
          <a:xfrm>
            <a:off x="981075" y="1814287"/>
            <a:ext cx="7905750" cy="3541115"/>
          </a:xfrm>
          <a:prstGeom prst="rect">
            <a:avLst/>
          </a:prstGeom>
          <a:ln w="63500">
            <a:solidFill>
              <a:srgbClr val="002060"/>
            </a:solidFill>
          </a:ln>
        </p:spPr>
      </p:pic>
      <p:sp>
        <p:nvSpPr>
          <p:cNvPr id="38" name="TextBox 37" descr="Preview/Print Template&#10;"/>
          <p:cNvSpPr txBox="1"/>
          <p:nvPr/>
        </p:nvSpPr>
        <p:spPr>
          <a:xfrm>
            <a:off x="850075" y="678875"/>
            <a:ext cx="8189725" cy="646331"/>
          </a:xfrm>
          <a:prstGeom prst="rect">
            <a:avLst/>
          </a:prstGeom>
          <a:solidFill>
            <a:srgbClr val="185D66"/>
          </a:solidFill>
          <a:ln w="63500">
            <a:solidFill>
              <a:srgbClr val="002060"/>
            </a:solidFill>
          </a:ln>
        </p:spPr>
        <p:txBody>
          <a:bodyPr wrap="square" rtlCol="0">
            <a:spAutoFit/>
          </a:bodyPr>
          <a:lstStyle/>
          <a:p>
            <a:pPr algn="ctr"/>
            <a:r>
              <a:rPr lang="en-US" sz="3600" b="1" dirty="0" smtClean="0">
                <a:solidFill>
                  <a:schemeClr val="bg1"/>
                </a:solidFill>
              </a:rPr>
              <a:t>Preview/Print Template</a:t>
            </a:r>
            <a:endParaRPr lang="en-US" sz="3600" b="1" dirty="0">
              <a:solidFill>
                <a:schemeClr val="bg1"/>
              </a:solidFill>
            </a:endParaRPr>
          </a:p>
        </p:txBody>
      </p:sp>
      <p:sp>
        <p:nvSpPr>
          <p:cNvPr id="3074" name="Title 1" descr="Create Text Template “On the Fly”"/>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9171614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emplate: Normal Exam notes"/>
          <p:cNvPicPr>
            <a:picLocks noChangeAspect="1"/>
          </p:cNvPicPr>
          <p:nvPr/>
        </p:nvPicPr>
        <p:blipFill rotWithShape="1">
          <a:blip r:embed="rId3" cstate="print">
            <a:extLst>
              <a:ext uri="{28A0092B-C50C-407E-A947-70E740481C1C}">
                <a14:useLocalDpi xmlns:a14="http://schemas.microsoft.com/office/drawing/2010/main" val="0"/>
              </a:ext>
            </a:extLst>
          </a:blip>
          <a:srcRect l="829" t="2894" r="923" b="3413"/>
          <a:stretch/>
        </p:blipFill>
        <p:spPr>
          <a:xfrm>
            <a:off x="981075" y="1814287"/>
            <a:ext cx="7905750" cy="3541115"/>
          </a:xfrm>
          <a:prstGeom prst="rect">
            <a:avLst/>
          </a:prstGeom>
          <a:ln w="63500">
            <a:solidFill>
              <a:srgbClr val="002060"/>
            </a:solidFill>
          </a:ln>
        </p:spPr>
      </p:pic>
      <p:sp>
        <p:nvSpPr>
          <p:cNvPr id="8" name="Rectangle 7" descr="Close button"/>
          <p:cNvSpPr/>
          <p:nvPr/>
        </p:nvSpPr>
        <p:spPr>
          <a:xfrm>
            <a:off x="7753600" y="4910200"/>
            <a:ext cx="1133225" cy="294354"/>
          </a:xfrm>
          <a:prstGeom prst="rect">
            <a:avLst/>
          </a:prstGeom>
          <a:noFill/>
          <a:ln w="635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Elbow Connector 11" descr="&quot; &quot;"/>
          <p:cNvCxnSpPr>
            <a:endCxn id="8" idx="0"/>
          </p:cNvCxnSpPr>
          <p:nvPr/>
        </p:nvCxnSpPr>
        <p:spPr>
          <a:xfrm>
            <a:off x="5047882" y="3125523"/>
            <a:ext cx="3272331" cy="1784677"/>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 name="TextBox 8" descr="Looks good?&#10;&#10;Click “Close” …&#10;"/>
          <p:cNvSpPr txBox="1"/>
          <p:nvPr/>
        </p:nvSpPr>
        <p:spPr>
          <a:xfrm>
            <a:off x="850075" y="1600511"/>
            <a:ext cx="4197807" cy="1754326"/>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Looks good?</a:t>
            </a:r>
          </a:p>
          <a:p>
            <a:endParaRPr lang="en-US" sz="3600" b="1" dirty="0">
              <a:solidFill>
                <a:schemeClr val="bg1"/>
              </a:solidFill>
            </a:endParaRPr>
          </a:p>
          <a:p>
            <a:r>
              <a:rPr lang="en-US" sz="3600" b="1" dirty="0" smtClean="0">
                <a:solidFill>
                  <a:schemeClr val="bg1"/>
                </a:solidFill>
              </a:rPr>
              <a:t>Click “Close” …</a:t>
            </a:r>
          </a:p>
        </p:txBody>
      </p:sp>
      <p:sp>
        <p:nvSpPr>
          <p:cNvPr id="38" name="TextBox 37" descr="Preview/Print Template&#10;"/>
          <p:cNvSpPr txBox="1"/>
          <p:nvPr/>
        </p:nvSpPr>
        <p:spPr>
          <a:xfrm>
            <a:off x="850075" y="678875"/>
            <a:ext cx="8189725" cy="646331"/>
          </a:xfrm>
          <a:prstGeom prst="rect">
            <a:avLst/>
          </a:prstGeom>
          <a:solidFill>
            <a:srgbClr val="185D66"/>
          </a:solidFill>
          <a:ln w="63500">
            <a:solidFill>
              <a:srgbClr val="002060"/>
            </a:solidFill>
          </a:ln>
        </p:spPr>
        <p:txBody>
          <a:bodyPr wrap="square" rtlCol="0">
            <a:spAutoFit/>
          </a:bodyPr>
          <a:lstStyle/>
          <a:p>
            <a:pPr algn="ctr"/>
            <a:r>
              <a:rPr lang="en-US" sz="3600" b="1" dirty="0" smtClean="0">
                <a:solidFill>
                  <a:schemeClr val="bg1"/>
                </a:solidFill>
              </a:rPr>
              <a:t>Preview/Print Template</a:t>
            </a:r>
            <a:endParaRPr lang="en-US" sz="3600" b="1" dirty="0">
              <a:solidFill>
                <a:schemeClr val="bg1"/>
              </a:solidFill>
            </a:endParaRPr>
          </a:p>
        </p:txBody>
      </p:sp>
      <p:sp>
        <p:nvSpPr>
          <p:cNvPr id="3074" name="Title 1" descr="Create Text Template “On the Fly”"/>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2170652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lighted tex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Template Edito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0" y="1581242"/>
            <a:ext cx="7937143" cy="5005626"/>
          </a:xfrm>
          <a:prstGeom prst="rect">
            <a:avLst/>
          </a:prstGeom>
        </p:spPr>
      </p:pic>
      <p:pic>
        <p:nvPicPr>
          <p:cNvPr id="26" name="Picture 3" descr="Normal Ex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36" t="17431" r="8493" b="37341"/>
          <a:stretch/>
        </p:blipFill>
        <p:spPr bwMode="auto">
          <a:xfrm>
            <a:off x="6986651" y="2309836"/>
            <a:ext cx="1104761" cy="219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descr="…to return to the Template Editor&#10;"/>
          <p:cNvSpPr txBox="1"/>
          <p:nvPr/>
        </p:nvSpPr>
        <p:spPr>
          <a:xfrm>
            <a:off x="850075" y="3375929"/>
            <a:ext cx="4197807" cy="1754326"/>
          </a:xfrm>
          <a:prstGeom prst="rect">
            <a:avLst/>
          </a:prstGeom>
          <a:solidFill>
            <a:schemeClr val="accent3">
              <a:lumMod val="60000"/>
              <a:lumOff val="40000"/>
            </a:schemeClr>
          </a:solidFill>
          <a:ln w="63500">
            <a:solidFill>
              <a:srgbClr val="002060"/>
            </a:solidFill>
          </a:ln>
        </p:spPr>
        <p:txBody>
          <a:bodyPr wrap="square" rtlCol="0">
            <a:spAutoFit/>
          </a:bodyPr>
          <a:lstStyle/>
          <a:p>
            <a:pPr marL="747713"/>
            <a:r>
              <a:rPr lang="en-US" sz="3600" b="1" dirty="0" smtClean="0">
                <a:solidFill>
                  <a:schemeClr val="bg1"/>
                </a:solidFill>
              </a:rPr>
              <a:t>…to return to the Template Editor</a:t>
            </a:r>
          </a:p>
        </p:txBody>
      </p:sp>
      <p:sp>
        <p:nvSpPr>
          <p:cNvPr id="11" name="TextBox 10" descr="Looks good?&#10;&#10;Click “Close” …&#10;&#10;…to return to the Template Editor&#10;&#10;"/>
          <p:cNvSpPr txBox="1"/>
          <p:nvPr/>
        </p:nvSpPr>
        <p:spPr>
          <a:xfrm>
            <a:off x="850075" y="1598262"/>
            <a:ext cx="4197807" cy="3970318"/>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Looks good?</a:t>
            </a:r>
          </a:p>
          <a:p>
            <a:endParaRPr lang="en-US" sz="3600" b="1" dirty="0" smtClean="0">
              <a:solidFill>
                <a:schemeClr val="bg1"/>
              </a:solidFill>
            </a:endParaRPr>
          </a:p>
          <a:p>
            <a:r>
              <a:rPr lang="en-US" sz="3600" b="1" dirty="0" smtClean="0">
                <a:solidFill>
                  <a:schemeClr val="bg1"/>
                </a:solidFill>
              </a:rPr>
              <a:t>Click “Close” …</a:t>
            </a:r>
          </a:p>
          <a:p>
            <a:endParaRPr lang="en-US" sz="3600" b="1" dirty="0">
              <a:solidFill>
                <a:schemeClr val="bg1"/>
              </a:solidFill>
            </a:endParaRPr>
          </a:p>
          <a:p>
            <a:r>
              <a:rPr lang="en-US" sz="3600" b="1" dirty="0" smtClean="0">
                <a:solidFill>
                  <a:schemeClr val="bg1"/>
                </a:solidFill>
              </a:rPr>
              <a:t>…</a:t>
            </a:r>
            <a:r>
              <a:rPr lang="en-US" sz="3600" b="1" dirty="0">
                <a:solidFill>
                  <a:schemeClr val="bg1"/>
                </a:solidFill>
              </a:rPr>
              <a:t>to return to the Template Editor</a:t>
            </a:r>
          </a:p>
          <a:p>
            <a:endParaRPr lang="en-US" sz="3600" b="1" dirty="0" smtClean="0">
              <a:solidFill>
                <a:schemeClr val="bg1"/>
              </a:solidFill>
            </a:endParaRPr>
          </a:p>
        </p:txBody>
      </p:sp>
      <p:sp>
        <p:nvSpPr>
          <p:cNvPr id="9" name="TextBox 8" descr="Template Editor&#10;"/>
          <p:cNvSpPr txBox="1"/>
          <p:nvPr/>
        </p:nvSpPr>
        <p:spPr>
          <a:xfrm>
            <a:off x="867433" y="687569"/>
            <a:ext cx="7924800" cy="646331"/>
          </a:xfrm>
          <a:prstGeom prst="rect">
            <a:avLst/>
          </a:prstGeom>
          <a:solidFill>
            <a:srgbClr val="185D66"/>
          </a:solidFill>
          <a:ln w="63500">
            <a:solidFill>
              <a:srgbClr val="002060"/>
            </a:solidFill>
          </a:ln>
        </p:spPr>
        <p:txBody>
          <a:bodyPr wrap="square" rtlCol="0">
            <a:spAutoFit/>
          </a:bodyPr>
          <a:lstStyle/>
          <a:p>
            <a:pPr algn="ctr"/>
            <a:r>
              <a:rPr lang="en-US" sz="3600" b="1" dirty="0" smtClean="0">
                <a:solidFill>
                  <a:schemeClr val="bg1"/>
                </a:solidFill>
              </a:rPr>
              <a:t>Template Editor</a:t>
            </a:r>
            <a:endParaRPr lang="en-US" sz="3600" b="1" dirty="0">
              <a:solidFill>
                <a:schemeClr val="bg1"/>
              </a:solidFill>
            </a:endParaRPr>
          </a:p>
        </p:txBody>
      </p:sp>
      <p:sp>
        <p:nvSpPr>
          <p:cNvPr id="3074" name="Title 1" descr="Create Text Template “On the Fly”"/>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2315636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lighted tex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8" t="45102" r="64156" b="30666"/>
          <a:stretch/>
        </p:blipFill>
        <p:spPr bwMode="auto">
          <a:xfrm>
            <a:off x="3701901" y="3155206"/>
            <a:ext cx="2241698" cy="9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Template Editor screen sh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0" y="1581242"/>
            <a:ext cx="7937143" cy="5005626"/>
          </a:xfrm>
          <a:prstGeom prst="rect">
            <a:avLst/>
          </a:prstGeom>
        </p:spPr>
      </p:pic>
      <p:pic>
        <p:nvPicPr>
          <p:cNvPr id="26" name="Picture 3" descr="Normal Ex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36" t="17431" r="8493" b="37341"/>
          <a:stretch/>
        </p:blipFill>
        <p:spPr bwMode="auto">
          <a:xfrm>
            <a:off x="6986651" y="2309836"/>
            <a:ext cx="1104761" cy="219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descr="OK button"/>
          <p:cNvSpPr/>
          <p:nvPr/>
        </p:nvSpPr>
        <p:spPr>
          <a:xfrm>
            <a:off x="6255622" y="6209748"/>
            <a:ext cx="874525" cy="294354"/>
          </a:xfrm>
          <a:prstGeom prst="rect">
            <a:avLst/>
          </a:prstGeom>
          <a:noFill/>
          <a:ln w="63500">
            <a:solidFill>
              <a:srgbClr val="185D66"/>
            </a:solidFill>
          </a:ln>
          <a:effectLst>
            <a:outerShdw blurRad="50800" dist="38100" dir="8100000" algn="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Elbow Connector 6" descr="&quot; &quot;"/>
          <p:cNvCxnSpPr>
            <a:stCxn id="11" idx="3"/>
            <a:endCxn id="12" idx="0"/>
          </p:cNvCxnSpPr>
          <p:nvPr/>
        </p:nvCxnSpPr>
        <p:spPr>
          <a:xfrm>
            <a:off x="5079549" y="4276666"/>
            <a:ext cx="1613336" cy="1933082"/>
          </a:xfrm>
          <a:prstGeom prst="bentConnector2">
            <a:avLst/>
          </a:prstGeom>
          <a:ln w="63500">
            <a:solidFill>
              <a:srgbClr val="002060"/>
            </a:solidFill>
            <a:tailEnd type="arrow"/>
          </a:ln>
          <a:effectLst>
            <a:outerShdw blurRad="50800" dist="38100" dir="8100000" algn="tr" rotWithShape="0">
              <a:schemeClr val="tx1">
                <a:lumMod val="85000"/>
                <a:lumOff val="1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 name="TextBox 10" descr="Click “OK” …&#10;"/>
          <p:cNvSpPr txBox="1"/>
          <p:nvPr/>
        </p:nvSpPr>
        <p:spPr>
          <a:xfrm>
            <a:off x="881742" y="3953500"/>
            <a:ext cx="4197807" cy="646331"/>
          </a:xfrm>
          <a:prstGeom prst="rect">
            <a:avLst/>
          </a:prstGeom>
          <a:solidFill>
            <a:srgbClr val="185D66"/>
          </a:solidFill>
          <a:ln w="63500">
            <a:solidFill>
              <a:srgbClr val="002060"/>
            </a:solidFill>
          </a:ln>
          <a:effectLst>
            <a:outerShdw blurRad="50800" dist="38100" dir="8100000" algn="tr" rotWithShape="0">
              <a:schemeClr val="tx1">
                <a:lumMod val="85000"/>
                <a:lumOff val="15000"/>
                <a:alpha val="40000"/>
              </a:schemeClr>
            </a:outerShdw>
          </a:effectLst>
        </p:spPr>
        <p:txBody>
          <a:bodyPr wrap="square" rtlCol="0">
            <a:spAutoFit/>
          </a:bodyPr>
          <a:lstStyle/>
          <a:p>
            <a:r>
              <a:rPr lang="en-US" sz="3600" b="1" dirty="0" smtClean="0">
                <a:solidFill>
                  <a:schemeClr val="bg1"/>
                </a:solidFill>
              </a:rPr>
              <a:t>Click “OK” …</a:t>
            </a:r>
            <a:endParaRPr lang="en-US" sz="3600" b="1" dirty="0">
              <a:solidFill>
                <a:schemeClr val="bg1"/>
              </a:solidFill>
            </a:endParaRPr>
          </a:p>
        </p:txBody>
      </p:sp>
      <p:sp>
        <p:nvSpPr>
          <p:cNvPr id="9" name="TextBox 8" descr="Template Editor&#10;"/>
          <p:cNvSpPr txBox="1"/>
          <p:nvPr/>
        </p:nvSpPr>
        <p:spPr>
          <a:xfrm>
            <a:off x="867433" y="687569"/>
            <a:ext cx="7924800" cy="646331"/>
          </a:xfrm>
          <a:prstGeom prst="rect">
            <a:avLst/>
          </a:prstGeom>
          <a:solidFill>
            <a:srgbClr val="185D66"/>
          </a:solidFill>
          <a:ln w="63500">
            <a:solidFill>
              <a:srgbClr val="002060"/>
            </a:solidFill>
          </a:ln>
        </p:spPr>
        <p:txBody>
          <a:bodyPr wrap="square" rtlCol="0">
            <a:spAutoFit/>
          </a:bodyPr>
          <a:lstStyle/>
          <a:p>
            <a:pPr algn="ctr"/>
            <a:r>
              <a:rPr lang="en-US" sz="3600" b="1" dirty="0" smtClean="0">
                <a:solidFill>
                  <a:schemeClr val="bg1"/>
                </a:solidFill>
              </a:rPr>
              <a:t>Template Editor</a:t>
            </a:r>
            <a:endParaRPr lang="en-US" sz="3600" b="1" dirty="0">
              <a:solidFill>
                <a:schemeClr val="bg1"/>
              </a:solidFill>
            </a:endParaRPr>
          </a:p>
        </p:txBody>
      </p:sp>
      <p:sp>
        <p:nvSpPr>
          <p:cNvPr id="3074" name="Title 1" descr="Create Text Template “On the Fly”"/>
          <p:cNvSpPr>
            <a:spLocks noGrp="1"/>
          </p:cNvSpPr>
          <p:nvPr>
            <p:ph type="title"/>
          </p:nvPr>
        </p:nvSpPr>
        <p:spPr>
          <a:xfrm rot="16200000">
            <a:off x="-3081339" y="3081336"/>
            <a:ext cx="6858003" cy="695328"/>
          </a:xfrm>
          <a:solidFill>
            <a:srgbClr val="185D66"/>
          </a:solidFill>
        </p:spPr>
        <p:txBody>
          <a:bodyPr/>
          <a:lstStyle/>
          <a:p>
            <a:pPr eaLnBrk="1" hangingPunct="1"/>
            <a:r>
              <a:rPr lang="en-US" sz="3200" b="1" dirty="0" smtClean="0">
                <a:solidFill>
                  <a:schemeClr val="bg1"/>
                </a:solidFill>
              </a:rPr>
              <a:t>Create Text Template “On the Fly</a:t>
            </a:r>
            <a:r>
              <a:rPr lang="en-US" b="1" dirty="0" smtClean="0">
                <a:solidFill>
                  <a:schemeClr val="bg1"/>
                </a:solidFill>
              </a:rPr>
              <a:t>”</a:t>
            </a:r>
          </a:p>
        </p:txBody>
      </p:sp>
    </p:spTree>
    <p:extLst>
      <p:ext uri="{BB962C8B-B14F-4D97-AF65-F5344CB8AC3E}">
        <p14:creationId xmlns:p14="http://schemas.microsoft.com/office/powerpoint/2010/main" val="25400091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99D996B649D9419A5F9BEF664A69DF" ma:contentTypeVersion="0" ma:contentTypeDescription="Create a new document." ma:contentTypeScope="" ma:versionID="d1dee791be645b4931f54d80b865806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6BFBB1-3373-4E2B-91A5-7EC0C9F2FA87}">
  <ds:schemaRefs>
    <ds:schemaRef ds:uri="http://schemas.microsoft.com/office/2006/documentManagement/types"/>
    <ds:schemaRef ds:uri="http://schemas.microsoft.com/office/infopath/2007/PartnerControls"/>
    <ds:schemaRef ds:uri="http://purl.org/dc/term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ACDE26F-D131-49AD-92EC-79D6464DE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1007B14-325F-4E18-B73E-F140685B1A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15951</TotalTime>
  <Words>6124</Words>
  <Application>Microsoft Office PowerPoint</Application>
  <PresentationFormat>On-screen Show (4:3)</PresentationFormat>
  <Paragraphs>1055</Paragraphs>
  <Slides>217</Slides>
  <Notes>170</Notes>
  <HiddenSlides>0</HiddenSlides>
  <MMClips>0</MMClips>
  <ScaleCrop>false</ScaleCrop>
  <HeadingPairs>
    <vt:vector size="4" baseType="variant">
      <vt:variant>
        <vt:lpstr>Theme</vt:lpstr>
      </vt:variant>
      <vt:variant>
        <vt:i4>1</vt:i4>
      </vt:variant>
      <vt:variant>
        <vt:lpstr>Slide Titles</vt:lpstr>
      </vt:variant>
      <vt:variant>
        <vt:i4>217</vt:i4>
      </vt:variant>
    </vt:vector>
  </HeadingPairs>
  <TitlesOfParts>
    <vt:vector size="218" baseType="lpstr">
      <vt:lpstr>Office Theme</vt:lpstr>
      <vt:lpstr> Introduction to Progress Note Templates by the Tips and Timesavers Guys </vt:lpstr>
      <vt:lpstr>Today’s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Text Template “On the Fly”</vt:lpstr>
      <vt:lpstr>PowerPoint Presentation</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Create Text Template “On the Fly”</vt:lpstr>
      <vt:lpstr>PowerPoint Presentation</vt:lpstr>
      <vt:lpstr>PowerPoint Presentation</vt:lpstr>
      <vt:lpstr>Create Text Template</vt:lpstr>
      <vt:lpstr>Create Text Template</vt:lpstr>
      <vt:lpstr>Create Text Template</vt:lpstr>
      <vt:lpstr>Create Text Template</vt:lpstr>
      <vt:lpstr>Create Text Template</vt:lpstr>
      <vt:lpstr>Create Text Template</vt:lpstr>
      <vt:lpstr>Create Text Template</vt:lpstr>
      <vt:lpstr>Create Text Template</vt:lpstr>
      <vt:lpstr>Create Text Template</vt:lpstr>
      <vt:lpstr>Create Text Template</vt:lpstr>
      <vt:lpstr>Create Text Template</vt:lpstr>
      <vt:lpstr>Create Text Template</vt:lpstr>
      <vt:lpstr>Create Text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Veterans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Progress Note Templates by the Tips and Timesavers Guys</dc:title>
  <dc:creator>VHA OIA Training Strategy</dc:creator>
  <cp:keywords>CPRS, VistA, Progress Note, Templates, Tip and Timesavers,</cp:keywords>
  <cp:lastModifiedBy>Presenter</cp:lastModifiedBy>
  <cp:revision>850</cp:revision>
  <cp:lastPrinted>2014-01-24T21:01:16Z</cp:lastPrinted>
  <dcterms:created xsi:type="dcterms:W3CDTF">2013-09-02T00:46:03Z</dcterms:created>
  <dcterms:modified xsi:type="dcterms:W3CDTF">2014-02-19T22:26:34Z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0x0101003299D996B649D9419A5F9BEF664A69DF</vt:lpwstr>
  </property>
  <property fmtid="{D5CDD505-2E9C-101B-9397-08002B2CF9AE}" pid="3" name="Language">
    <vt:lpwstr>English</vt:lpwstr>
  </property>
</Properties>
</file>