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88"/>
  </p:notesMasterIdLst>
  <p:sldIdLst>
    <p:sldId id="256" r:id="rId5"/>
    <p:sldId id="433" r:id="rId6"/>
    <p:sldId id="434" r:id="rId7"/>
    <p:sldId id="435" r:id="rId8"/>
    <p:sldId id="264" r:id="rId9"/>
    <p:sldId id="437" r:id="rId10"/>
    <p:sldId id="503" r:id="rId11"/>
    <p:sldId id="505" r:id="rId12"/>
    <p:sldId id="439" r:id="rId13"/>
    <p:sldId id="440" r:id="rId14"/>
    <p:sldId id="441" r:id="rId15"/>
    <p:sldId id="442" r:id="rId16"/>
    <p:sldId id="443" r:id="rId17"/>
    <p:sldId id="444" r:id="rId18"/>
    <p:sldId id="506" r:id="rId19"/>
    <p:sldId id="507" r:id="rId20"/>
    <p:sldId id="447" r:id="rId21"/>
    <p:sldId id="508" r:id="rId22"/>
    <p:sldId id="510" r:id="rId23"/>
    <p:sldId id="449" r:id="rId24"/>
    <p:sldId id="450" r:id="rId25"/>
    <p:sldId id="451" r:id="rId26"/>
    <p:sldId id="511" r:id="rId27"/>
    <p:sldId id="452" r:id="rId28"/>
    <p:sldId id="512" r:id="rId29"/>
    <p:sldId id="453" r:id="rId30"/>
    <p:sldId id="454" r:id="rId31"/>
    <p:sldId id="455" r:id="rId32"/>
    <p:sldId id="456" r:id="rId33"/>
    <p:sldId id="513" r:id="rId34"/>
    <p:sldId id="458" r:id="rId35"/>
    <p:sldId id="459" r:id="rId36"/>
    <p:sldId id="514" r:id="rId37"/>
    <p:sldId id="516" r:id="rId38"/>
    <p:sldId id="461" r:id="rId39"/>
    <p:sldId id="462" r:id="rId40"/>
    <p:sldId id="463" r:id="rId41"/>
    <p:sldId id="464" r:id="rId42"/>
    <p:sldId id="465" r:id="rId43"/>
    <p:sldId id="466" r:id="rId44"/>
    <p:sldId id="467" r:id="rId45"/>
    <p:sldId id="468" r:id="rId46"/>
    <p:sldId id="469" r:id="rId47"/>
    <p:sldId id="470" r:id="rId48"/>
    <p:sldId id="471" r:id="rId49"/>
    <p:sldId id="472" r:id="rId50"/>
    <p:sldId id="473" r:id="rId51"/>
    <p:sldId id="474" r:id="rId52"/>
    <p:sldId id="475" r:id="rId53"/>
    <p:sldId id="476" r:id="rId54"/>
    <p:sldId id="477" r:id="rId55"/>
    <p:sldId id="478" r:id="rId56"/>
    <p:sldId id="479" r:id="rId57"/>
    <p:sldId id="480" r:id="rId58"/>
    <p:sldId id="481" r:id="rId59"/>
    <p:sldId id="482" r:id="rId60"/>
    <p:sldId id="483" r:id="rId61"/>
    <p:sldId id="484" r:id="rId62"/>
    <p:sldId id="485" r:id="rId63"/>
    <p:sldId id="486" r:id="rId64"/>
    <p:sldId id="487" r:id="rId65"/>
    <p:sldId id="488" r:id="rId66"/>
    <p:sldId id="489" r:id="rId67"/>
    <p:sldId id="490" r:id="rId68"/>
    <p:sldId id="491" r:id="rId69"/>
    <p:sldId id="492" r:id="rId70"/>
    <p:sldId id="493" r:id="rId71"/>
    <p:sldId id="494" r:id="rId72"/>
    <p:sldId id="495" r:id="rId73"/>
    <p:sldId id="496" r:id="rId74"/>
    <p:sldId id="497" r:id="rId75"/>
    <p:sldId id="521" r:id="rId76"/>
    <p:sldId id="523" r:id="rId77"/>
    <p:sldId id="524" r:id="rId78"/>
    <p:sldId id="522" r:id="rId79"/>
    <p:sldId id="525" r:id="rId80"/>
    <p:sldId id="520" r:id="rId81"/>
    <p:sldId id="517" r:id="rId82"/>
    <p:sldId id="499" r:id="rId83"/>
    <p:sldId id="500" r:id="rId84"/>
    <p:sldId id="518" r:id="rId85"/>
    <p:sldId id="526" r:id="rId86"/>
    <p:sldId id="262" r:id="rId8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368"/>
    <a:srgbClr val="001746"/>
    <a:srgbClr val="F8F6E6"/>
    <a:srgbClr val="43B5B5"/>
    <a:srgbClr val="A55A27"/>
    <a:srgbClr val="CF7133"/>
    <a:srgbClr val="E39437"/>
    <a:srgbClr val="F79437"/>
    <a:srgbClr val="F68E39"/>
    <a:srgbClr val="3DA7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06" autoAdjust="0"/>
    <p:restoredTop sz="70249" autoAdjust="0"/>
  </p:normalViewPr>
  <p:slideViewPr>
    <p:cSldViewPr>
      <p:cViewPr>
        <p:scale>
          <a:sx n="80" d="100"/>
          <a:sy n="80" d="100"/>
        </p:scale>
        <p:origin x="-1344" y="-56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2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18.xml.rels><?xml version="1.0" encoding="UTF-8" standalone="yes"?>
<Relationships xmlns="http://schemas.openxmlformats.org/package/2006/relationships"><Relationship Id="rId1" Type="http://schemas.openxmlformats.org/officeDocument/2006/relationships/hyperlink" Target="http://www.va.gov/vdl/" TargetMode="External"/></Relationships>
</file>

<file path=ppt/diagrams/_rels/drawing18.xml.rels><?xml version="1.0" encoding="UTF-8" standalone="yes"?>
<Relationships xmlns="http://schemas.openxmlformats.org/package/2006/relationships"><Relationship Id="rId1" Type="http://schemas.openxmlformats.org/officeDocument/2006/relationships/hyperlink" Target="http://www.va.gov/vdl/"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4468B1-C2C8-484C-B8AA-19DDD45FE7CD}" type="doc">
      <dgm:prSet loTypeId="urn:microsoft.com/office/officeart/2005/8/layout/vList2" loCatId="list" qsTypeId="urn:microsoft.com/office/officeart/2005/8/quickstyle/3d3" qsCatId="3D" csTypeId="urn:microsoft.com/office/officeart/2005/8/colors/colorful5" csCatId="colorful" phldr="1"/>
      <dgm:spPr/>
      <dgm:t>
        <a:bodyPr/>
        <a:lstStyle/>
        <a:p>
          <a:endParaRPr lang="en-US"/>
        </a:p>
      </dgm:t>
    </dgm:pt>
    <dgm:pt modelId="{C2A8A94B-7D91-4279-95E1-36074898CE93}">
      <dgm:prSet custT="1"/>
      <dgm:spPr/>
      <dgm:t>
        <a:bodyPr/>
        <a:lstStyle/>
        <a:p>
          <a:pPr rtl="0"/>
          <a:r>
            <a:rPr lang="en-US" sz="3000" b="1" dirty="0" smtClean="0"/>
            <a:t>Learn how to create a Health Summary</a:t>
          </a:r>
          <a:endParaRPr lang="en-US" sz="3000" b="1" dirty="0"/>
        </a:p>
      </dgm:t>
      <dgm:extLst>
        <a:ext uri="{E40237B7-FDA0-4F09-8148-C483321AD2D9}">
          <dgm14:cNvPr xmlns:dgm14="http://schemas.microsoft.com/office/drawing/2010/diagram" id="0" name="" descr="Learn how to create a Health Summary&#10;Learn how to edit/manage a Health Summary&#10;Learn how to perform basic troubleshooting in a Health Summary&#10;"/>
        </a:ext>
      </dgm:extLst>
    </dgm:pt>
    <dgm:pt modelId="{5B22FDF8-7ECE-4E1C-994D-50E635E4A702}" type="parTrans" cxnId="{2462F22B-7E10-4D17-9BA3-BD3277416914}">
      <dgm:prSet/>
      <dgm:spPr/>
      <dgm:t>
        <a:bodyPr/>
        <a:lstStyle/>
        <a:p>
          <a:endParaRPr lang="en-US" sz="3000" b="1">
            <a:solidFill>
              <a:schemeClr val="tx1"/>
            </a:solidFill>
          </a:endParaRPr>
        </a:p>
      </dgm:t>
    </dgm:pt>
    <dgm:pt modelId="{47D274FB-E53C-4D7B-B211-45E1C3275F76}" type="sibTrans" cxnId="{2462F22B-7E10-4D17-9BA3-BD3277416914}">
      <dgm:prSet/>
      <dgm:spPr/>
      <dgm:t>
        <a:bodyPr/>
        <a:lstStyle/>
        <a:p>
          <a:endParaRPr lang="en-US" sz="3000" b="1">
            <a:solidFill>
              <a:schemeClr val="tx1"/>
            </a:solidFill>
          </a:endParaRPr>
        </a:p>
      </dgm:t>
    </dgm:pt>
    <dgm:pt modelId="{A3ED7FBC-9305-4492-92C7-35D9D1D8FB2F}">
      <dgm:prSet custT="1"/>
      <dgm:spPr/>
      <dgm:t>
        <a:bodyPr/>
        <a:lstStyle/>
        <a:p>
          <a:pPr rtl="0"/>
          <a:r>
            <a:rPr lang="en-US" sz="3000" b="1" dirty="0" smtClean="0"/>
            <a:t>Learn how to edit/manage a Health Summary</a:t>
          </a:r>
          <a:endParaRPr lang="en-US" sz="3000" b="1" dirty="0"/>
        </a:p>
      </dgm:t>
      <dgm:extLst>
        <a:ext uri="{E40237B7-FDA0-4F09-8148-C483321AD2D9}">
          <dgm14:cNvPr xmlns:dgm14="http://schemas.microsoft.com/office/drawing/2010/diagram" id="0" name="" descr="Learn how to create a Health Summary&#10;Learn how to edit/manage a Health Summary&#10;Learn how to perform basic troubleshooting in a Health Summary&#10;"/>
        </a:ext>
      </dgm:extLst>
    </dgm:pt>
    <dgm:pt modelId="{5B1D223E-580C-4F5C-A69C-020FC840B78C}" type="parTrans" cxnId="{6A161F28-1889-4284-873B-9D032D60323E}">
      <dgm:prSet/>
      <dgm:spPr/>
      <dgm:t>
        <a:bodyPr/>
        <a:lstStyle/>
        <a:p>
          <a:endParaRPr lang="en-US" sz="3000" b="1">
            <a:solidFill>
              <a:schemeClr val="tx1"/>
            </a:solidFill>
          </a:endParaRPr>
        </a:p>
      </dgm:t>
    </dgm:pt>
    <dgm:pt modelId="{015FB5C5-1602-46EB-B22D-F980F32C9A95}" type="sibTrans" cxnId="{6A161F28-1889-4284-873B-9D032D60323E}">
      <dgm:prSet/>
      <dgm:spPr/>
      <dgm:t>
        <a:bodyPr/>
        <a:lstStyle/>
        <a:p>
          <a:endParaRPr lang="en-US" sz="3000" b="1">
            <a:solidFill>
              <a:schemeClr val="tx1"/>
            </a:solidFill>
          </a:endParaRPr>
        </a:p>
      </dgm:t>
    </dgm:pt>
    <dgm:pt modelId="{4FC5D39F-93B5-4FDF-9CBC-75D5A19A4AB2}">
      <dgm:prSet custT="1"/>
      <dgm:spPr/>
      <dgm:t>
        <a:bodyPr/>
        <a:lstStyle/>
        <a:p>
          <a:pPr rtl="0"/>
          <a:r>
            <a:rPr lang="en-US" sz="3000" b="1" dirty="0" smtClean="0"/>
            <a:t>Learn how to perform basic troubleshooting in a Health Summary</a:t>
          </a:r>
          <a:endParaRPr lang="en-US" sz="3000" b="1" dirty="0"/>
        </a:p>
      </dgm:t>
      <dgm:extLst>
        <a:ext uri="{E40237B7-FDA0-4F09-8148-C483321AD2D9}">
          <dgm14:cNvPr xmlns:dgm14="http://schemas.microsoft.com/office/drawing/2010/diagram" id="0" name="" descr="Learn how to create a Health Summary&#10;Learn how to edit/manage a Health Summary&#10;Learn how to perform basic troubleshooting in a Health Summary&#10;"/>
        </a:ext>
      </dgm:extLst>
    </dgm:pt>
    <dgm:pt modelId="{E45C01DB-F372-4606-A147-A7CE1C364A1F}" type="parTrans" cxnId="{7ADA03F1-B4A0-446B-87C3-0312BD4BE4AE}">
      <dgm:prSet/>
      <dgm:spPr/>
      <dgm:t>
        <a:bodyPr/>
        <a:lstStyle/>
        <a:p>
          <a:endParaRPr lang="en-US" sz="3000" b="1">
            <a:solidFill>
              <a:schemeClr val="tx1"/>
            </a:solidFill>
          </a:endParaRPr>
        </a:p>
      </dgm:t>
    </dgm:pt>
    <dgm:pt modelId="{8CB20BC0-3496-4C32-8985-1A29DBE68BAB}" type="sibTrans" cxnId="{7ADA03F1-B4A0-446B-87C3-0312BD4BE4AE}">
      <dgm:prSet/>
      <dgm:spPr/>
      <dgm:t>
        <a:bodyPr/>
        <a:lstStyle/>
        <a:p>
          <a:endParaRPr lang="en-US" sz="3000" b="1">
            <a:solidFill>
              <a:schemeClr val="tx1"/>
            </a:solidFill>
          </a:endParaRPr>
        </a:p>
      </dgm:t>
    </dgm:pt>
    <dgm:pt modelId="{59A96567-7A56-441C-B090-2E290FB31358}" type="pres">
      <dgm:prSet presAssocID="{4E4468B1-C2C8-484C-B8AA-19DDD45FE7CD}" presName="linear" presStyleCnt="0">
        <dgm:presLayoutVars>
          <dgm:animLvl val="lvl"/>
          <dgm:resizeHandles val="exact"/>
        </dgm:presLayoutVars>
      </dgm:prSet>
      <dgm:spPr/>
      <dgm:t>
        <a:bodyPr/>
        <a:lstStyle/>
        <a:p>
          <a:endParaRPr lang="en-US"/>
        </a:p>
      </dgm:t>
    </dgm:pt>
    <dgm:pt modelId="{78CBE1F1-14CB-47D3-92D2-1B063F78779C}" type="pres">
      <dgm:prSet presAssocID="{C2A8A94B-7D91-4279-95E1-36074898CE93}" presName="parentText" presStyleLbl="node1" presStyleIdx="0" presStyleCnt="3">
        <dgm:presLayoutVars>
          <dgm:chMax val="0"/>
          <dgm:bulletEnabled val="1"/>
        </dgm:presLayoutVars>
      </dgm:prSet>
      <dgm:spPr/>
      <dgm:t>
        <a:bodyPr/>
        <a:lstStyle/>
        <a:p>
          <a:endParaRPr lang="en-US"/>
        </a:p>
      </dgm:t>
    </dgm:pt>
    <dgm:pt modelId="{B0204403-EDCC-4F9B-8AE5-86F77CFB44EB}" type="pres">
      <dgm:prSet presAssocID="{47D274FB-E53C-4D7B-B211-45E1C3275F76}" presName="spacer" presStyleCnt="0"/>
      <dgm:spPr/>
    </dgm:pt>
    <dgm:pt modelId="{A1DCCCAA-E0FB-4B2E-805B-DB2A05CB0CD1}" type="pres">
      <dgm:prSet presAssocID="{A3ED7FBC-9305-4492-92C7-35D9D1D8FB2F}" presName="parentText" presStyleLbl="node1" presStyleIdx="1" presStyleCnt="3">
        <dgm:presLayoutVars>
          <dgm:chMax val="0"/>
          <dgm:bulletEnabled val="1"/>
        </dgm:presLayoutVars>
      </dgm:prSet>
      <dgm:spPr/>
      <dgm:t>
        <a:bodyPr/>
        <a:lstStyle/>
        <a:p>
          <a:endParaRPr lang="en-US"/>
        </a:p>
      </dgm:t>
    </dgm:pt>
    <dgm:pt modelId="{B58CBEF8-83B2-4067-8402-71AE461CA113}" type="pres">
      <dgm:prSet presAssocID="{015FB5C5-1602-46EB-B22D-F980F32C9A95}" presName="spacer" presStyleCnt="0"/>
      <dgm:spPr/>
    </dgm:pt>
    <dgm:pt modelId="{1FB5CFC5-5C84-4967-B22A-B19972469588}" type="pres">
      <dgm:prSet presAssocID="{4FC5D39F-93B5-4FDF-9CBC-75D5A19A4AB2}" presName="parentText" presStyleLbl="node1" presStyleIdx="2" presStyleCnt="3">
        <dgm:presLayoutVars>
          <dgm:chMax val="0"/>
          <dgm:bulletEnabled val="1"/>
        </dgm:presLayoutVars>
      </dgm:prSet>
      <dgm:spPr/>
      <dgm:t>
        <a:bodyPr/>
        <a:lstStyle/>
        <a:p>
          <a:endParaRPr lang="en-US"/>
        </a:p>
      </dgm:t>
    </dgm:pt>
  </dgm:ptLst>
  <dgm:cxnLst>
    <dgm:cxn modelId="{0596B923-2CAF-4C1A-BD2A-4CFB8A386D02}" type="presOf" srcId="{4FC5D39F-93B5-4FDF-9CBC-75D5A19A4AB2}" destId="{1FB5CFC5-5C84-4967-B22A-B19972469588}" srcOrd="0" destOrd="0" presId="urn:microsoft.com/office/officeart/2005/8/layout/vList2"/>
    <dgm:cxn modelId="{2462F22B-7E10-4D17-9BA3-BD3277416914}" srcId="{4E4468B1-C2C8-484C-B8AA-19DDD45FE7CD}" destId="{C2A8A94B-7D91-4279-95E1-36074898CE93}" srcOrd="0" destOrd="0" parTransId="{5B22FDF8-7ECE-4E1C-994D-50E635E4A702}" sibTransId="{47D274FB-E53C-4D7B-B211-45E1C3275F76}"/>
    <dgm:cxn modelId="{6A161F28-1889-4284-873B-9D032D60323E}" srcId="{4E4468B1-C2C8-484C-B8AA-19DDD45FE7CD}" destId="{A3ED7FBC-9305-4492-92C7-35D9D1D8FB2F}" srcOrd="1" destOrd="0" parTransId="{5B1D223E-580C-4F5C-A69C-020FC840B78C}" sibTransId="{015FB5C5-1602-46EB-B22D-F980F32C9A95}"/>
    <dgm:cxn modelId="{48237631-C6AD-4C27-9BCE-01914183E768}" type="presOf" srcId="{A3ED7FBC-9305-4492-92C7-35D9D1D8FB2F}" destId="{A1DCCCAA-E0FB-4B2E-805B-DB2A05CB0CD1}" srcOrd="0" destOrd="0" presId="urn:microsoft.com/office/officeart/2005/8/layout/vList2"/>
    <dgm:cxn modelId="{471CFC34-0BF9-470E-99CB-FE64368AC5E1}" type="presOf" srcId="{C2A8A94B-7D91-4279-95E1-36074898CE93}" destId="{78CBE1F1-14CB-47D3-92D2-1B063F78779C}" srcOrd="0" destOrd="0" presId="urn:microsoft.com/office/officeart/2005/8/layout/vList2"/>
    <dgm:cxn modelId="{95C8FBA6-6741-4FA2-9233-8D3F0058ECD0}" type="presOf" srcId="{4E4468B1-C2C8-484C-B8AA-19DDD45FE7CD}" destId="{59A96567-7A56-441C-B090-2E290FB31358}" srcOrd="0" destOrd="0" presId="urn:microsoft.com/office/officeart/2005/8/layout/vList2"/>
    <dgm:cxn modelId="{7ADA03F1-B4A0-446B-87C3-0312BD4BE4AE}" srcId="{4E4468B1-C2C8-484C-B8AA-19DDD45FE7CD}" destId="{4FC5D39F-93B5-4FDF-9CBC-75D5A19A4AB2}" srcOrd="2" destOrd="0" parTransId="{E45C01DB-F372-4606-A147-A7CE1C364A1F}" sibTransId="{8CB20BC0-3496-4C32-8985-1A29DBE68BAB}"/>
    <dgm:cxn modelId="{4CF5FEF7-D1ED-45DB-A7A7-FEC7CA792FBF}" type="presParOf" srcId="{59A96567-7A56-441C-B090-2E290FB31358}" destId="{78CBE1F1-14CB-47D3-92D2-1B063F78779C}" srcOrd="0" destOrd="0" presId="urn:microsoft.com/office/officeart/2005/8/layout/vList2"/>
    <dgm:cxn modelId="{3B70B43F-9048-4CA4-ACDF-A069D2C6BAA0}" type="presParOf" srcId="{59A96567-7A56-441C-B090-2E290FB31358}" destId="{B0204403-EDCC-4F9B-8AE5-86F77CFB44EB}" srcOrd="1" destOrd="0" presId="urn:microsoft.com/office/officeart/2005/8/layout/vList2"/>
    <dgm:cxn modelId="{7C7AF618-18FB-44E3-A18A-53C3F17CFEFA}" type="presParOf" srcId="{59A96567-7A56-441C-B090-2E290FB31358}" destId="{A1DCCCAA-E0FB-4B2E-805B-DB2A05CB0CD1}" srcOrd="2" destOrd="0" presId="urn:microsoft.com/office/officeart/2005/8/layout/vList2"/>
    <dgm:cxn modelId="{3F010F5E-AB26-4FEE-BBC5-D524E66CA5D2}" type="presParOf" srcId="{59A96567-7A56-441C-B090-2E290FB31358}" destId="{B58CBEF8-83B2-4067-8402-71AE461CA113}" srcOrd="3" destOrd="0" presId="urn:microsoft.com/office/officeart/2005/8/layout/vList2"/>
    <dgm:cxn modelId="{7AF3CB31-C7B0-473D-82B5-B8CE3BA0E1A5}" type="presParOf" srcId="{59A96567-7A56-441C-B090-2E290FB31358}" destId="{1FB5CFC5-5C84-4967-B22A-B1997246958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E9C9E3B-7C93-4690-9334-5B4215AB6CBC}" type="doc">
      <dgm:prSet loTypeId="urn:microsoft.com/office/officeart/2008/layout/LinedList" loCatId="list" qsTypeId="urn:microsoft.com/office/officeart/2005/8/quickstyle/3d3" qsCatId="3D" csTypeId="urn:microsoft.com/office/officeart/2005/8/colors/colorful5" csCatId="colorful" phldr="1"/>
      <dgm:spPr/>
      <dgm:t>
        <a:bodyPr/>
        <a:lstStyle/>
        <a:p>
          <a:endParaRPr lang="en-US"/>
        </a:p>
      </dgm:t>
    </dgm:pt>
    <dgm:pt modelId="{E8BBEF71-D5AD-4770-A57A-8B2AB6653AAD}">
      <dgm:prSet phldrT="[Text]" custT="1"/>
      <dgm:spPr/>
      <dgm:t>
        <a:bodyPr/>
        <a:lstStyle/>
        <a:p>
          <a:r>
            <a:rPr lang="en-US" sz="2800" b="1" dirty="0" smtClean="0"/>
            <a:t>Maintenance Menu</a:t>
          </a:r>
          <a:endParaRPr lang="en-US" sz="2800" b="1" dirty="0"/>
        </a:p>
      </dgm:t>
      <dgm:extLst>
        <a:ext uri="{E40237B7-FDA0-4F09-8148-C483321AD2D9}">
          <dgm14:cNvPr xmlns:dgm14="http://schemas.microsoft.com/office/drawing/2010/diagram" id="0" name="" descr="Maintenance Menu&#10; 1.  Disable/Enable Health Summary Component&#10; 2.  Create/Modify Health Summary Components&#10; 3.  Edit Ad Hoc Health Summary Type&#10; 4.  Rebuild Ad Hoc Health Summary Type&#10; 5.  Resequence a Health Summary Type&#10;"/>
        </a:ext>
      </dgm:extLst>
    </dgm:pt>
    <dgm:pt modelId="{6721016F-9E22-417A-82EE-5026785BE53C}" type="parTrans" cxnId="{5E57A892-66D7-4075-9C6D-A66E9B9997D5}">
      <dgm:prSet/>
      <dgm:spPr/>
      <dgm:t>
        <a:bodyPr/>
        <a:lstStyle/>
        <a:p>
          <a:endParaRPr lang="en-US" sz="2800" b="1"/>
        </a:p>
      </dgm:t>
    </dgm:pt>
    <dgm:pt modelId="{358AE791-5085-4AD8-A95C-9440348AD1E9}" type="sibTrans" cxnId="{5E57A892-66D7-4075-9C6D-A66E9B9997D5}">
      <dgm:prSet/>
      <dgm:spPr/>
      <dgm:t>
        <a:bodyPr/>
        <a:lstStyle/>
        <a:p>
          <a:endParaRPr lang="en-US" sz="2800" b="1"/>
        </a:p>
      </dgm:t>
    </dgm:pt>
    <dgm:pt modelId="{C80B3291-FD82-4981-80A2-E27C56A75CF6}">
      <dgm:prSet phldrT="[Text]" custT="1"/>
      <dgm:spPr/>
      <dgm:t>
        <a:bodyPr/>
        <a:lstStyle/>
        <a:p>
          <a:r>
            <a:rPr lang="en-US" sz="2800" b="1" dirty="0" smtClean="0"/>
            <a:t>1.  Disable/Enable Health Summary Component</a:t>
          </a:r>
          <a:endParaRPr lang="en-US" sz="2800" b="1" dirty="0"/>
        </a:p>
      </dgm:t>
      <dgm:extLst>
        <a:ext uri="{E40237B7-FDA0-4F09-8148-C483321AD2D9}">
          <dgm14:cNvPr xmlns:dgm14="http://schemas.microsoft.com/office/drawing/2010/diagram" id="0" name="" descr="Maintenance Menu&#10; 1.  Disable/Enable Health Summary Component&#10; 2.  Create/Modify Health Summary Components&#10; 3.  Edit Ad Hoc Health Summary Type&#10; 4.  Rebuild Ad Hoc Health Summary Type&#10; 5.  Resequence a Health Summary Type&#10;"/>
        </a:ext>
      </dgm:extLst>
    </dgm:pt>
    <dgm:pt modelId="{95347008-B6CA-4B8C-B8FB-3F78FB743EE6}" type="parTrans" cxnId="{5FFCBC1D-C408-4BEE-9BB8-0D8498156067}">
      <dgm:prSet/>
      <dgm:spPr/>
      <dgm:t>
        <a:bodyPr/>
        <a:lstStyle/>
        <a:p>
          <a:endParaRPr lang="en-US" sz="2800" b="1"/>
        </a:p>
      </dgm:t>
    </dgm:pt>
    <dgm:pt modelId="{C777B302-C0FD-42BC-AE80-9FBE0200354C}" type="sibTrans" cxnId="{5FFCBC1D-C408-4BEE-9BB8-0D8498156067}">
      <dgm:prSet/>
      <dgm:spPr/>
      <dgm:t>
        <a:bodyPr/>
        <a:lstStyle/>
        <a:p>
          <a:endParaRPr lang="en-US" sz="2800" b="1"/>
        </a:p>
      </dgm:t>
    </dgm:pt>
    <dgm:pt modelId="{D7139277-DFD6-430F-8629-5F5C64A9CBF2}">
      <dgm:prSet custT="1"/>
      <dgm:spPr/>
      <dgm:t>
        <a:bodyPr/>
        <a:lstStyle/>
        <a:p>
          <a:r>
            <a:rPr lang="en-US" sz="2800" b="1" dirty="0" smtClean="0"/>
            <a:t>2.  Create/Modify Health Summary Components</a:t>
          </a:r>
          <a:endParaRPr lang="en-US" sz="2800" b="1" dirty="0"/>
        </a:p>
      </dgm:t>
      <dgm:extLst>
        <a:ext uri="{E40237B7-FDA0-4F09-8148-C483321AD2D9}">
          <dgm14:cNvPr xmlns:dgm14="http://schemas.microsoft.com/office/drawing/2010/diagram" id="0" name="" descr="Maintenance Menu&#10; 1.  Disable/Enable Health Summary Component&#10; 2.  Create/Modify Health Summary Components&#10; 3.  Edit Ad Hoc Health Summary Type&#10; 4.  Rebuild Ad Hoc Health Summary Type&#10; 5.  Resequence a Health Summary Type&#10;"/>
        </a:ext>
      </dgm:extLst>
    </dgm:pt>
    <dgm:pt modelId="{4B1FBACB-885C-4CA1-9BAA-493C5CE92683}" type="parTrans" cxnId="{ABC0E52B-3DAB-4E69-8C54-571335F67E33}">
      <dgm:prSet/>
      <dgm:spPr/>
      <dgm:t>
        <a:bodyPr/>
        <a:lstStyle/>
        <a:p>
          <a:endParaRPr lang="en-US" sz="2800" b="1"/>
        </a:p>
      </dgm:t>
    </dgm:pt>
    <dgm:pt modelId="{DCB897F3-B651-42EE-BB7F-1594F9E68792}" type="sibTrans" cxnId="{ABC0E52B-3DAB-4E69-8C54-571335F67E33}">
      <dgm:prSet/>
      <dgm:spPr/>
      <dgm:t>
        <a:bodyPr/>
        <a:lstStyle/>
        <a:p>
          <a:endParaRPr lang="en-US" sz="2800" b="1"/>
        </a:p>
      </dgm:t>
    </dgm:pt>
    <dgm:pt modelId="{2F2F91C1-E3DB-44D8-AB80-CBB5F4B4A623}">
      <dgm:prSet custT="1"/>
      <dgm:spPr/>
      <dgm:t>
        <a:bodyPr/>
        <a:lstStyle/>
        <a:p>
          <a:r>
            <a:rPr lang="en-US" sz="2800" b="1" dirty="0" smtClean="0"/>
            <a:t>3.  Edit Ad Hoc Health Summary Type</a:t>
          </a:r>
          <a:endParaRPr lang="en-US" sz="2800" b="1" dirty="0"/>
        </a:p>
      </dgm:t>
      <dgm:extLst>
        <a:ext uri="{E40237B7-FDA0-4F09-8148-C483321AD2D9}">
          <dgm14:cNvPr xmlns:dgm14="http://schemas.microsoft.com/office/drawing/2010/diagram" id="0" name="" descr="Maintenance Menu&#10; 1.  Disable/Enable Health Summary Component&#10; 2.  Create/Modify Health Summary Components&#10; 3.  Edit Ad Hoc Health Summary Type&#10; 4.  Rebuild Ad Hoc Health Summary Type&#10; 5.  Resequence a Health Summary Type&#10;"/>
        </a:ext>
      </dgm:extLst>
    </dgm:pt>
    <dgm:pt modelId="{E8AA4AEA-5BE1-40FF-B95B-FC40A96C7729}" type="parTrans" cxnId="{A18E2E80-3B55-4B67-9B74-13FF02F95334}">
      <dgm:prSet/>
      <dgm:spPr/>
      <dgm:t>
        <a:bodyPr/>
        <a:lstStyle/>
        <a:p>
          <a:endParaRPr lang="en-US" sz="2800" b="1"/>
        </a:p>
      </dgm:t>
    </dgm:pt>
    <dgm:pt modelId="{3402BAB5-5A3B-412D-A900-7576DB90118B}" type="sibTrans" cxnId="{A18E2E80-3B55-4B67-9B74-13FF02F95334}">
      <dgm:prSet/>
      <dgm:spPr/>
      <dgm:t>
        <a:bodyPr/>
        <a:lstStyle/>
        <a:p>
          <a:endParaRPr lang="en-US" sz="2800" b="1"/>
        </a:p>
      </dgm:t>
    </dgm:pt>
    <dgm:pt modelId="{D8FA511B-0CF7-4DEE-9DB1-730DCF13D0BC}">
      <dgm:prSet custT="1"/>
      <dgm:spPr/>
      <dgm:t>
        <a:bodyPr/>
        <a:lstStyle/>
        <a:p>
          <a:r>
            <a:rPr lang="en-US" sz="2800" b="1" dirty="0" smtClean="0"/>
            <a:t>4.  Rebuild Ad Hoc Health Summary Type</a:t>
          </a:r>
          <a:endParaRPr lang="en-US" sz="2800" b="1" dirty="0"/>
        </a:p>
      </dgm:t>
      <dgm:extLst>
        <a:ext uri="{E40237B7-FDA0-4F09-8148-C483321AD2D9}">
          <dgm14:cNvPr xmlns:dgm14="http://schemas.microsoft.com/office/drawing/2010/diagram" id="0" name="" descr="Maintenance Menu&#10; 1.  Disable/Enable Health Summary Component&#10; 2.  Create/Modify Health Summary Components&#10; 3.  Edit Ad Hoc Health Summary Type&#10; 4.  Rebuild Ad Hoc Health Summary Type&#10; 5.  Resequence a Health Summary Type&#10;"/>
        </a:ext>
      </dgm:extLst>
    </dgm:pt>
    <dgm:pt modelId="{C72918E6-FAD5-4E02-84E2-7D093A143E80}" type="parTrans" cxnId="{59BD277E-F312-4ED5-8A63-1BB90C05E289}">
      <dgm:prSet/>
      <dgm:spPr/>
      <dgm:t>
        <a:bodyPr/>
        <a:lstStyle/>
        <a:p>
          <a:endParaRPr lang="en-US" sz="2800" b="1"/>
        </a:p>
      </dgm:t>
    </dgm:pt>
    <dgm:pt modelId="{4450721A-5944-4536-8114-CFDEDFF94532}" type="sibTrans" cxnId="{59BD277E-F312-4ED5-8A63-1BB90C05E289}">
      <dgm:prSet/>
      <dgm:spPr/>
      <dgm:t>
        <a:bodyPr/>
        <a:lstStyle/>
        <a:p>
          <a:endParaRPr lang="en-US" sz="2800" b="1"/>
        </a:p>
      </dgm:t>
    </dgm:pt>
    <dgm:pt modelId="{68C699C3-0191-42DA-B844-1AF4DFA18B98}">
      <dgm:prSet custT="1"/>
      <dgm:spPr/>
      <dgm:t>
        <a:bodyPr/>
        <a:lstStyle/>
        <a:p>
          <a:r>
            <a:rPr lang="en-US" sz="2800" b="1" dirty="0" smtClean="0"/>
            <a:t>5.  Resequence a Health Summary Type</a:t>
          </a:r>
          <a:endParaRPr lang="en-US" sz="2800" b="1" dirty="0"/>
        </a:p>
      </dgm:t>
      <dgm:extLst>
        <a:ext uri="{E40237B7-FDA0-4F09-8148-C483321AD2D9}">
          <dgm14:cNvPr xmlns:dgm14="http://schemas.microsoft.com/office/drawing/2010/diagram" id="0" name="" descr="Maintenance Menu&#10; 1.  Disable/Enable Health Summary Component&#10; 2.  Create/Modify Health Summary Components&#10; 3.  Edit Ad Hoc Health Summary Type&#10; 4.  Rebuild Ad Hoc Health Summary Type&#10; 5.  Resequence a Health Summary Type&#10;"/>
        </a:ext>
      </dgm:extLst>
    </dgm:pt>
    <dgm:pt modelId="{BEB8BCA9-1B2D-407E-A959-F4C737C95444}" type="parTrans" cxnId="{0A175771-1452-4B70-AD6A-2053EA1EE555}">
      <dgm:prSet/>
      <dgm:spPr/>
      <dgm:t>
        <a:bodyPr/>
        <a:lstStyle/>
        <a:p>
          <a:endParaRPr lang="en-US" sz="2800" b="1"/>
        </a:p>
      </dgm:t>
    </dgm:pt>
    <dgm:pt modelId="{D595D12C-7109-4B48-863C-199D5A4FBD10}" type="sibTrans" cxnId="{0A175771-1452-4B70-AD6A-2053EA1EE555}">
      <dgm:prSet/>
      <dgm:spPr/>
      <dgm:t>
        <a:bodyPr/>
        <a:lstStyle/>
        <a:p>
          <a:endParaRPr lang="en-US" sz="2800" b="1"/>
        </a:p>
      </dgm:t>
    </dgm:pt>
    <dgm:pt modelId="{B82FC553-CD51-4323-AC4D-0AD5E070B96F}" type="pres">
      <dgm:prSet presAssocID="{4E9C9E3B-7C93-4690-9334-5B4215AB6CBC}" presName="vert0" presStyleCnt="0">
        <dgm:presLayoutVars>
          <dgm:dir/>
          <dgm:animOne val="branch"/>
          <dgm:animLvl val="lvl"/>
        </dgm:presLayoutVars>
      </dgm:prSet>
      <dgm:spPr/>
      <dgm:t>
        <a:bodyPr/>
        <a:lstStyle/>
        <a:p>
          <a:endParaRPr lang="en-US"/>
        </a:p>
      </dgm:t>
    </dgm:pt>
    <dgm:pt modelId="{4A17436C-AF85-4C7F-9CCC-ADF4C3BDDA4A}" type="pres">
      <dgm:prSet presAssocID="{E8BBEF71-D5AD-4770-A57A-8B2AB6653AAD}" presName="thickLine" presStyleLbl="alignNode1" presStyleIdx="0" presStyleCnt="1"/>
      <dgm:spPr/>
      <dgm:extLst>
        <a:ext uri="{E40237B7-FDA0-4F09-8148-C483321AD2D9}">
          <dgm14:cNvPr xmlns:dgm14="http://schemas.microsoft.com/office/drawing/2010/diagram" id="0" name="" descr="Maintenance Menu&#10; 1.  Disable/Enable Health Summary Component&#10; 2.  Create/Modify Health Summary Components&#10; 3.  Edit Ad Hoc Health Summary Type&#10; 4.  Rebuild Ad Hoc Health Summary Type&#10; 5.  Resequence a Health Summary Type&#10;"/>
        </a:ext>
      </dgm:extLst>
    </dgm:pt>
    <dgm:pt modelId="{65EA4AD7-93DE-40DE-A57F-1C4CEA3453C8}" type="pres">
      <dgm:prSet presAssocID="{E8BBEF71-D5AD-4770-A57A-8B2AB6653AAD}" presName="horz1" presStyleCnt="0"/>
      <dgm:spPr/>
    </dgm:pt>
    <dgm:pt modelId="{ABB8F897-E28C-4218-B859-634176B67F95}" type="pres">
      <dgm:prSet presAssocID="{E8BBEF71-D5AD-4770-A57A-8B2AB6653AAD}" presName="tx1" presStyleLbl="revTx" presStyleIdx="0" presStyleCnt="6" custScaleX="170464"/>
      <dgm:spPr/>
      <dgm:t>
        <a:bodyPr/>
        <a:lstStyle/>
        <a:p>
          <a:endParaRPr lang="en-US"/>
        </a:p>
      </dgm:t>
    </dgm:pt>
    <dgm:pt modelId="{54F668EB-2285-402B-A6F3-1D9DCC026CC1}" type="pres">
      <dgm:prSet presAssocID="{E8BBEF71-D5AD-4770-A57A-8B2AB6653AAD}" presName="vert1" presStyleCnt="0"/>
      <dgm:spPr/>
    </dgm:pt>
    <dgm:pt modelId="{F2C932C3-9731-44E8-AE5C-9670781DB7A9}" type="pres">
      <dgm:prSet presAssocID="{C80B3291-FD82-4981-80A2-E27C56A75CF6}" presName="vertSpace2a" presStyleCnt="0"/>
      <dgm:spPr/>
    </dgm:pt>
    <dgm:pt modelId="{D995486E-6FE4-462C-9E16-6FE7571B0B44}" type="pres">
      <dgm:prSet presAssocID="{C80B3291-FD82-4981-80A2-E27C56A75CF6}" presName="horz2" presStyleCnt="0"/>
      <dgm:spPr/>
    </dgm:pt>
    <dgm:pt modelId="{336373D6-48D0-4E85-BCDD-5F244DFF618A}" type="pres">
      <dgm:prSet presAssocID="{C80B3291-FD82-4981-80A2-E27C56A75CF6}" presName="horzSpace2" presStyleCnt="0"/>
      <dgm:spPr/>
    </dgm:pt>
    <dgm:pt modelId="{A334724A-1BA3-441D-8F81-9165666746C8}" type="pres">
      <dgm:prSet presAssocID="{C80B3291-FD82-4981-80A2-E27C56A75CF6}" presName="tx2" presStyleLbl="revTx" presStyleIdx="1" presStyleCnt="6" custScaleX="90529"/>
      <dgm:spPr/>
      <dgm:t>
        <a:bodyPr/>
        <a:lstStyle/>
        <a:p>
          <a:endParaRPr lang="en-US"/>
        </a:p>
      </dgm:t>
    </dgm:pt>
    <dgm:pt modelId="{AC405234-C32C-4BFD-AF1C-674C3609CF33}" type="pres">
      <dgm:prSet presAssocID="{C80B3291-FD82-4981-80A2-E27C56A75CF6}" presName="vert2" presStyleCnt="0"/>
      <dgm:spPr/>
    </dgm:pt>
    <dgm:pt modelId="{E0347F7C-4EA2-41F9-8ACF-65CE79DFF208}" type="pres">
      <dgm:prSet presAssocID="{C80B3291-FD82-4981-80A2-E27C56A75CF6}" presName="thinLine2b" presStyleLbl="callout" presStyleIdx="0" presStyleCnt="5"/>
      <dgm:spPr/>
      <dgm:extLst>
        <a:ext uri="{E40237B7-FDA0-4F09-8148-C483321AD2D9}">
          <dgm14:cNvPr xmlns:dgm14="http://schemas.microsoft.com/office/drawing/2010/diagram" id="0" name="" descr="Maintenance Menu&#10; 1.  Disable/Enable Health Summary Component&#10; 2.  Create/Modify Health Summary Components&#10; 3.  Edit Ad Hoc Health Summary Type&#10; 4.  Rebuild Ad Hoc Health Summary Type&#10; 5.  Resequence a Health Summary Type&#10;"/>
        </a:ext>
      </dgm:extLst>
    </dgm:pt>
    <dgm:pt modelId="{3C756716-7E8A-4598-A4DE-3F97DABD0580}" type="pres">
      <dgm:prSet presAssocID="{C80B3291-FD82-4981-80A2-E27C56A75CF6}" presName="vertSpace2b" presStyleCnt="0"/>
      <dgm:spPr/>
    </dgm:pt>
    <dgm:pt modelId="{B01B0D2A-1709-4201-967E-55141EC20EA6}" type="pres">
      <dgm:prSet presAssocID="{D7139277-DFD6-430F-8629-5F5C64A9CBF2}" presName="horz2" presStyleCnt="0"/>
      <dgm:spPr/>
    </dgm:pt>
    <dgm:pt modelId="{6F1ACDA5-A3A9-40C4-89B6-9DA859395B98}" type="pres">
      <dgm:prSet presAssocID="{D7139277-DFD6-430F-8629-5F5C64A9CBF2}" presName="horzSpace2" presStyleCnt="0"/>
      <dgm:spPr/>
    </dgm:pt>
    <dgm:pt modelId="{85FEC6CE-DD44-4FCF-945C-41E981EAA926}" type="pres">
      <dgm:prSet presAssocID="{D7139277-DFD6-430F-8629-5F5C64A9CBF2}" presName="tx2" presStyleLbl="revTx" presStyleIdx="2" presStyleCnt="6"/>
      <dgm:spPr/>
      <dgm:t>
        <a:bodyPr/>
        <a:lstStyle/>
        <a:p>
          <a:endParaRPr lang="en-US"/>
        </a:p>
      </dgm:t>
    </dgm:pt>
    <dgm:pt modelId="{BE5E66A5-27EE-41CD-BECD-E7757E9EBE78}" type="pres">
      <dgm:prSet presAssocID="{D7139277-DFD6-430F-8629-5F5C64A9CBF2}" presName="vert2" presStyleCnt="0"/>
      <dgm:spPr/>
    </dgm:pt>
    <dgm:pt modelId="{76727356-EF89-42F9-B856-CF838F00C8A7}" type="pres">
      <dgm:prSet presAssocID="{D7139277-DFD6-430F-8629-5F5C64A9CBF2}" presName="thinLine2b" presStyleLbl="callout" presStyleIdx="1" presStyleCnt="5"/>
      <dgm:spPr/>
      <dgm:extLst>
        <a:ext uri="{E40237B7-FDA0-4F09-8148-C483321AD2D9}">
          <dgm14:cNvPr xmlns:dgm14="http://schemas.microsoft.com/office/drawing/2010/diagram" id="0" name="" descr="Maintenance Menu&#10; 1.  Disable/Enable Health Summary Component&#10; 2.  Create/Modify Health Summary Components&#10; 3.  Edit Ad Hoc Health Summary Type&#10; 4.  Rebuild Ad Hoc Health Summary Type&#10; 5.  Resequence a Health Summary Type&#10;"/>
        </a:ext>
      </dgm:extLst>
    </dgm:pt>
    <dgm:pt modelId="{C7F0B69B-5F19-4998-B63F-5EF6846833F2}" type="pres">
      <dgm:prSet presAssocID="{D7139277-DFD6-430F-8629-5F5C64A9CBF2}" presName="vertSpace2b" presStyleCnt="0"/>
      <dgm:spPr/>
    </dgm:pt>
    <dgm:pt modelId="{780B4B88-2CF5-48E7-B228-9652CB588476}" type="pres">
      <dgm:prSet presAssocID="{2F2F91C1-E3DB-44D8-AB80-CBB5F4B4A623}" presName="horz2" presStyleCnt="0"/>
      <dgm:spPr/>
    </dgm:pt>
    <dgm:pt modelId="{741319E4-75C5-4C90-9A87-3FA1E0CC5327}" type="pres">
      <dgm:prSet presAssocID="{2F2F91C1-E3DB-44D8-AB80-CBB5F4B4A623}" presName="horzSpace2" presStyleCnt="0"/>
      <dgm:spPr/>
    </dgm:pt>
    <dgm:pt modelId="{25F48A7A-2FA9-4FD2-85FC-F77BF996CF43}" type="pres">
      <dgm:prSet presAssocID="{2F2F91C1-E3DB-44D8-AB80-CBB5F4B4A623}" presName="tx2" presStyleLbl="revTx" presStyleIdx="3" presStyleCnt="6"/>
      <dgm:spPr/>
      <dgm:t>
        <a:bodyPr/>
        <a:lstStyle/>
        <a:p>
          <a:endParaRPr lang="en-US"/>
        </a:p>
      </dgm:t>
    </dgm:pt>
    <dgm:pt modelId="{01871F32-C4E6-453B-BB5B-325932C65F7A}" type="pres">
      <dgm:prSet presAssocID="{2F2F91C1-E3DB-44D8-AB80-CBB5F4B4A623}" presName="vert2" presStyleCnt="0"/>
      <dgm:spPr/>
    </dgm:pt>
    <dgm:pt modelId="{0EFBD1B7-9211-4E56-9DD0-1F789C1E1C8B}" type="pres">
      <dgm:prSet presAssocID="{2F2F91C1-E3DB-44D8-AB80-CBB5F4B4A623}" presName="thinLine2b" presStyleLbl="callout" presStyleIdx="2" presStyleCnt="5"/>
      <dgm:spPr/>
      <dgm:extLst>
        <a:ext uri="{E40237B7-FDA0-4F09-8148-C483321AD2D9}">
          <dgm14:cNvPr xmlns:dgm14="http://schemas.microsoft.com/office/drawing/2010/diagram" id="0" name="" descr="Maintenance Menu&#10; 1.  Disable/Enable Health Summary Component&#10; 2.  Create/Modify Health Summary Components&#10; 3.  Edit Ad Hoc Health Summary Type&#10; 4.  Rebuild Ad Hoc Health Summary Type&#10; 5.  Resequence a Health Summary Type&#10;"/>
        </a:ext>
      </dgm:extLst>
    </dgm:pt>
    <dgm:pt modelId="{D65BF80A-935E-43DF-9402-A38C6D624F52}" type="pres">
      <dgm:prSet presAssocID="{2F2F91C1-E3DB-44D8-AB80-CBB5F4B4A623}" presName="vertSpace2b" presStyleCnt="0"/>
      <dgm:spPr/>
    </dgm:pt>
    <dgm:pt modelId="{BD435687-4EA6-4517-A04F-FC4C6A71F7D0}" type="pres">
      <dgm:prSet presAssocID="{D8FA511B-0CF7-4DEE-9DB1-730DCF13D0BC}" presName="horz2" presStyleCnt="0"/>
      <dgm:spPr/>
    </dgm:pt>
    <dgm:pt modelId="{30B4D9A8-DDC2-4313-9893-DB7C11CFB76E}" type="pres">
      <dgm:prSet presAssocID="{D8FA511B-0CF7-4DEE-9DB1-730DCF13D0BC}" presName="horzSpace2" presStyleCnt="0"/>
      <dgm:spPr/>
    </dgm:pt>
    <dgm:pt modelId="{E7B6A79F-1DD7-4A47-B7F2-F7166064DCC0}" type="pres">
      <dgm:prSet presAssocID="{D8FA511B-0CF7-4DEE-9DB1-730DCF13D0BC}" presName="tx2" presStyleLbl="revTx" presStyleIdx="4" presStyleCnt="6"/>
      <dgm:spPr/>
      <dgm:t>
        <a:bodyPr/>
        <a:lstStyle/>
        <a:p>
          <a:endParaRPr lang="en-US"/>
        </a:p>
      </dgm:t>
    </dgm:pt>
    <dgm:pt modelId="{2B210FCD-70C2-469C-83AB-061754508B5D}" type="pres">
      <dgm:prSet presAssocID="{D8FA511B-0CF7-4DEE-9DB1-730DCF13D0BC}" presName="vert2" presStyleCnt="0"/>
      <dgm:spPr/>
    </dgm:pt>
    <dgm:pt modelId="{40732D7B-FD29-42A7-B005-0099777A188E}" type="pres">
      <dgm:prSet presAssocID="{D8FA511B-0CF7-4DEE-9DB1-730DCF13D0BC}" presName="thinLine2b" presStyleLbl="callout" presStyleIdx="3" presStyleCnt="5"/>
      <dgm:spPr/>
      <dgm:extLst>
        <a:ext uri="{E40237B7-FDA0-4F09-8148-C483321AD2D9}">
          <dgm14:cNvPr xmlns:dgm14="http://schemas.microsoft.com/office/drawing/2010/diagram" id="0" name="" descr="Maintenance Menu&#10; 1.  Disable/Enable Health Summary Component&#10; 2.  Create/Modify Health Summary Components&#10; 3.  Edit Ad Hoc Health Summary Type&#10; 4.  Rebuild Ad Hoc Health Summary Type&#10; 5.  Resequence a Health Summary Type&#10;"/>
        </a:ext>
      </dgm:extLst>
    </dgm:pt>
    <dgm:pt modelId="{B07FB933-8194-4084-9878-7073882D2577}" type="pres">
      <dgm:prSet presAssocID="{D8FA511B-0CF7-4DEE-9DB1-730DCF13D0BC}" presName="vertSpace2b" presStyleCnt="0"/>
      <dgm:spPr/>
    </dgm:pt>
    <dgm:pt modelId="{EFDE4097-4EC3-4D51-80F8-014CC64E21ED}" type="pres">
      <dgm:prSet presAssocID="{68C699C3-0191-42DA-B844-1AF4DFA18B98}" presName="horz2" presStyleCnt="0"/>
      <dgm:spPr/>
    </dgm:pt>
    <dgm:pt modelId="{E74E87A4-FF0F-47AC-ACFD-F541179CE232}" type="pres">
      <dgm:prSet presAssocID="{68C699C3-0191-42DA-B844-1AF4DFA18B98}" presName="horzSpace2" presStyleCnt="0"/>
      <dgm:spPr/>
    </dgm:pt>
    <dgm:pt modelId="{3B5E2AFD-6DF9-4C38-97B8-C539B1B9D361}" type="pres">
      <dgm:prSet presAssocID="{68C699C3-0191-42DA-B844-1AF4DFA18B98}" presName="tx2" presStyleLbl="revTx" presStyleIdx="5" presStyleCnt="6"/>
      <dgm:spPr/>
      <dgm:t>
        <a:bodyPr/>
        <a:lstStyle/>
        <a:p>
          <a:endParaRPr lang="en-US"/>
        </a:p>
      </dgm:t>
    </dgm:pt>
    <dgm:pt modelId="{338B6AA0-9B3D-4A96-B8BB-936ED80FDEDE}" type="pres">
      <dgm:prSet presAssocID="{68C699C3-0191-42DA-B844-1AF4DFA18B98}" presName="vert2" presStyleCnt="0"/>
      <dgm:spPr/>
    </dgm:pt>
    <dgm:pt modelId="{D6D323A1-7844-47B0-BB79-8B226D95E7C8}" type="pres">
      <dgm:prSet presAssocID="{68C699C3-0191-42DA-B844-1AF4DFA18B98}" presName="thinLine2b" presStyleLbl="callout" presStyleIdx="4" presStyleCnt="5"/>
      <dgm:spPr/>
      <dgm:extLst>
        <a:ext uri="{E40237B7-FDA0-4F09-8148-C483321AD2D9}">
          <dgm14:cNvPr xmlns:dgm14="http://schemas.microsoft.com/office/drawing/2010/diagram" id="0" name="" descr="Maintenance Menu&#10; 1.  Disable/Enable Health Summary Component&#10; 2.  Create/Modify Health Summary Components&#10; 3.  Edit Ad Hoc Health Summary Type&#10; 4.  Rebuild Ad Hoc Health Summary Type&#10; 5.  Resequence a Health Summary Type&#10;"/>
        </a:ext>
      </dgm:extLst>
    </dgm:pt>
    <dgm:pt modelId="{112D77B5-80AF-4D88-9F52-C62D793B5C02}" type="pres">
      <dgm:prSet presAssocID="{68C699C3-0191-42DA-B844-1AF4DFA18B98}" presName="vertSpace2b" presStyleCnt="0"/>
      <dgm:spPr/>
    </dgm:pt>
  </dgm:ptLst>
  <dgm:cxnLst>
    <dgm:cxn modelId="{8C635BF0-3BC3-44FD-9C55-BED772D4F01E}" type="presOf" srcId="{2F2F91C1-E3DB-44D8-AB80-CBB5F4B4A623}" destId="{25F48A7A-2FA9-4FD2-85FC-F77BF996CF43}" srcOrd="0" destOrd="0" presId="urn:microsoft.com/office/officeart/2008/layout/LinedList"/>
    <dgm:cxn modelId="{59BD277E-F312-4ED5-8A63-1BB90C05E289}" srcId="{E8BBEF71-D5AD-4770-A57A-8B2AB6653AAD}" destId="{D8FA511B-0CF7-4DEE-9DB1-730DCF13D0BC}" srcOrd="3" destOrd="0" parTransId="{C72918E6-FAD5-4E02-84E2-7D093A143E80}" sibTransId="{4450721A-5944-4536-8114-CFDEDFF94532}"/>
    <dgm:cxn modelId="{ABC0E52B-3DAB-4E69-8C54-571335F67E33}" srcId="{E8BBEF71-D5AD-4770-A57A-8B2AB6653AAD}" destId="{D7139277-DFD6-430F-8629-5F5C64A9CBF2}" srcOrd="1" destOrd="0" parTransId="{4B1FBACB-885C-4CA1-9BAA-493C5CE92683}" sibTransId="{DCB897F3-B651-42EE-BB7F-1594F9E68792}"/>
    <dgm:cxn modelId="{6A06CEB5-BF03-4752-9E6F-8B0940086199}" type="presOf" srcId="{4E9C9E3B-7C93-4690-9334-5B4215AB6CBC}" destId="{B82FC553-CD51-4323-AC4D-0AD5E070B96F}" srcOrd="0" destOrd="0" presId="urn:microsoft.com/office/officeart/2008/layout/LinedList"/>
    <dgm:cxn modelId="{A18E2E80-3B55-4B67-9B74-13FF02F95334}" srcId="{E8BBEF71-D5AD-4770-A57A-8B2AB6653AAD}" destId="{2F2F91C1-E3DB-44D8-AB80-CBB5F4B4A623}" srcOrd="2" destOrd="0" parTransId="{E8AA4AEA-5BE1-40FF-B95B-FC40A96C7729}" sibTransId="{3402BAB5-5A3B-412D-A900-7576DB90118B}"/>
    <dgm:cxn modelId="{5E57A892-66D7-4075-9C6D-A66E9B9997D5}" srcId="{4E9C9E3B-7C93-4690-9334-5B4215AB6CBC}" destId="{E8BBEF71-D5AD-4770-A57A-8B2AB6653AAD}" srcOrd="0" destOrd="0" parTransId="{6721016F-9E22-417A-82EE-5026785BE53C}" sibTransId="{358AE791-5085-4AD8-A95C-9440348AD1E9}"/>
    <dgm:cxn modelId="{9ACCB250-1EC8-4EFE-81A0-3283B4591F65}" type="presOf" srcId="{E8BBEF71-D5AD-4770-A57A-8B2AB6653AAD}" destId="{ABB8F897-E28C-4218-B859-634176B67F95}" srcOrd="0" destOrd="0" presId="urn:microsoft.com/office/officeart/2008/layout/LinedList"/>
    <dgm:cxn modelId="{39956DFB-6457-4851-B8D0-58114227E371}" type="presOf" srcId="{D7139277-DFD6-430F-8629-5F5C64A9CBF2}" destId="{85FEC6CE-DD44-4FCF-945C-41E981EAA926}" srcOrd="0" destOrd="0" presId="urn:microsoft.com/office/officeart/2008/layout/LinedList"/>
    <dgm:cxn modelId="{0A175771-1452-4B70-AD6A-2053EA1EE555}" srcId="{E8BBEF71-D5AD-4770-A57A-8B2AB6653AAD}" destId="{68C699C3-0191-42DA-B844-1AF4DFA18B98}" srcOrd="4" destOrd="0" parTransId="{BEB8BCA9-1B2D-407E-A959-F4C737C95444}" sibTransId="{D595D12C-7109-4B48-863C-199D5A4FBD10}"/>
    <dgm:cxn modelId="{5FFCBC1D-C408-4BEE-9BB8-0D8498156067}" srcId="{E8BBEF71-D5AD-4770-A57A-8B2AB6653AAD}" destId="{C80B3291-FD82-4981-80A2-E27C56A75CF6}" srcOrd="0" destOrd="0" parTransId="{95347008-B6CA-4B8C-B8FB-3F78FB743EE6}" sibTransId="{C777B302-C0FD-42BC-AE80-9FBE0200354C}"/>
    <dgm:cxn modelId="{44A2F306-81A3-4828-B725-F01B211D0072}" type="presOf" srcId="{68C699C3-0191-42DA-B844-1AF4DFA18B98}" destId="{3B5E2AFD-6DF9-4C38-97B8-C539B1B9D361}" srcOrd="0" destOrd="0" presId="urn:microsoft.com/office/officeart/2008/layout/LinedList"/>
    <dgm:cxn modelId="{A53D04CB-8DD6-452D-8346-EB279C8792CA}" type="presOf" srcId="{C80B3291-FD82-4981-80A2-E27C56A75CF6}" destId="{A334724A-1BA3-441D-8F81-9165666746C8}" srcOrd="0" destOrd="0" presId="urn:microsoft.com/office/officeart/2008/layout/LinedList"/>
    <dgm:cxn modelId="{02635997-8C53-46FF-9B74-FA827732FC70}" type="presOf" srcId="{D8FA511B-0CF7-4DEE-9DB1-730DCF13D0BC}" destId="{E7B6A79F-1DD7-4A47-B7F2-F7166064DCC0}" srcOrd="0" destOrd="0" presId="urn:microsoft.com/office/officeart/2008/layout/LinedList"/>
    <dgm:cxn modelId="{E8E87740-80AC-482C-A24C-BB0398B429DF}" type="presParOf" srcId="{B82FC553-CD51-4323-AC4D-0AD5E070B96F}" destId="{4A17436C-AF85-4C7F-9CCC-ADF4C3BDDA4A}" srcOrd="0" destOrd="0" presId="urn:microsoft.com/office/officeart/2008/layout/LinedList"/>
    <dgm:cxn modelId="{D8C7C6A3-43D5-4250-81F4-8491F26CAD76}" type="presParOf" srcId="{B82FC553-CD51-4323-AC4D-0AD5E070B96F}" destId="{65EA4AD7-93DE-40DE-A57F-1C4CEA3453C8}" srcOrd="1" destOrd="0" presId="urn:microsoft.com/office/officeart/2008/layout/LinedList"/>
    <dgm:cxn modelId="{35C00A86-1B2F-4693-A91C-AF64DBBE3E85}" type="presParOf" srcId="{65EA4AD7-93DE-40DE-A57F-1C4CEA3453C8}" destId="{ABB8F897-E28C-4218-B859-634176B67F95}" srcOrd="0" destOrd="0" presId="urn:microsoft.com/office/officeart/2008/layout/LinedList"/>
    <dgm:cxn modelId="{71293EFB-1450-4E78-A970-55CC9D30C4D0}" type="presParOf" srcId="{65EA4AD7-93DE-40DE-A57F-1C4CEA3453C8}" destId="{54F668EB-2285-402B-A6F3-1D9DCC026CC1}" srcOrd="1" destOrd="0" presId="urn:microsoft.com/office/officeart/2008/layout/LinedList"/>
    <dgm:cxn modelId="{61513877-614D-4A9D-B305-8D9A377A6764}" type="presParOf" srcId="{54F668EB-2285-402B-A6F3-1D9DCC026CC1}" destId="{F2C932C3-9731-44E8-AE5C-9670781DB7A9}" srcOrd="0" destOrd="0" presId="urn:microsoft.com/office/officeart/2008/layout/LinedList"/>
    <dgm:cxn modelId="{72D37881-674D-45F1-9149-5B5B462A81A3}" type="presParOf" srcId="{54F668EB-2285-402B-A6F3-1D9DCC026CC1}" destId="{D995486E-6FE4-462C-9E16-6FE7571B0B44}" srcOrd="1" destOrd="0" presId="urn:microsoft.com/office/officeart/2008/layout/LinedList"/>
    <dgm:cxn modelId="{87F2B4F7-1D8D-4086-AF3B-102F266686B9}" type="presParOf" srcId="{D995486E-6FE4-462C-9E16-6FE7571B0B44}" destId="{336373D6-48D0-4E85-BCDD-5F244DFF618A}" srcOrd="0" destOrd="0" presId="urn:microsoft.com/office/officeart/2008/layout/LinedList"/>
    <dgm:cxn modelId="{F9AEBB78-FC0D-4534-985D-8C2057277E1E}" type="presParOf" srcId="{D995486E-6FE4-462C-9E16-6FE7571B0B44}" destId="{A334724A-1BA3-441D-8F81-9165666746C8}" srcOrd="1" destOrd="0" presId="urn:microsoft.com/office/officeart/2008/layout/LinedList"/>
    <dgm:cxn modelId="{3ECAE0D8-F42D-4637-B0C5-CBD0155AA819}" type="presParOf" srcId="{D995486E-6FE4-462C-9E16-6FE7571B0B44}" destId="{AC405234-C32C-4BFD-AF1C-674C3609CF33}" srcOrd="2" destOrd="0" presId="urn:microsoft.com/office/officeart/2008/layout/LinedList"/>
    <dgm:cxn modelId="{625F7A18-CB40-4EA1-871E-273A7274A459}" type="presParOf" srcId="{54F668EB-2285-402B-A6F3-1D9DCC026CC1}" destId="{E0347F7C-4EA2-41F9-8ACF-65CE79DFF208}" srcOrd="2" destOrd="0" presId="urn:microsoft.com/office/officeart/2008/layout/LinedList"/>
    <dgm:cxn modelId="{F1B5638A-A815-4D55-8011-D07E16818526}" type="presParOf" srcId="{54F668EB-2285-402B-A6F3-1D9DCC026CC1}" destId="{3C756716-7E8A-4598-A4DE-3F97DABD0580}" srcOrd="3" destOrd="0" presId="urn:microsoft.com/office/officeart/2008/layout/LinedList"/>
    <dgm:cxn modelId="{F75EE271-9679-4FEC-BEC8-C9D36C4E2596}" type="presParOf" srcId="{54F668EB-2285-402B-A6F3-1D9DCC026CC1}" destId="{B01B0D2A-1709-4201-967E-55141EC20EA6}" srcOrd="4" destOrd="0" presId="urn:microsoft.com/office/officeart/2008/layout/LinedList"/>
    <dgm:cxn modelId="{3A3F562F-CF02-4CB1-A07B-B1CB136F8EF7}" type="presParOf" srcId="{B01B0D2A-1709-4201-967E-55141EC20EA6}" destId="{6F1ACDA5-A3A9-40C4-89B6-9DA859395B98}" srcOrd="0" destOrd="0" presId="urn:microsoft.com/office/officeart/2008/layout/LinedList"/>
    <dgm:cxn modelId="{5E62A99E-FF0F-4132-86D2-38AAD4259A94}" type="presParOf" srcId="{B01B0D2A-1709-4201-967E-55141EC20EA6}" destId="{85FEC6CE-DD44-4FCF-945C-41E981EAA926}" srcOrd="1" destOrd="0" presId="urn:microsoft.com/office/officeart/2008/layout/LinedList"/>
    <dgm:cxn modelId="{A6B0A475-0D82-45BE-A054-115C1917F1FC}" type="presParOf" srcId="{B01B0D2A-1709-4201-967E-55141EC20EA6}" destId="{BE5E66A5-27EE-41CD-BECD-E7757E9EBE78}" srcOrd="2" destOrd="0" presId="urn:microsoft.com/office/officeart/2008/layout/LinedList"/>
    <dgm:cxn modelId="{2634DD62-3CC7-4BBC-993E-1B0668719DB4}" type="presParOf" srcId="{54F668EB-2285-402B-A6F3-1D9DCC026CC1}" destId="{76727356-EF89-42F9-B856-CF838F00C8A7}" srcOrd="5" destOrd="0" presId="urn:microsoft.com/office/officeart/2008/layout/LinedList"/>
    <dgm:cxn modelId="{E637D4CC-1431-4E65-8D35-F9533D379128}" type="presParOf" srcId="{54F668EB-2285-402B-A6F3-1D9DCC026CC1}" destId="{C7F0B69B-5F19-4998-B63F-5EF6846833F2}" srcOrd="6" destOrd="0" presId="urn:microsoft.com/office/officeart/2008/layout/LinedList"/>
    <dgm:cxn modelId="{655CA237-112E-4688-BE10-9C7CD189D94F}" type="presParOf" srcId="{54F668EB-2285-402B-A6F3-1D9DCC026CC1}" destId="{780B4B88-2CF5-48E7-B228-9652CB588476}" srcOrd="7" destOrd="0" presId="urn:microsoft.com/office/officeart/2008/layout/LinedList"/>
    <dgm:cxn modelId="{B142093B-DCB5-496D-A70F-E1359A0E7AD1}" type="presParOf" srcId="{780B4B88-2CF5-48E7-B228-9652CB588476}" destId="{741319E4-75C5-4C90-9A87-3FA1E0CC5327}" srcOrd="0" destOrd="0" presId="urn:microsoft.com/office/officeart/2008/layout/LinedList"/>
    <dgm:cxn modelId="{F9AFF820-CBF7-4238-88A5-2D07C851F76C}" type="presParOf" srcId="{780B4B88-2CF5-48E7-B228-9652CB588476}" destId="{25F48A7A-2FA9-4FD2-85FC-F77BF996CF43}" srcOrd="1" destOrd="0" presId="urn:microsoft.com/office/officeart/2008/layout/LinedList"/>
    <dgm:cxn modelId="{7FAA4AEE-E16A-4E03-88E1-F8400967ADC7}" type="presParOf" srcId="{780B4B88-2CF5-48E7-B228-9652CB588476}" destId="{01871F32-C4E6-453B-BB5B-325932C65F7A}" srcOrd="2" destOrd="0" presId="urn:microsoft.com/office/officeart/2008/layout/LinedList"/>
    <dgm:cxn modelId="{8D12B733-5143-414E-AFD5-BD13275BF021}" type="presParOf" srcId="{54F668EB-2285-402B-A6F3-1D9DCC026CC1}" destId="{0EFBD1B7-9211-4E56-9DD0-1F789C1E1C8B}" srcOrd="8" destOrd="0" presId="urn:microsoft.com/office/officeart/2008/layout/LinedList"/>
    <dgm:cxn modelId="{B558B8DB-B0FB-4050-A64C-BD4C7C61F11D}" type="presParOf" srcId="{54F668EB-2285-402B-A6F3-1D9DCC026CC1}" destId="{D65BF80A-935E-43DF-9402-A38C6D624F52}" srcOrd="9" destOrd="0" presId="urn:microsoft.com/office/officeart/2008/layout/LinedList"/>
    <dgm:cxn modelId="{287241A3-3579-4FAE-98F6-6D3FDA28FF14}" type="presParOf" srcId="{54F668EB-2285-402B-A6F3-1D9DCC026CC1}" destId="{BD435687-4EA6-4517-A04F-FC4C6A71F7D0}" srcOrd="10" destOrd="0" presId="urn:microsoft.com/office/officeart/2008/layout/LinedList"/>
    <dgm:cxn modelId="{8A3BB31F-7A08-44B7-A9DF-42DFCA81B52A}" type="presParOf" srcId="{BD435687-4EA6-4517-A04F-FC4C6A71F7D0}" destId="{30B4D9A8-DDC2-4313-9893-DB7C11CFB76E}" srcOrd="0" destOrd="0" presId="urn:microsoft.com/office/officeart/2008/layout/LinedList"/>
    <dgm:cxn modelId="{4E4A9431-A407-45C4-B8D1-75B7FEDD5124}" type="presParOf" srcId="{BD435687-4EA6-4517-A04F-FC4C6A71F7D0}" destId="{E7B6A79F-1DD7-4A47-B7F2-F7166064DCC0}" srcOrd="1" destOrd="0" presId="urn:microsoft.com/office/officeart/2008/layout/LinedList"/>
    <dgm:cxn modelId="{A631F00A-EDD2-45BD-A99A-6E2A5D251FB0}" type="presParOf" srcId="{BD435687-4EA6-4517-A04F-FC4C6A71F7D0}" destId="{2B210FCD-70C2-469C-83AB-061754508B5D}" srcOrd="2" destOrd="0" presId="urn:microsoft.com/office/officeart/2008/layout/LinedList"/>
    <dgm:cxn modelId="{5B206E13-D092-4D52-B7B4-214CA59B9566}" type="presParOf" srcId="{54F668EB-2285-402B-A6F3-1D9DCC026CC1}" destId="{40732D7B-FD29-42A7-B005-0099777A188E}" srcOrd="11" destOrd="0" presId="urn:microsoft.com/office/officeart/2008/layout/LinedList"/>
    <dgm:cxn modelId="{4A8B9C70-8FB4-4718-B03D-EFC3858E24D9}" type="presParOf" srcId="{54F668EB-2285-402B-A6F3-1D9DCC026CC1}" destId="{B07FB933-8194-4084-9878-7073882D2577}" srcOrd="12" destOrd="0" presId="urn:microsoft.com/office/officeart/2008/layout/LinedList"/>
    <dgm:cxn modelId="{9321B483-07BE-4EB8-AC5C-3614385B6A47}" type="presParOf" srcId="{54F668EB-2285-402B-A6F3-1D9DCC026CC1}" destId="{EFDE4097-4EC3-4D51-80F8-014CC64E21ED}" srcOrd="13" destOrd="0" presId="urn:microsoft.com/office/officeart/2008/layout/LinedList"/>
    <dgm:cxn modelId="{3DEDE1B5-9554-44F5-8412-766A6E792A10}" type="presParOf" srcId="{EFDE4097-4EC3-4D51-80F8-014CC64E21ED}" destId="{E74E87A4-FF0F-47AC-ACFD-F541179CE232}" srcOrd="0" destOrd="0" presId="urn:microsoft.com/office/officeart/2008/layout/LinedList"/>
    <dgm:cxn modelId="{4D5FA6CB-AA53-4253-8900-75E1D27971BD}" type="presParOf" srcId="{EFDE4097-4EC3-4D51-80F8-014CC64E21ED}" destId="{3B5E2AFD-6DF9-4C38-97B8-C539B1B9D361}" srcOrd="1" destOrd="0" presId="urn:microsoft.com/office/officeart/2008/layout/LinedList"/>
    <dgm:cxn modelId="{ABA663C7-30CF-4CE8-ACB5-0570E0400A82}" type="presParOf" srcId="{EFDE4097-4EC3-4D51-80F8-014CC64E21ED}" destId="{338B6AA0-9B3D-4A96-B8BB-936ED80FDEDE}" srcOrd="2" destOrd="0" presId="urn:microsoft.com/office/officeart/2008/layout/LinedList"/>
    <dgm:cxn modelId="{BF2E8263-268A-425D-9B45-D0553EFC6B96}" type="presParOf" srcId="{54F668EB-2285-402B-A6F3-1D9DCC026CC1}" destId="{D6D323A1-7844-47B0-BB79-8B226D95E7C8}" srcOrd="14" destOrd="0" presId="urn:microsoft.com/office/officeart/2008/layout/LinedList"/>
    <dgm:cxn modelId="{A8345D7F-4FCE-4740-8420-C13366C670F0}" type="presParOf" srcId="{54F668EB-2285-402B-A6F3-1D9DCC026CC1}" destId="{112D77B5-80AF-4D88-9F52-C62D793B5C0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E9C9E3B-7C93-4690-9334-5B4215AB6CBC}" type="doc">
      <dgm:prSet loTypeId="urn:microsoft.com/office/officeart/2008/layout/LinedList" loCatId="list" qsTypeId="urn:microsoft.com/office/officeart/2005/8/quickstyle/3d3" qsCatId="3D" csTypeId="urn:microsoft.com/office/officeart/2005/8/colors/colorful5" csCatId="colorful" phldr="1"/>
      <dgm:spPr/>
      <dgm:t>
        <a:bodyPr/>
        <a:lstStyle/>
        <a:p>
          <a:endParaRPr lang="en-US"/>
        </a:p>
      </dgm:t>
    </dgm:pt>
    <dgm:pt modelId="{C80B3291-FD82-4981-80A2-E27C56A75CF6}">
      <dgm:prSet phldrT="[Text]" custT="1"/>
      <dgm:spPr/>
      <dgm:t>
        <a:bodyPr/>
        <a:lstStyle/>
        <a:p>
          <a:r>
            <a:rPr lang="en-US" sz="2800" b="1" dirty="0" smtClean="0"/>
            <a:t>6.  Create/Modify Health Summary Type</a:t>
          </a:r>
          <a:endParaRPr lang="en-US" sz="2800" b="1" dirty="0"/>
        </a:p>
      </dgm:t>
      <dgm:extLst>
        <a:ext uri="{E40237B7-FDA0-4F09-8148-C483321AD2D9}">
          <dgm14:cNvPr xmlns:dgm14="http://schemas.microsoft.com/office/drawing/2010/diagram" id="0" name="" descr=" 6.  Create/Modify Health Summary Type&#10; 7.  Edit Health Summary Site Parameters&#10; 8.  Health Summary Objects Menu...&#10; 9.  CPRS Reports Tab 'Health Summary Types List' Menu&#10; 10.  CPRS Health Summary Display/Edit Site Defaults ...&#10;"/>
        </a:ext>
      </dgm:extLst>
    </dgm:pt>
    <dgm:pt modelId="{95347008-B6CA-4B8C-B8FB-3F78FB743EE6}" type="parTrans" cxnId="{5FFCBC1D-C408-4BEE-9BB8-0D8498156067}">
      <dgm:prSet/>
      <dgm:spPr/>
      <dgm:t>
        <a:bodyPr/>
        <a:lstStyle/>
        <a:p>
          <a:endParaRPr lang="en-US" sz="2800" b="1"/>
        </a:p>
      </dgm:t>
    </dgm:pt>
    <dgm:pt modelId="{C777B302-C0FD-42BC-AE80-9FBE0200354C}" type="sibTrans" cxnId="{5FFCBC1D-C408-4BEE-9BB8-0D8498156067}">
      <dgm:prSet/>
      <dgm:spPr/>
      <dgm:t>
        <a:bodyPr/>
        <a:lstStyle/>
        <a:p>
          <a:endParaRPr lang="en-US" sz="2800" b="1"/>
        </a:p>
      </dgm:t>
    </dgm:pt>
    <dgm:pt modelId="{72A5A3DE-164B-450A-AB41-5668DB25611F}">
      <dgm:prSet custT="1"/>
      <dgm:spPr/>
      <dgm:t>
        <a:bodyPr/>
        <a:lstStyle/>
        <a:p>
          <a:r>
            <a:rPr lang="en-US" sz="2800" b="1" dirty="0" smtClean="0"/>
            <a:t>7.  Edit Health Summary Site Parameters</a:t>
          </a:r>
          <a:endParaRPr lang="en-US" sz="2800" b="1" dirty="0"/>
        </a:p>
      </dgm:t>
      <dgm:extLst>
        <a:ext uri="{E40237B7-FDA0-4F09-8148-C483321AD2D9}">
          <dgm14:cNvPr xmlns:dgm14="http://schemas.microsoft.com/office/drawing/2010/diagram" id="0" name="" descr=" 6.  Create/Modify Health Summary Type&#10; 7.  Edit Health Summary Site Parameters&#10; 8.  Health Summary Objects Menu...&#10; 9.  CPRS Reports Tab 'Health Summary Types List' Menu&#10; 10.  CPRS Health Summary Display/Edit Site Defaults ...&#10;"/>
        </a:ext>
      </dgm:extLst>
    </dgm:pt>
    <dgm:pt modelId="{B7E17E94-DC33-4A6F-ACC1-650459278C0D}" type="parTrans" cxnId="{B1FC2067-050E-4C3B-98B3-8474A250DC69}">
      <dgm:prSet/>
      <dgm:spPr/>
      <dgm:t>
        <a:bodyPr/>
        <a:lstStyle/>
        <a:p>
          <a:endParaRPr lang="en-US" sz="2800" b="1"/>
        </a:p>
      </dgm:t>
    </dgm:pt>
    <dgm:pt modelId="{F076F56D-EC5F-4CED-8FD6-D51FD9999C50}" type="sibTrans" cxnId="{B1FC2067-050E-4C3B-98B3-8474A250DC69}">
      <dgm:prSet/>
      <dgm:spPr/>
      <dgm:t>
        <a:bodyPr/>
        <a:lstStyle/>
        <a:p>
          <a:endParaRPr lang="en-US" sz="2800" b="1"/>
        </a:p>
      </dgm:t>
    </dgm:pt>
    <dgm:pt modelId="{D316A705-068B-4FF0-BB35-ABAE494A76EF}">
      <dgm:prSet custT="1"/>
      <dgm:spPr/>
      <dgm:t>
        <a:bodyPr/>
        <a:lstStyle/>
        <a:p>
          <a:r>
            <a:rPr lang="en-US" sz="2800" b="1" dirty="0" smtClean="0"/>
            <a:t>8.  Health Summary Objects Menu...</a:t>
          </a:r>
          <a:endParaRPr lang="en-US" sz="2800" b="1" dirty="0"/>
        </a:p>
      </dgm:t>
      <dgm:extLst>
        <a:ext uri="{E40237B7-FDA0-4F09-8148-C483321AD2D9}">
          <dgm14:cNvPr xmlns:dgm14="http://schemas.microsoft.com/office/drawing/2010/diagram" id="0" name="" descr=" 6.  Create/Modify Health Summary Type&#10; 7.  Edit Health Summary Site Parameters&#10; 8.  Health Summary Objects Menu...&#10; 9.  CPRS Reports Tab 'Health Summary Types List' Menu&#10; 10.  CPRS Health Summary Display/Edit Site Defaults ...&#10;"/>
        </a:ext>
      </dgm:extLst>
    </dgm:pt>
    <dgm:pt modelId="{39D1783C-4FF8-4F64-8BDC-31397C37EAA3}" type="parTrans" cxnId="{B37476CF-14FF-4603-9D34-80755FD0EEA6}">
      <dgm:prSet/>
      <dgm:spPr/>
      <dgm:t>
        <a:bodyPr/>
        <a:lstStyle/>
        <a:p>
          <a:endParaRPr lang="en-US" sz="2800" b="1"/>
        </a:p>
      </dgm:t>
    </dgm:pt>
    <dgm:pt modelId="{8E19815A-54F5-45BB-84EF-2E05B1030AFE}" type="sibTrans" cxnId="{B37476CF-14FF-4603-9D34-80755FD0EEA6}">
      <dgm:prSet/>
      <dgm:spPr/>
      <dgm:t>
        <a:bodyPr/>
        <a:lstStyle/>
        <a:p>
          <a:endParaRPr lang="en-US" sz="2800" b="1"/>
        </a:p>
      </dgm:t>
    </dgm:pt>
    <dgm:pt modelId="{73F4577A-57AA-4033-93D8-DDE9284B9487}">
      <dgm:prSet custT="1"/>
      <dgm:spPr/>
      <dgm:t>
        <a:bodyPr/>
        <a:lstStyle/>
        <a:p>
          <a:r>
            <a:rPr lang="en-US" sz="2800" b="1" dirty="0" smtClean="0"/>
            <a:t>9.  CPRS Reports Tab 'Health Summary Types List' Menu</a:t>
          </a:r>
          <a:endParaRPr lang="en-US" sz="2800" b="1" dirty="0"/>
        </a:p>
      </dgm:t>
      <dgm:extLst>
        <a:ext uri="{E40237B7-FDA0-4F09-8148-C483321AD2D9}">
          <dgm14:cNvPr xmlns:dgm14="http://schemas.microsoft.com/office/drawing/2010/diagram" id="0" name="" descr=" 6.  Create/Modify Health Summary Type&#10; 7.  Edit Health Summary Site Parameters&#10; 8.  Health Summary Objects Menu...&#10; 9.  CPRS Reports Tab 'Health Summary Types List' Menu&#10; 10.  CPRS Health Summary Display/Edit Site Defaults ...&#10;"/>
        </a:ext>
      </dgm:extLst>
    </dgm:pt>
    <dgm:pt modelId="{056E061E-6CFE-4F81-92F8-B27C0361CBAB}" type="parTrans" cxnId="{A80017B3-EEE5-48EE-A53E-FC12DCA19E2E}">
      <dgm:prSet/>
      <dgm:spPr/>
      <dgm:t>
        <a:bodyPr/>
        <a:lstStyle/>
        <a:p>
          <a:endParaRPr lang="en-US" sz="2800" b="1"/>
        </a:p>
      </dgm:t>
    </dgm:pt>
    <dgm:pt modelId="{0268BF93-4615-44D2-A46D-B37864BE9B21}" type="sibTrans" cxnId="{A80017B3-EEE5-48EE-A53E-FC12DCA19E2E}">
      <dgm:prSet/>
      <dgm:spPr/>
      <dgm:t>
        <a:bodyPr/>
        <a:lstStyle/>
        <a:p>
          <a:endParaRPr lang="en-US" sz="2800" b="1"/>
        </a:p>
      </dgm:t>
    </dgm:pt>
    <dgm:pt modelId="{45E4E6DB-E783-4369-930B-1E4C8B6FE41C}">
      <dgm:prSet custT="1"/>
      <dgm:spPr/>
      <dgm:t>
        <a:bodyPr/>
        <a:lstStyle/>
        <a:p>
          <a:r>
            <a:rPr lang="en-US" sz="2800" b="1" dirty="0" smtClean="0"/>
            <a:t>10.  CPRS Health Summary Display/Edit Site Defaults ...</a:t>
          </a:r>
          <a:endParaRPr lang="en-US" sz="2800" b="1" dirty="0"/>
        </a:p>
      </dgm:t>
      <dgm:extLst>
        <a:ext uri="{E40237B7-FDA0-4F09-8148-C483321AD2D9}">
          <dgm14:cNvPr xmlns:dgm14="http://schemas.microsoft.com/office/drawing/2010/diagram" id="0" name="" descr=" 6.  Create/Modify Health Summary Type&#10; 7.  Edit Health Summary Site Parameters&#10; 8.  Health Summary Objects Menu...&#10; 9.  CPRS Reports Tab 'Health Summary Types List' Menu&#10; 10.  CPRS Health Summary Display/Edit Site Defaults ...&#10;"/>
        </a:ext>
      </dgm:extLst>
    </dgm:pt>
    <dgm:pt modelId="{0BAC72A5-0E86-4573-85EA-13ECE63CB464}" type="parTrans" cxnId="{A04955B0-9DE5-4143-AFAF-A502ADD74541}">
      <dgm:prSet/>
      <dgm:spPr/>
      <dgm:t>
        <a:bodyPr/>
        <a:lstStyle/>
        <a:p>
          <a:endParaRPr lang="en-US" sz="2800" b="1"/>
        </a:p>
      </dgm:t>
    </dgm:pt>
    <dgm:pt modelId="{98E0998B-1EFC-4BF1-8294-923AC110D076}" type="sibTrans" cxnId="{A04955B0-9DE5-4143-AFAF-A502ADD74541}">
      <dgm:prSet/>
      <dgm:spPr/>
      <dgm:t>
        <a:bodyPr/>
        <a:lstStyle/>
        <a:p>
          <a:endParaRPr lang="en-US" sz="2800" b="1"/>
        </a:p>
      </dgm:t>
    </dgm:pt>
    <dgm:pt modelId="{836D6CFF-643E-487A-A923-BD6C2F64574F}">
      <dgm:prSet phldrT="[Text]" custT="1"/>
      <dgm:spPr/>
      <dgm:t>
        <a:bodyPr/>
        <a:lstStyle/>
        <a:p>
          <a:endParaRPr lang="en-US" sz="2800" b="1" dirty="0"/>
        </a:p>
      </dgm:t>
      <dgm:extLst>
        <a:ext uri="{E40237B7-FDA0-4F09-8148-C483321AD2D9}">
          <dgm14:cNvPr xmlns:dgm14="http://schemas.microsoft.com/office/drawing/2010/diagram" id="0" name="" descr=" 6.  Create/Modify Health Summary Type&#10; 7.  Edit Health Summary Site Parameters&#10; 8.  Health Summary Objects Menu...&#10; 9.  CPRS Reports Tab 'Health Summary Types List' Menu&#10; 10.  CPRS Health Summary Display/Edit Site Defaults ...&#10;"/>
        </a:ext>
      </dgm:extLst>
    </dgm:pt>
    <dgm:pt modelId="{A799403A-11ED-4354-B98A-546E014916C9}" type="parTrans" cxnId="{E4E383DB-9DED-4D8A-945B-8993F2611C1F}">
      <dgm:prSet/>
      <dgm:spPr/>
      <dgm:t>
        <a:bodyPr/>
        <a:lstStyle/>
        <a:p>
          <a:endParaRPr lang="en-US" sz="2800" b="1"/>
        </a:p>
      </dgm:t>
    </dgm:pt>
    <dgm:pt modelId="{1F95295A-231C-48C0-9194-8107780F62F9}" type="sibTrans" cxnId="{E4E383DB-9DED-4D8A-945B-8993F2611C1F}">
      <dgm:prSet/>
      <dgm:spPr/>
      <dgm:t>
        <a:bodyPr/>
        <a:lstStyle/>
        <a:p>
          <a:endParaRPr lang="en-US" sz="2800" b="1"/>
        </a:p>
      </dgm:t>
    </dgm:pt>
    <dgm:pt modelId="{B82FC553-CD51-4323-AC4D-0AD5E070B96F}" type="pres">
      <dgm:prSet presAssocID="{4E9C9E3B-7C93-4690-9334-5B4215AB6CBC}" presName="vert0" presStyleCnt="0">
        <dgm:presLayoutVars>
          <dgm:dir/>
          <dgm:animOne val="branch"/>
          <dgm:animLvl val="lvl"/>
        </dgm:presLayoutVars>
      </dgm:prSet>
      <dgm:spPr/>
      <dgm:t>
        <a:bodyPr/>
        <a:lstStyle/>
        <a:p>
          <a:endParaRPr lang="en-US"/>
        </a:p>
      </dgm:t>
    </dgm:pt>
    <dgm:pt modelId="{A8F48FBE-3906-4FC7-AD42-9A64B85328F0}" type="pres">
      <dgm:prSet presAssocID="{836D6CFF-643E-487A-A923-BD6C2F64574F}" presName="thickLine" presStyleLbl="alignNode1" presStyleIdx="0" presStyleCnt="1"/>
      <dgm:spPr/>
      <dgm:extLst>
        <a:ext uri="{E40237B7-FDA0-4F09-8148-C483321AD2D9}">
          <dgm14:cNvPr xmlns:dgm14="http://schemas.microsoft.com/office/drawing/2010/diagram" id="0" name="" descr=" 6.  Create/Modify Health Summary Type&#10; 7.  Edit Health Summary Site Parameters&#10; 8.  Health Summary Objects Menu...&#10; 9.  CPRS Reports Tab 'Health Summary Types List' Menu&#10; 10.  CPRS Health Summary Display/Edit Site Defaults ...&#10;"/>
        </a:ext>
      </dgm:extLst>
    </dgm:pt>
    <dgm:pt modelId="{1F767A68-83FF-45E0-A79E-E40105FC7C01}" type="pres">
      <dgm:prSet presAssocID="{836D6CFF-643E-487A-A923-BD6C2F64574F}" presName="horz1" presStyleCnt="0"/>
      <dgm:spPr/>
    </dgm:pt>
    <dgm:pt modelId="{D0AEB74B-7BE1-4574-9251-F23081E7650A}" type="pres">
      <dgm:prSet presAssocID="{836D6CFF-643E-487A-A923-BD6C2F64574F}" presName="tx1" presStyleLbl="revTx" presStyleIdx="0" presStyleCnt="6"/>
      <dgm:spPr/>
      <dgm:t>
        <a:bodyPr/>
        <a:lstStyle/>
        <a:p>
          <a:endParaRPr lang="en-US"/>
        </a:p>
      </dgm:t>
    </dgm:pt>
    <dgm:pt modelId="{A6CFDB8A-5263-4FC6-8D6A-D5645502F588}" type="pres">
      <dgm:prSet presAssocID="{836D6CFF-643E-487A-A923-BD6C2F64574F}" presName="vert1" presStyleCnt="0"/>
      <dgm:spPr/>
    </dgm:pt>
    <dgm:pt modelId="{F2C932C3-9731-44E8-AE5C-9670781DB7A9}" type="pres">
      <dgm:prSet presAssocID="{C80B3291-FD82-4981-80A2-E27C56A75CF6}" presName="vertSpace2a" presStyleCnt="0"/>
      <dgm:spPr/>
    </dgm:pt>
    <dgm:pt modelId="{D995486E-6FE4-462C-9E16-6FE7571B0B44}" type="pres">
      <dgm:prSet presAssocID="{C80B3291-FD82-4981-80A2-E27C56A75CF6}" presName="horz2" presStyleCnt="0"/>
      <dgm:spPr/>
    </dgm:pt>
    <dgm:pt modelId="{336373D6-48D0-4E85-BCDD-5F244DFF618A}" type="pres">
      <dgm:prSet presAssocID="{C80B3291-FD82-4981-80A2-E27C56A75CF6}" presName="horzSpace2" presStyleCnt="0"/>
      <dgm:spPr/>
    </dgm:pt>
    <dgm:pt modelId="{A334724A-1BA3-441D-8F81-9165666746C8}" type="pres">
      <dgm:prSet presAssocID="{C80B3291-FD82-4981-80A2-E27C56A75CF6}" presName="tx2" presStyleLbl="revTx" presStyleIdx="1" presStyleCnt="6" custScaleX="90529"/>
      <dgm:spPr/>
      <dgm:t>
        <a:bodyPr/>
        <a:lstStyle/>
        <a:p>
          <a:endParaRPr lang="en-US"/>
        </a:p>
      </dgm:t>
    </dgm:pt>
    <dgm:pt modelId="{AC405234-C32C-4BFD-AF1C-674C3609CF33}" type="pres">
      <dgm:prSet presAssocID="{C80B3291-FD82-4981-80A2-E27C56A75CF6}" presName="vert2" presStyleCnt="0"/>
      <dgm:spPr/>
    </dgm:pt>
    <dgm:pt modelId="{E0347F7C-4EA2-41F9-8ACF-65CE79DFF208}" type="pres">
      <dgm:prSet presAssocID="{C80B3291-FD82-4981-80A2-E27C56A75CF6}" presName="thinLine2b" presStyleLbl="callout" presStyleIdx="0" presStyleCnt="5"/>
      <dgm:spPr/>
      <dgm:extLst>
        <a:ext uri="{E40237B7-FDA0-4F09-8148-C483321AD2D9}">
          <dgm14:cNvPr xmlns:dgm14="http://schemas.microsoft.com/office/drawing/2010/diagram" id="0" name="" descr=" 6.  Create/Modify Health Summary Type&#10; 7.  Edit Health Summary Site Parameters&#10; 8.  Health Summary Objects Menu...&#10; 9.  CPRS Reports Tab 'Health Summary Types List' Menu&#10; 10.  CPRS Health Summary Display/Edit Site Defaults ...&#10;"/>
        </a:ext>
      </dgm:extLst>
    </dgm:pt>
    <dgm:pt modelId="{3C756716-7E8A-4598-A4DE-3F97DABD0580}" type="pres">
      <dgm:prSet presAssocID="{C80B3291-FD82-4981-80A2-E27C56A75CF6}" presName="vertSpace2b" presStyleCnt="0"/>
      <dgm:spPr/>
    </dgm:pt>
    <dgm:pt modelId="{49378AD4-68D5-49C5-8DC3-D8076B68618F}" type="pres">
      <dgm:prSet presAssocID="{72A5A3DE-164B-450A-AB41-5668DB25611F}" presName="horz2" presStyleCnt="0"/>
      <dgm:spPr/>
    </dgm:pt>
    <dgm:pt modelId="{639EB694-A5DD-4648-BB72-4E63B8C6A254}" type="pres">
      <dgm:prSet presAssocID="{72A5A3DE-164B-450A-AB41-5668DB25611F}" presName="horzSpace2" presStyleCnt="0"/>
      <dgm:spPr/>
    </dgm:pt>
    <dgm:pt modelId="{3BFEAABB-9088-4F08-9053-0EB806048371}" type="pres">
      <dgm:prSet presAssocID="{72A5A3DE-164B-450A-AB41-5668DB25611F}" presName="tx2" presStyleLbl="revTx" presStyleIdx="2" presStyleCnt="6"/>
      <dgm:spPr/>
      <dgm:t>
        <a:bodyPr/>
        <a:lstStyle/>
        <a:p>
          <a:endParaRPr lang="en-US"/>
        </a:p>
      </dgm:t>
    </dgm:pt>
    <dgm:pt modelId="{C1BBBFEE-A81C-4FEE-8972-D1D7E77E7CC9}" type="pres">
      <dgm:prSet presAssocID="{72A5A3DE-164B-450A-AB41-5668DB25611F}" presName="vert2" presStyleCnt="0"/>
      <dgm:spPr/>
    </dgm:pt>
    <dgm:pt modelId="{E0A88DBB-4EFF-4574-B207-622DF372CF42}" type="pres">
      <dgm:prSet presAssocID="{72A5A3DE-164B-450A-AB41-5668DB25611F}" presName="thinLine2b" presStyleLbl="callout" presStyleIdx="1" presStyleCnt="5"/>
      <dgm:spPr/>
      <dgm:extLst>
        <a:ext uri="{E40237B7-FDA0-4F09-8148-C483321AD2D9}">
          <dgm14:cNvPr xmlns:dgm14="http://schemas.microsoft.com/office/drawing/2010/diagram" id="0" name="" descr=" 6.  Create/Modify Health Summary Type&#10; 7.  Edit Health Summary Site Parameters&#10; 8.  Health Summary Objects Menu...&#10; 9.  CPRS Reports Tab 'Health Summary Types List' Menu&#10; 10.  CPRS Health Summary Display/Edit Site Defaults ...&#10;"/>
        </a:ext>
      </dgm:extLst>
    </dgm:pt>
    <dgm:pt modelId="{1B9C1CF7-D5F6-4339-A625-D99DBF845B41}" type="pres">
      <dgm:prSet presAssocID="{72A5A3DE-164B-450A-AB41-5668DB25611F}" presName="vertSpace2b" presStyleCnt="0"/>
      <dgm:spPr/>
    </dgm:pt>
    <dgm:pt modelId="{A6E3219E-3147-46E7-AE20-5D163C02BAF2}" type="pres">
      <dgm:prSet presAssocID="{D316A705-068B-4FF0-BB35-ABAE494A76EF}" presName="horz2" presStyleCnt="0"/>
      <dgm:spPr/>
    </dgm:pt>
    <dgm:pt modelId="{C7E391B2-DB87-476C-B0C8-F2E3EAE70E9E}" type="pres">
      <dgm:prSet presAssocID="{D316A705-068B-4FF0-BB35-ABAE494A76EF}" presName="horzSpace2" presStyleCnt="0"/>
      <dgm:spPr/>
    </dgm:pt>
    <dgm:pt modelId="{081B5BB7-7DFE-41A9-BD51-469253BA8DCC}" type="pres">
      <dgm:prSet presAssocID="{D316A705-068B-4FF0-BB35-ABAE494A76EF}" presName="tx2" presStyleLbl="revTx" presStyleIdx="3" presStyleCnt="6"/>
      <dgm:spPr/>
      <dgm:t>
        <a:bodyPr/>
        <a:lstStyle/>
        <a:p>
          <a:endParaRPr lang="en-US"/>
        </a:p>
      </dgm:t>
    </dgm:pt>
    <dgm:pt modelId="{2E86E289-21EE-440B-9CEA-A8A3D1C78C18}" type="pres">
      <dgm:prSet presAssocID="{D316A705-068B-4FF0-BB35-ABAE494A76EF}" presName="vert2" presStyleCnt="0"/>
      <dgm:spPr/>
    </dgm:pt>
    <dgm:pt modelId="{A0569CFD-9AF8-4526-93D7-6B232A53B33A}" type="pres">
      <dgm:prSet presAssocID="{D316A705-068B-4FF0-BB35-ABAE494A76EF}" presName="thinLine2b" presStyleLbl="callout" presStyleIdx="2" presStyleCnt="5"/>
      <dgm:spPr/>
      <dgm:extLst>
        <a:ext uri="{E40237B7-FDA0-4F09-8148-C483321AD2D9}">
          <dgm14:cNvPr xmlns:dgm14="http://schemas.microsoft.com/office/drawing/2010/diagram" id="0" name="" descr=" 6.  Create/Modify Health Summary Type&#10; 7.  Edit Health Summary Site Parameters&#10; 8.  Health Summary Objects Menu...&#10; 9.  CPRS Reports Tab 'Health Summary Types List' Menu&#10; 10.  CPRS Health Summary Display/Edit Site Defaults ...&#10;"/>
        </a:ext>
      </dgm:extLst>
    </dgm:pt>
    <dgm:pt modelId="{C65C2DD3-DDDB-481E-B39B-BBA04D97E859}" type="pres">
      <dgm:prSet presAssocID="{D316A705-068B-4FF0-BB35-ABAE494A76EF}" presName="vertSpace2b" presStyleCnt="0"/>
      <dgm:spPr/>
    </dgm:pt>
    <dgm:pt modelId="{C09C2BE4-0524-43E3-B40B-3811E0D20056}" type="pres">
      <dgm:prSet presAssocID="{73F4577A-57AA-4033-93D8-DDE9284B9487}" presName="horz2" presStyleCnt="0"/>
      <dgm:spPr/>
    </dgm:pt>
    <dgm:pt modelId="{BAB5092C-D403-43E8-8AB5-333652AC5628}" type="pres">
      <dgm:prSet presAssocID="{73F4577A-57AA-4033-93D8-DDE9284B9487}" presName="horzSpace2" presStyleCnt="0"/>
      <dgm:spPr/>
    </dgm:pt>
    <dgm:pt modelId="{EB8F3A35-78B1-4B2F-8A79-E3E0E3BB1CEC}" type="pres">
      <dgm:prSet presAssocID="{73F4577A-57AA-4033-93D8-DDE9284B9487}" presName="tx2" presStyleLbl="revTx" presStyleIdx="4" presStyleCnt="6"/>
      <dgm:spPr/>
      <dgm:t>
        <a:bodyPr/>
        <a:lstStyle/>
        <a:p>
          <a:endParaRPr lang="en-US"/>
        </a:p>
      </dgm:t>
    </dgm:pt>
    <dgm:pt modelId="{E6261FF9-40EC-4C4F-9C05-D985DD415584}" type="pres">
      <dgm:prSet presAssocID="{73F4577A-57AA-4033-93D8-DDE9284B9487}" presName="vert2" presStyleCnt="0"/>
      <dgm:spPr/>
    </dgm:pt>
    <dgm:pt modelId="{A2E36940-0466-4AF2-938D-F7FDE150A386}" type="pres">
      <dgm:prSet presAssocID="{73F4577A-57AA-4033-93D8-DDE9284B9487}" presName="thinLine2b" presStyleLbl="callout" presStyleIdx="3" presStyleCnt="5"/>
      <dgm:spPr/>
      <dgm:extLst>
        <a:ext uri="{E40237B7-FDA0-4F09-8148-C483321AD2D9}">
          <dgm14:cNvPr xmlns:dgm14="http://schemas.microsoft.com/office/drawing/2010/diagram" id="0" name="" descr=" 6.  Create/Modify Health Summary Type&#10; 7.  Edit Health Summary Site Parameters&#10; 8.  Health Summary Objects Menu...&#10; 9.  CPRS Reports Tab 'Health Summary Types List' Menu&#10; 10.  CPRS Health Summary Display/Edit Site Defaults ...&#10;"/>
        </a:ext>
      </dgm:extLst>
    </dgm:pt>
    <dgm:pt modelId="{BD9A14D5-13E0-47FF-A68E-4D11E41EEB3B}" type="pres">
      <dgm:prSet presAssocID="{73F4577A-57AA-4033-93D8-DDE9284B9487}" presName="vertSpace2b" presStyleCnt="0"/>
      <dgm:spPr/>
    </dgm:pt>
    <dgm:pt modelId="{C126B9C5-C975-4DBF-A803-E299566DF8A7}" type="pres">
      <dgm:prSet presAssocID="{45E4E6DB-E783-4369-930B-1E4C8B6FE41C}" presName="horz2" presStyleCnt="0"/>
      <dgm:spPr/>
    </dgm:pt>
    <dgm:pt modelId="{1101D6BC-AD58-49FE-8720-3F27A37C0219}" type="pres">
      <dgm:prSet presAssocID="{45E4E6DB-E783-4369-930B-1E4C8B6FE41C}" presName="horzSpace2" presStyleCnt="0"/>
      <dgm:spPr/>
    </dgm:pt>
    <dgm:pt modelId="{1E5C0E5A-ADF2-477B-80BE-A6E5FDAD96A0}" type="pres">
      <dgm:prSet presAssocID="{45E4E6DB-E783-4369-930B-1E4C8B6FE41C}" presName="tx2" presStyleLbl="revTx" presStyleIdx="5" presStyleCnt="6"/>
      <dgm:spPr/>
      <dgm:t>
        <a:bodyPr/>
        <a:lstStyle/>
        <a:p>
          <a:endParaRPr lang="en-US"/>
        </a:p>
      </dgm:t>
    </dgm:pt>
    <dgm:pt modelId="{860466E4-9798-4474-962E-4C1625A7D215}" type="pres">
      <dgm:prSet presAssocID="{45E4E6DB-E783-4369-930B-1E4C8B6FE41C}" presName="vert2" presStyleCnt="0"/>
      <dgm:spPr/>
    </dgm:pt>
    <dgm:pt modelId="{348E00A7-E543-4CF8-BBA0-0DADA43EEB1C}" type="pres">
      <dgm:prSet presAssocID="{45E4E6DB-E783-4369-930B-1E4C8B6FE41C}" presName="thinLine2b" presStyleLbl="callout" presStyleIdx="4" presStyleCnt="5"/>
      <dgm:spPr/>
      <dgm:extLst>
        <a:ext uri="{E40237B7-FDA0-4F09-8148-C483321AD2D9}">
          <dgm14:cNvPr xmlns:dgm14="http://schemas.microsoft.com/office/drawing/2010/diagram" id="0" name="" descr=" 6.  Create/Modify Health Summary Type&#10; 7.  Edit Health Summary Site Parameters&#10; 8.  Health Summary Objects Menu...&#10; 9.  CPRS Reports Tab 'Health Summary Types List' Menu&#10; 10.  CPRS Health Summary Display/Edit Site Defaults ...&#10;"/>
        </a:ext>
      </dgm:extLst>
    </dgm:pt>
    <dgm:pt modelId="{BA1A0625-6FB1-428A-B595-28309565AF13}" type="pres">
      <dgm:prSet presAssocID="{45E4E6DB-E783-4369-930B-1E4C8B6FE41C}" presName="vertSpace2b" presStyleCnt="0"/>
      <dgm:spPr/>
    </dgm:pt>
  </dgm:ptLst>
  <dgm:cxnLst>
    <dgm:cxn modelId="{B1FC2067-050E-4C3B-98B3-8474A250DC69}" srcId="{836D6CFF-643E-487A-A923-BD6C2F64574F}" destId="{72A5A3DE-164B-450A-AB41-5668DB25611F}" srcOrd="1" destOrd="0" parTransId="{B7E17E94-DC33-4A6F-ACC1-650459278C0D}" sibTransId="{F076F56D-EC5F-4CED-8FD6-D51FD9999C50}"/>
    <dgm:cxn modelId="{745BFADF-F6B8-4978-BA26-FF9D57E6ED50}" type="presOf" srcId="{D316A705-068B-4FF0-BB35-ABAE494A76EF}" destId="{081B5BB7-7DFE-41A9-BD51-469253BA8DCC}" srcOrd="0" destOrd="0" presId="urn:microsoft.com/office/officeart/2008/layout/LinedList"/>
    <dgm:cxn modelId="{E4E383DB-9DED-4D8A-945B-8993F2611C1F}" srcId="{4E9C9E3B-7C93-4690-9334-5B4215AB6CBC}" destId="{836D6CFF-643E-487A-A923-BD6C2F64574F}" srcOrd="0" destOrd="0" parTransId="{A799403A-11ED-4354-B98A-546E014916C9}" sibTransId="{1F95295A-231C-48C0-9194-8107780F62F9}"/>
    <dgm:cxn modelId="{4B928515-76BA-493E-9D76-E59458E78A14}" type="presOf" srcId="{836D6CFF-643E-487A-A923-BD6C2F64574F}" destId="{D0AEB74B-7BE1-4574-9251-F23081E7650A}" srcOrd="0" destOrd="0" presId="urn:microsoft.com/office/officeart/2008/layout/LinedList"/>
    <dgm:cxn modelId="{0C91EA2E-B111-4957-B970-24C6F84B8406}" type="presOf" srcId="{72A5A3DE-164B-450A-AB41-5668DB25611F}" destId="{3BFEAABB-9088-4F08-9053-0EB806048371}" srcOrd="0" destOrd="0" presId="urn:microsoft.com/office/officeart/2008/layout/LinedList"/>
    <dgm:cxn modelId="{75323571-A283-4178-95C7-57D639E18A5B}" type="presOf" srcId="{73F4577A-57AA-4033-93D8-DDE9284B9487}" destId="{EB8F3A35-78B1-4B2F-8A79-E3E0E3BB1CEC}" srcOrd="0" destOrd="0" presId="urn:microsoft.com/office/officeart/2008/layout/LinedList"/>
    <dgm:cxn modelId="{13E0B4F3-6AB9-48B2-9A81-5951CAC6F707}" type="presOf" srcId="{4E9C9E3B-7C93-4690-9334-5B4215AB6CBC}" destId="{B82FC553-CD51-4323-AC4D-0AD5E070B96F}" srcOrd="0" destOrd="0" presId="urn:microsoft.com/office/officeart/2008/layout/LinedList"/>
    <dgm:cxn modelId="{B37476CF-14FF-4603-9D34-80755FD0EEA6}" srcId="{836D6CFF-643E-487A-A923-BD6C2F64574F}" destId="{D316A705-068B-4FF0-BB35-ABAE494A76EF}" srcOrd="2" destOrd="0" parTransId="{39D1783C-4FF8-4F64-8BDC-31397C37EAA3}" sibTransId="{8E19815A-54F5-45BB-84EF-2E05B1030AFE}"/>
    <dgm:cxn modelId="{5FFCBC1D-C408-4BEE-9BB8-0D8498156067}" srcId="{836D6CFF-643E-487A-A923-BD6C2F64574F}" destId="{C80B3291-FD82-4981-80A2-E27C56A75CF6}" srcOrd="0" destOrd="0" parTransId="{95347008-B6CA-4B8C-B8FB-3F78FB743EE6}" sibTransId="{C777B302-C0FD-42BC-AE80-9FBE0200354C}"/>
    <dgm:cxn modelId="{FBFB7BF0-9D53-4BC9-ACCA-94480E522074}" type="presOf" srcId="{45E4E6DB-E783-4369-930B-1E4C8B6FE41C}" destId="{1E5C0E5A-ADF2-477B-80BE-A6E5FDAD96A0}" srcOrd="0" destOrd="0" presId="urn:microsoft.com/office/officeart/2008/layout/LinedList"/>
    <dgm:cxn modelId="{A80017B3-EEE5-48EE-A53E-FC12DCA19E2E}" srcId="{836D6CFF-643E-487A-A923-BD6C2F64574F}" destId="{73F4577A-57AA-4033-93D8-DDE9284B9487}" srcOrd="3" destOrd="0" parTransId="{056E061E-6CFE-4F81-92F8-B27C0361CBAB}" sibTransId="{0268BF93-4615-44D2-A46D-B37864BE9B21}"/>
    <dgm:cxn modelId="{A04955B0-9DE5-4143-AFAF-A502ADD74541}" srcId="{836D6CFF-643E-487A-A923-BD6C2F64574F}" destId="{45E4E6DB-E783-4369-930B-1E4C8B6FE41C}" srcOrd="4" destOrd="0" parTransId="{0BAC72A5-0E86-4573-85EA-13ECE63CB464}" sibTransId="{98E0998B-1EFC-4BF1-8294-923AC110D076}"/>
    <dgm:cxn modelId="{49743705-07A9-4368-B520-31FE2852EA3D}" type="presOf" srcId="{C80B3291-FD82-4981-80A2-E27C56A75CF6}" destId="{A334724A-1BA3-441D-8F81-9165666746C8}" srcOrd="0" destOrd="0" presId="urn:microsoft.com/office/officeart/2008/layout/LinedList"/>
    <dgm:cxn modelId="{EED048D3-A2E3-4324-A094-690CEDA97599}" type="presParOf" srcId="{B82FC553-CD51-4323-AC4D-0AD5E070B96F}" destId="{A8F48FBE-3906-4FC7-AD42-9A64B85328F0}" srcOrd="0" destOrd="0" presId="urn:microsoft.com/office/officeart/2008/layout/LinedList"/>
    <dgm:cxn modelId="{BE8074BF-8CE8-455A-BBED-6FEB36536CD2}" type="presParOf" srcId="{B82FC553-CD51-4323-AC4D-0AD5E070B96F}" destId="{1F767A68-83FF-45E0-A79E-E40105FC7C01}" srcOrd="1" destOrd="0" presId="urn:microsoft.com/office/officeart/2008/layout/LinedList"/>
    <dgm:cxn modelId="{AD4B4139-C086-4308-88E3-A47AEF0C0A32}" type="presParOf" srcId="{1F767A68-83FF-45E0-A79E-E40105FC7C01}" destId="{D0AEB74B-7BE1-4574-9251-F23081E7650A}" srcOrd="0" destOrd="0" presId="urn:microsoft.com/office/officeart/2008/layout/LinedList"/>
    <dgm:cxn modelId="{B73C5BF2-6797-480A-A20F-FDEEDF12570B}" type="presParOf" srcId="{1F767A68-83FF-45E0-A79E-E40105FC7C01}" destId="{A6CFDB8A-5263-4FC6-8D6A-D5645502F588}" srcOrd="1" destOrd="0" presId="urn:microsoft.com/office/officeart/2008/layout/LinedList"/>
    <dgm:cxn modelId="{315B9AA5-09FF-4CD9-872C-C08BD4E2D782}" type="presParOf" srcId="{A6CFDB8A-5263-4FC6-8D6A-D5645502F588}" destId="{F2C932C3-9731-44E8-AE5C-9670781DB7A9}" srcOrd="0" destOrd="0" presId="urn:microsoft.com/office/officeart/2008/layout/LinedList"/>
    <dgm:cxn modelId="{3440E82D-0378-4839-9127-3B7974D1E10A}" type="presParOf" srcId="{A6CFDB8A-5263-4FC6-8D6A-D5645502F588}" destId="{D995486E-6FE4-462C-9E16-6FE7571B0B44}" srcOrd="1" destOrd="0" presId="urn:microsoft.com/office/officeart/2008/layout/LinedList"/>
    <dgm:cxn modelId="{D50D4A37-8135-45C3-97A6-3D13B7902398}" type="presParOf" srcId="{D995486E-6FE4-462C-9E16-6FE7571B0B44}" destId="{336373D6-48D0-4E85-BCDD-5F244DFF618A}" srcOrd="0" destOrd="0" presId="urn:microsoft.com/office/officeart/2008/layout/LinedList"/>
    <dgm:cxn modelId="{61DDF34D-160C-4EF6-A00C-A603E6EA1F73}" type="presParOf" srcId="{D995486E-6FE4-462C-9E16-6FE7571B0B44}" destId="{A334724A-1BA3-441D-8F81-9165666746C8}" srcOrd="1" destOrd="0" presId="urn:microsoft.com/office/officeart/2008/layout/LinedList"/>
    <dgm:cxn modelId="{C6D43FC0-CCF6-43FB-B205-7997959E4273}" type="presParOf" srcId="{D995486E-6FE4-462C-9E16-6FE7571B0B44}" destId="{AC405234-C32C-4BFD-AF1C-674C3609CF33}" srcOrd="2" destOrd="0" presId="urn:microsoft.com/office/officeart/2008/layout/LinedList"/>
    <dgm:cxn modelId="{87895127-0ED6-4EA9-9A7F-33F7745A349A}" type="presParOf" srcId="{A6CFDB8A-5263-4FC6-8D6A-D5645502F588}" destId="{E0347F7C-4EA2-41F9-8ACF-65CE79DFF208}" srcOrd="2" destOrd="0" presId="urn:microsoft.com/office/officeart/2008/layout/LinedList"/>
    <dgm:cxn modelId="{EEF4CF75-55DE-493F-BD4A-DA39256F757E}" type="presParOf" srcId="{A6CFDB8A-5263-4FC6-8D6A-D5645502F588}" destId="{3C756716-7E8A-4598-A4DE-3F97DABD0580}" srcOrd="3" destOrd="0" presId="urn:microsoft.com/office/officeart/2008/layout/LinedList"/>
    <dgm:cxn modelId="{AECE62B5-DEB8-4DFD-AF14-8B69D7C1FEC8}" type="presParOf" srcId="{A6CFDB8A-5263-4FC6-8D6A-D5645502F588}" destId="{49378AD4-68D5-49C5-8DC3-D8076B68618F}" srcOrd="4" destOrd="0" presId="urn:microsoft.com/office/officeart/2008/layout/LinedList"/>
    <dgm:cxn modelId="{4F186355-7A28-4DC5-8A36-B3F224968D50}" type="presParOf" srcId="{49378AD4-68D5-49C5-8DC3-D8076B68618F}" destId="{639EB694-A5DD-4648-BB72-4E63B8C6A254}" srcOrd="0" destOrd="0" presId="urn:microsoft.com/office/officeart/2008/layout/LinedList"/>
    <dgm:cxn modelId="{A1EC957F-EAEA-4E6A-A5E4-82717CE63176}" type="presParOf" srcId="{49378AD4-68D5-49C5-8DC3-D8076B68618F}" destId="{3BFEAABB-9088-4F08-9053-0EB806048371}" srcOrd="1" destOrd="0" presId="urn:microsoft.com/office/officeart/2008/layout/LinedList"/>
    <dgm:cxn modelId="{C1F2A6EC-482D-4E9C-AEDC-C553B128D68E}" type="presParOf" srcId="{49378AD4-68D5-49C5-8DC3-D8076B68618F}" destId="{C1BBBFEE-A81C-4FEE-8972-D1D7E77E7CC9}" srcOrd="2" destOrd="0" presId="urn:microsoft.com/office/officeart/2008/layout/LinedList"/>
    <dgm:cxn modelId="{E7370933-C43F-4A1C-B2D6-9EFE75947BED}" type="presParOf" srcId="{A6CFDB8A-5263-4FC6-8D6A-D5645502F588}" destId="{E0A88DBB-4EFF-4574-B207-622DF372CF42}" srcOrd="5" destOrd="0" presId="urn:microsoft.com/office/officeart/2008/layout/LinedList"/>
    <dgm:cxn modelId="{D53366A4-B016-4275-97C2-C49CDE7FF52A}" type="presParOf" srcId="{A6CFDB8A-5263-4FC6-8D6A-D5645502F588}" destId="{1B9C1CF7-D5F6-4339-A625-D99DBF845B41}" srcOrd="6" destOrd="0" presId="urn:microsoft.com/office/officeart/2008/layout/LinedList"/>
    <dgm:cxn modelId="{29167211-5680-43D5-A96E-9C01ACD00791}" type="presParOf" srcId="{A6CFDB8A-5263-4FC6-8D6A-D5645502F588}" destId="{A6E3219E-3147-46E7-AE20-5D163C02BAF2}" srcOrd="7" destOrd="0" presId="urn:microsoft.com/office/officeart/2008/layout/LinedList"/>
    <dgm:cxn modelId="{A89F1D5C-4E3A-4EF5-B76B-84826B30E0DA}" type="presParOf" srcId="{A6E3219E-3147-46E7-AE20-5D163C02BAF2}" destId="{C7E391B2-DB87-476C-B0C8-F2E3EAE70E9E}" srcOrd="0" destOrd="0" presId="urn:microsoft.com/office/officeart/2008/layout/LinedList"/>
    <dgm:cxn modelId="{54D0AE1C-27EF-4EEB-8813-61812575E500}" type="presParOf" srcId="{A6E3219E-3147-46E7-AE20-5D163C02BAF2}" destId="{081B5BB7-7DFE-41A9-BD51-469253BA8DCC}" srcOrd="1" destOrd="0" presId="urn:microsoft.com/office/officeart/2008/layout/LinedList"/>
    <dgm:cxn modelId="{232D3093-E8D7-47FF-85F7-50922AF00445}" type="presParOf" srcId="{A6E3219E-3147-46E7-AE20-5D163C02BAF2}" destId="{2E86E289-21EE-440B-9CEA-A8A3D1C78C18}" srcOrd="2" destOrd="0" presId="urn:microsoft.com/office/officeart/2008/layout/LinedList"/>
    <dgm:cxn modelId="{B109770A-D85E-4E3C-AABF-D6329FC33DBB}" type="presParOf" srcId="{A6CFDB8A-5263-4FC6-8D6A-D5645502F588}" destId="{A0569CFD-9AF8-4526-93D7-6B232A53B33A}" srcOrd="8" destOrd="0" presId="urn:microsoft.com/office/officeart/2008/layout/LinedList"/>
    <dgm:cxn modelId="{58D82060-4FA4-4761-B77C-724543E99C60}" type="presParOf" srcId="{A6CFDB8A-5263-4FC6-8D6A-D5645502F588}" destId="{C65C2DD3-DDDB-481E-B39B-BBA04D97E859}" srcOrd="9" destOrd="0" presId="urn:microsoft.com/office/officeart/2008/layout/LinedList"/>
    <dgm:cxn modelId="{756B67FE-D763-4C12-9FFB-2215E27F5676}" type="presParOf" srcId="{A6CFDB8A-5263-4FC6-8D6A-D5645502F588}" destId="{C09C2BE4-0524-43E3-B40B-3811E0D20056}" srcOrd="10" destOrd="0" presId="urn:microsoft.com/office/officeart/2008/layout/LinedList"/>
    <dgm:cxn modelId="{C39230B1-B459-4072-A85F-52CEE5DCFADD}" type="presParOf" srcId="{C09C2BE4-0524-43E3-B40B-3811E0D20056}" destId="{BAB5092C-D403-43E8-8AB5-333652AC5628}" srcOrd="0" destOrd="0" presId="urn:microsoft.com/office/officeart/2008/layout/LinedList"/>
    <dgm:cxn modelId="{6EA5DC9D-6400-4E28-988B-5B47FD8A53B2}" type="presParOf" srcId="{C09C2BE4-0524-43E3-B40B-3811E0D20056}" destId="{EB8F3A35-78B1-4B2F-8A79-E3E0E3BB1CEC}" srcOrd="1" destOrd="0" presId="urn:microsoft.com/office/officeart/2008/layout/LinedList"/>
    <dgm:cxn modelId="{40D226F0-107E-41CC-A498-99175D46DFD0}" type="presParOf" srcId="{C09C2BE4-0524-43E3-B40B-3811E0D20056}" destId="{E6261FF9-40EC-4C4F-9C05-D985DD415584}" srcOrd="2" destOrd="0" presId="urn:microsoft.com/office/officeart/2008/layout/LinedList"/>
    <dgm:cxn modelId="{7E15797E-9755-4A25-8CC8-ACA224D556D2}" type="presParOf" srcId="{A6CFDB8A-5263-4FC6-8D6A-D5645502F588}" destId="{A2E36940-0466-4AF2-938D-F7FDE150A386}" srcOrd="11" destOrd="0" presId="urn:microsoft.com/office/officeart/2008/layout/LinedList"/>
    <dgm:cxn modelId="{8DBC1DB7-A5ED-4B8E-BB6D-735CA9D21E71}" type="presParOf" srcId="{A6CFDB8A-5263-4FC6-8D6A-D5645502F588}" destId="{BD9A14D5-13E0-47FF-A68E-4D11E41EEB3B}" srcOrd="12" destOrd="0" presId="urn:microsoft.com/office/officeart/2008/layout/LinedList"/>
    <dgm:cxn modelId="{D1801046-97B3-411D-B15A-7689F750DCA3}" type="presParOf" srcId="{A6CFDB8A-5263-4FC6-8D6A-D5645502F588}" destId="{C126B9C5-C975-4DBF-A803-E299566DF8A7}" srcOrd="13" destOrd="0" presId="urn:microsoft.com/office/officeart/2008/layout/LinedList"/>
    <dgm:cxn modelId="{62357D76-2862-42F3-8B41-A42E28134A0C}" type="presParOf" srcId="{C126B9C5-C975-4DBF-A803-E299566DF8A7}" destId="{1101D6BC-AD58-49FE-8720-3F27A37C0219}" srcOrd="0" destOrd="0" presId="urn:microsoft.com/office/officeart/2008/layout/LinedList"/>
    <dgm:cxn modelId="{05D5D409-0BB7-473C-A37B-E3C1A273E3A0}" type="presParOf" srcId="{C126B9C5-C975-4DBF-A803-E299566DF8A7}" destId="{1E5C0E5A-ADF2-477B-80BE-A6E5FDAD96A0}" srcOrd="1" destOrd="0" presId="urn:microsoft.com/office/officeart/2008/layout/LinedList"/>
    <dgm:cxn modelId="{F9A85815-1C9E-4524-ACA0-116A5B9D7935}" type="presParOf" srcId="{C126B9C5-C975-4DBF-A803-E299566DF8A7}" destId="{860466E4-9798-4474-962E-4C1625A7D215}" srcOrd="2" destOrd="0" presId="urn:microsoft.com/office/officeart/2008/layout/LinedList"/>
    <dgm:cxn modelId="{0BCEAC5C-F307-465A-83A1-D2E851FC003D}" type="presParOf" srcId="{A6CFDB8A-5263-4FC6-8D6A-D5645502F588}" destId="{348E00A7-E543-4CF8-BBA0-0DADA43EEB1C}" srcOrd="14" destOrd="0" presId="urn:microsoft.com/office/officeart/2008/layout/LinedList"/>
    <dgm:cxn modelId="{AF4AB6C1-95D0-462B-89E2-2A2029B17737}" type="presParOf" srcId="{A6CFDB8A-5263-4FC6-8D6A-D5645502F588}" destId="{BA1A0625-6FB1-428A-B595-28309565AF13}"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E9C9E3B-7C93-4690-9334-5B4215AB6CBC}" type="doc">
      <dgm:prSet loTypeId="urn:microsoft.com/office/officeart/2008/layout/LinedList" loCatId="list" qsTypeId="urn:microsoft.com/office/officeart/2005/8/quickstyle/3d3" qsCatId="3D" csTypeId="urn:microsoft.com/office/officeart/2005/8/colors/colorful5" csCatId="colorful" phldr="1"/>
      <dgm:spPr/>
      <dgm:t>
        <a:bodyPr/>
        <a:lstStyle/>
        <a:p>
          <a:endParaRPr lang="en-US"/>
        </a:p>
      </dgm:t>
    </dgm:pt>
    <dgm:pt modelId="{E8BBEF71-D5AD-4770-A57A-8B2AB6653AAD}">
      <dgm:prSet phldrT="[Text]" custT="1"/>
      <dgm:spPr/>
      <dgm:t>
        <a:bodyPr/>
        <a:lstStyle/>
        <a:p>
          <a:r>
            <a:rPr lang="en-US" sz="2800" b="1" dirty="0" smtClean="0"/>
            <a:t>Summary Menu</a:t>
          </a:r>
          <a:endParaRPr lang="en-US" sz="2800" b="1" dirty="0"/>
        </a:p>
      </dgm:t>
      <dgm:extLst>
        <a:ext uri="{E40237B7-FDA0-4F09-8148-C483321AD2D9}">
          <dgm14:cNvPr xmlns:dgm14="http://schemas.microsoft.com/office/drawing/2010/diagram" id="0" name="" descr="Summary Menu&#10; 1.  Patient Health Summary&#10; 2.  Ad Hoc Health Summary&#10; 3.  Range of Dates Patient Health Summary&#10; 4.  Visit Patient Health Summary&#10; 5.  Hospital Location Health Summary&#10; 6.  Information Menu&#10; 7.  CPRS Reports Tab ‘Health Summary Types List’ Menu&#10;"/>
        </a:ext>
      </dgm:extLst>
    </dgm:pt>
    <dgm:pt modelId="{6721016F-9E22-417A-82EE-5026785BE53C}" type="parTrans" cxnId="{5E57A892-66D7-4075-9C6D-A66E9B9997D5}">
      <dgm:prSet/>
      <dgm:spPr/>
      <dgm:t>
        <a:bodyPr/>
        <a:lstStyle/>
        <a:p>
          <a:endParaRPr lang="en-US" sz="2800" b="1"/>
        </a:p>
      </dgm:t>
    </dgm:pt>
    <dgm:pt modelId="{358AE791-5085-4AD8-A95C-9440348AD1E9}" type="sibTrans" cxnId="{5E57A892-66D7-4075-9C6D-A66E9B9997D5}">
      <dgm:prSet/>
      <dgm:spPr/>
      <dgm:t>
        <a:bodyPr/>
        <a:lstStyle/>
        <a:p>
          <a:endParaRPr lang="en-US" sz="2800" b="1"/>
        </a:p>
      </dgm:t>
    </dgm:pt>
    <dgm:pt modelId="{C80B3291-FD82-4981-80A2-E27C56A75CF6}">
      <dgm:prSet phldrT="[Text]" custT="1"/>
      <dgm:spPr/>
      <dgm:t>
        <a:bodyPr/>
        <a:lstStyle/>
        <a:p>
          <a:r>
            <a:rPr lang="en-US" sz="2800" b="1" dirty="0" smtClean="0"/>
            <a:t>1.  Patient Health Summary</a:t>
          </a:r>
          <a:endParaRPr lang="en-US" sz="2800" b="1" dirty="0"/>
        </a:p>
      </dgm:t>
      <dgm:extLst>
        <a:ext uri="{E40237B7-FDA0-4F09-8148-C483321AD2D9}">
          <dgm14:cNvPr xmlns:dgm14="http://schemas.microsoft.com/office/drawing/2010/diagram" id="0" name="" descr="Summary Menu&#10; 1.  Patient Health Summary&#10; 2.  Ad Hoc Health Summary&#10; 3.  Range of Dates Patient Health Summary&#10; 4.  Visit Patient Health Summary&#10; 5.  Hospital Location Health Summary&#10; 6.  Information Menu&#10; 7.  CPRS Reports Tab ‘Health Summary Types List’ Menu&#10;"/>
        </a:ext>
      </dgm:extLst>
    </dgm:pt>
    <dgm:pt modelId="{95347008-B6CA-4B8C-B8FB-3F78FB743EE6}" type="parTrans" cxnId="{5FFCBC1D-C408-4BEE-9BB8-0D8498156067}">
      <dgm:prSet/>
      <dgm:spPr/>
      <dgm:t>
        <a:bodyPr/>
        <a:lstStyle/>
        <a:p>
          <a:endParaRPr lang="en-US" sz="2800" b="1"/>
        </a:p>
      </dgm:t>
    </dgm:pt>
    <dgm:pt modelId="{C777B302-C0FD-42BC-AE80-9FBE0200354C}" type="sibTrans" cxnId="{5FFCBC1D-C408-4BEE-9BB8-0D8498156067}">
      <dgm:prSet/>
      <dgm:spPr/>
      <dgm:t>
        <a:bodyPr/>
        <a:lstStyle/>
        <a:p>
          <a:endParaRPr lang="en-US" sz="2800" b="1"/>
        </a:p>
      </dgm:t>
    </dgm:pt>
    <dgm:pt modelId="{D9B4A1C8-27A3-478E-9794-6005FAB88288}">
      <dgm:prSet custT="1"/>
      <dgm:spPr/>
      <dgm:t>
        <a:bodyPr/>
        <a:lstStyle/>
        <a:p>
          <a:r>
            <a:rPr lang="en-US" sz="2800" b="1" dirty="0" smtClean="0"/>
            <a:t>2.  Ad Hoc Health Summary</a:t>
          </a:r>
          <a:endParaRPr lang="en-US" sz="2800" b="1" dirty="0"/>
        </a:p>
      </dgm:t>
      <dgm:extLst>
        <a:ext uri="{E40237B7-FDA0-4F09-8148-C483321AD2D9}">
          <dgm14:cNvPr xmlns:dgm14="http://schemas.microsoft.com/office/drawing/2010/diagram" id="0" name="" descr="Summary Menu&#10; 1.  Patient Health Summary&#10; 2.  Ad Hoc Health Summary&#10; 3.  Range of Dates Patient Health Summary&#10; 4.  Visit Patient Health Summary&#10; 5.  Hospital Location Health Summary&#10; 6.  Information Menu&#10; 7.  CPRS Reports Tab ‘Health Summary Types List’ Menu&#10;"/>
        </a:ext>
      </dgm:extLst>
    </dgm:pt>
    <dgm:pt modelId="{9E801986-7229-4C22-9636-1911CE52C888}" type="parTrans" cxnId="{3A68B7AD-688E-4789-B5F1-82C45491B0E0}">
      <dgm:prSet/>
      <dgm:spPr/>
      <dgm:t>
        <a:bodyPr/>
        <a:lstStyle/>
        <a:p>
          <a:endParaRPr lang="en-US" sz="2800" b="1"/>
        </a:p>
      </dgm:t>
    </dgm:pt>
    <dgm:pt modelId="{034D5719-F908-4ECA-B26E-03F45FD03721}" type="sibTrans" cxnId="{3A68B7AD-688E-4789-B5F1-82C45491B0E0}">
      <dgm:prSet/>
      <dgm:spPr/>
      <dgm:t>
        <a:bodyPr/>
        <a:lstStyle/>
        <a:p>
          <a:endParaRPr lang="en-US" sz="2800" b="1"/>
        </a:p>
      </dgm:t>
    </dgm:pt>
    <dgm:pt modelId="{4F7D17A8-E94B-401B-9683-C5CAF56362EB}">
      <dgm:prSet custT="1"/>
      <dgm:spPr/>
      <dgm:t>
        <a:bodyPr/>
        <a:lstStyle/>
        <a:p>
          <a:r>
            <a:rPr lang="en-US" sz="2800" b="1" dirty="0" smtClean="0"/>
            <a:t>3.  Range of Dates Patient Health Summary</a:t>
          </a:r>
          <a:endParaRPr lang="en-US" sz="2800" b="1" dirty="0"/>
        </a:p>
      </dgm:t>
      <dgm:extLst>
        <a:ext uri="{E40237B7-FDA0-4F09-8148-C483321AD2D9}">
          <dgm14:cNvPr xmlns:dgm14="http://schemas.microsoft.com/office/drawing/2010/diagram" id="0" name="" descr="Summary Menu&#10; 1.  Patient Health Summary&#10; 2.  Ad Hoc Health Summary&#10; 3.  Range of Dates Patient Health Summary&#10; 4.  Visit Patient Health Summary&#10; 5.  Hospital Location Health Summary&#10; 6.  Information Menu&#10; 7.  CPRS Reports Tab ‘Health Summary Types List’ Menu&#10;"/>
        </a:ext>
      </dgm:extLst>
    </dgm:pt>
    <dgm:pt modelId="{C6F75FB5-3681-4FA5-9957-58AA4C5A7066}" type="parTrans" cxnId="{8DC7698F-9548-474F-9090-1EA80D2D449F}">
      <dgm:prSet/>
      <dgm:spPr/>
      <dgm:t>
        <a:bodyPr/>
        <a:lstStyle/>
        <a:p>
          <a:endParaRPr lang="en-US" sz="2800" b="1"/>
        </a:p>
      </dgm:t>
    </dgm:pt>
    <dgm:pt modelId="{63479451-AA2D-45E5-9869-CA542659FD1C}" type="sibTrans" cxnId="{8DC7698F-9548-474F-9090-1EA80D2D449F}">
      <dgm:prSet/>
      <dgm:spPr/>
      <dgm:t>
        <a:bodyPr/>
        <a:lstStyle/>
        <a:p>
          <a:endParaRPr lang="en-US" sz="2800" b="1"/>
        </a:p>
      </dgm:t>
    </dgm:pt>
    <dgm:pt modelId="{3A22944E-D7CC-4FA6-8E71-95EF48465D33}">
      <dgm:prSet custT="1"/>
      <dgm:spPr/>
      <dgm:t>
        <a:bodyPr/>
        <a:lstStyle/>
        <a:p>
          <a:r>
            <a:rPr lang="en-US" sz="2800" b="1" dirty="0" smtClean="0"/>
            <a:t>4.  Visit Patient Health Summary</a:t>
          </a:r>
          <a:endParaRPr lang="en-US" sz="2800" b="1" dirty="0"/>
        </a:p>
      </dgm:t>
      <dgm:extLst>
        <a:ext uri="{E40237B7-FDA0-4F09-8148-C483321AD2D9}">
          <dgm14:cNvPr xmlns:dgm14="http://schemas.microsoft.com/office/drawing/2010/diagram" id="0" name="" descr="Summary Menu&#10; 1.  Patient Health Summary&#10; 2.  Ad Hoc Health Summary&#10; 3.  Range of Dates Patient Health Summary&#10; 4.  Visit Patient Health Summary&#10; 5.  Hospital Location Health Summary&#10; 6.  Information Menu&#10; 7.  CPRS Reports Tab ‘Health Summary Types List’ Menu&#10;"/>
        </a:ext>
      </dgm:extLst>
    </dgm:pt>
    <dgm:pt modelId="{3C2078E0-CD28-4851-A91B-A5C0EBABCFFF}" type="parTrans" cxnId="{32908884-DD8B-44AF-8BEF-A36B55FC5603}">
      <dgm:prSet/>
      <dgm:spPr/>
      <dgm:t>
        <a:bodyPr/>
        <a:lstStyle/>
        <a:p>
          <a:endParaRPr lang="en-US" sz="2800" b="1"/>
        </a:p>
      </dgm:t>
    </dgm:pt>
    <dgm:pt modelId="{76C0D867-D514-4BB0-93E9-E559E827F0F8}" type="sibTrans" cxnId="{32908884-DD8B-44AF-8BEF-A36B55FC5603}">
      <dgm:prSet/>
      <dgm:spPr/>
      <dgm:t>
        <a:bodyPr/>
        <a:lstStyle/>
        <a:p>
          <a:endParaRPr lang="en-US" sz="2800" b="1"/>
        </a:p>
      </dgm:t>
    </dgm:pt>
    <dgm:pt modelId="{AFEE771C-1F14-42E8-82F8-DD11CD6E547D}">
      <dgm:prSet custT="1"/>
      <dgm:spPr/>
      <dgm:t>
        <a:bodyPr/>
        <a:lstStyle/>
        <a:p>
          <a:r>
            <a:rPr lang="en-US" sz="2800" b="1" dirty="0" smtClean="0"/>
            <a:t>5.  Hospital Location Health Summary</a:t>
          </a:r>
          <a:endParaRPr lang="en-US" sz="2800" b="1" dirty="0"/>
        </a:p>
      </dgm:t>
      <dgm:extLst>
        <a:ext uri="{E40237B7-FDA0-4F09-8148-C483321AD2D9}">
          <dgm14:cNvPr xmlns:dgm14="http://schemas.microsoft.com/office/drawing/2010/diagram" id="0" name="" descr="Summary Menu&#10; 1.  Patient Health Summary&#10; 2.  Ad Hoc Health Summary&#10; 3.  Range of Dates Patient Health Summary&#10; 4.  Visit Patient Health Summary&#10; 5.  Hospital Location Health Summary&#10; 6.  Information Menu&#10; 7.  CPRS Reports Tab ‘Health Summary Types List’ Menu&#10;"/>
        </a:ext>
      </dgm:extLst>
    </dgm:pt>
    <dgm:pt modelId="{7978242D-A0D0-4CD1-ABA1-B9594133E614}" type="parTrans" cxnId="{C77F7A34-6C22-41BF-A0ED-FA8A9EC47B57}">
      <dgm:prSet/>
      <dgm:spPr/>
      <dgm:t>
        <a:bodyPr/>
        <a:lstStyle/>
        <a:p>
          <a:endParaRPr lang="en-US" sz="2800" b="1"/>
        </a:p>
      </dgm:t>
    </dgm:pt>
    <dgm:pt modelId="{0C598B04-F38A-442D-B60C-FC341380067B}" type="sibTrans" cxnId="{C77F7A34-6C22-41BF-A0ED-FA8A9EC47B57}">
      <dgm:prSet/>
      <dgm:spPr/>
      <dgm:t>
        <a:bodyPr/>
        <a:lstStyle/>
        <a:p>
          <a:endParaRPr lang="en-US" sz="2800" b="1"/>
        </a:p>
      </dgm:t>
    </dgm:pt>
    <dgm:pt modelId="{AFFEBDA8-506A-4A24-904B-C617F3038E68}">
      <dgm:prSet custT="1"/>
      <dgm:spPr/>
      <dgm:t>
        <a:bodyPr/>
        <a:lstStyle/>
        <a:p>
          <a:r>
            <a:rPr lang="en-US" sz="2800" b="1" dirty="0" smtClean="0"/>
            <a:t>6.  Information Menu</a:t>
          </a:r>
          <a:endParaRPr lang="en-US" sz="2800" b="1" dirty="0"/>
        </a:p>
      </dgm:t>
      <dgm:extLst>
        <a:ext uri="{E40237B7-FDA0-4F09-8148-C483321AD2D9}">
          <dgm14:cNvPr xmlns:dgm14="http://schemas.microsoft.com/office/drawing/2010/diagram" id="0" name="" descr="Summary Menu&#10; 1.  Patient Health Summary&#10; 2.  Ad Hoc Health Summary&#10; 3.  Range of Dates Patient Health Summary&#10; 4.  Visit Patient Health Summary&#10; 5.  Hospital Location Health Summary&#10; 6.  Information Menu&#10; 7.  CPRS Reports Tab ‘Health Summary Types List’ Menu&#10;"/>
        </a:ext>
      </dgm:extLst>
    </dgm:pt>
    <dgm:pt modelId="{6B6658D8-914B-4368-925A-64A029437345}" type="parTrans" cxnId="{8B0CA11E-29C4-4376-9164-943FB2FDD313}">
      <dgm:prSet/>
      <dgm:spPr/>
      <dgm:t>
        <a:bodyPr/>
        <a:lstStyle/>
        <a:p>
          <a:endParaRPr lang="en-US"/>
        </a:p>
      </dgm:t>
    </dgm:pt>
    <dgm:pt modelId="{42149E02-4ADA-46CD-AB94-5F5F1D0DF78F}" type="sibTrans" cxnId="{8B0CA11E-29C4-4376-9164-943FB2FDD313}">
      <dgm:prSet/>
      <dgm:spPr/>
      <dgm:t>
        <a:bodyPr/>
        <a:lstStyle/>
        <a:p>
          <a:endParaRPr lang="en-US"/>
        </a:p>
      </dgm:t>
    </dgm:pt>
    <dgm:pt modelId="{129BC42F-0D0D-47E6-9590-FD1DB5F97177}">
      <dgm:prSet custT="1"/>
      <dgm:spPr/>
      <dgm:t>
        <a:bodyPr/>
        <a:lstStyle/>
        <a:p>
          <a:r>
            <a:rPr lang="en-US" sz="2800" b="1" dirty="0" smtClean="0"/>
            <a:t>7.  CPRS Reports Tab ‘Health Summary Types List’ Menu</a:t>
          </a:r>
          <a:endParaRPr lang="en-US" sz="2800" b="1" dirty="0"/>
        </a:p>
      </dgm:t>
      <dgm:extLst>
        <a:ext uri="{E40237B7-FDA0-4F09-8148-C483321AD2D9}">
          <dgm14:cNvPr xmlns:dgm14="http://schemas.microsoft.com/office/drawing/2010/diagram" id="0" name="" descr="Summary Menu&#10; 1.  Patient Health Summary&#10; 2.  Ad Hoc Health Summary&#10; 3.  Range of Dates Patient Health Summary&#10; 4.  Visit Patient Health Summary&#10; 5.  Hospital Location Health Summary&#10; 6.  Information Menu&#10; 7.  CPRS Reports Tab ‘Health Summary Types List’ Menu&#10;"/>
        </a:ext>
      </dgm:extLst>
    </dgm:pt>
    <dgm:pt modelId="{BE522187-014F-4C54-9F2E-2519B134D34D}" type="parTrans" cxnId="{41587653-3FE5-41EA-9260-61BC1FD8686C}">
      <dgm:prSet/>
      <dgm:spPr/>
      <dgm:t>
        <a:bodyPr/>
        <a:lstStyle/>
        <a:p>
          <a:endParaRPr lang="en-US"/>
        </a:p>
      </dgm:t>
    </dgm:pt>
    <dgm:pt modelId="{8B127112-7AA7-4696-BDEA-D2B0F478142F}" type="sibTrans" cxnId="{41587653-3FE5-41EA-9260-61BC1FD8686C}">
      <dgm:prSet/>
      <dgm:spPr/>
      <dgm:t>
        <a:bodyPr/>
        <a:lstStyle/>
        <a:p>
          <a:endParaRPr lang="en-US"/>
        </a:p>
      </dgm:t>
    </dgm:pt>
    <dgm:pt modelId="{B82FC553-CD51-4323-AC4D-0AD5E070B96F}" type="pres">
      <dgm:prSet presAssocID="{4E9C9E3B-7C93-4690-9334-5B4215AB6CBC}" presName="vert0" presStyleCnt="0">
        <dgm:presLayoutVars>
          <dgm:dir/>
          <dgm:animOne val="branch"/>
          <dgm:animLvl val="lvl"/>
        </dgm:presLayoutVars>
      </dgm:prSet>
      <dgm:spPr/>
      <dgm:t>
        <a:bodyPr/>
        <a:lstStyle/>
        <a:p>
          <a:endParaRPr lang="en-US"/>
        </a:p>
      </dgm:t>
    </dgm:pt>
    <dgm:pt modelId="{4A17436C-AF85-4C7F-9CCC-ADF4C3BDDA4A}" type="pres">
      <dgm:prSet presAssocID="{E8BBEF71-D5AD-4770-A57A-8B2AB6653AAD}" presName="thickLine" presStyleLbl="alignNode1" presStyleIdx="0" presStyleCnt="1"/>
      <dgm:spPr/>
      <dgm:extLst>
        <a:ext uri="{E40237B7-FDA0-4F09-8148-C483321AD2D9}">
          <dgm14:cNvPr xmlns:dgm14="http://schemas.microsoft.com/office/drawing/2010/diagram" id="0" name="" descr="Summary Menu&#10; 1.  Patient Health Summary&#10; 2.  Ad Hoc Health Summary&#10; 3.  Range of Dates Patient Health Summary&#10; 4.  Visit Patient Health Summary&#10; 5.  Hospital Location Health Summary&#10; 6.  Information Menu&#10; 7.  CPRS Reports Tab ‘Health Summary Types List’ Menu&#10;"/>
        </a:ext>
      </dgm:extLst>
    </dgm:pt>
    <dgm:pt modelId="{65EA4AD7-93DE-40DE-A57F-1C4CEA3453C8}" type="pres">
      <dgm:prSet presAssocID="{E8BBEF71-D5AD-4770-A57A-8B2AB6653AAD}" presName="horz1" presStyleCnt="0"/>
      <dgm:spPr/>
    </dgm:pt>
    <dgm:pt modelId="{ABB8F897-E28C-4218-B859-634176B67F95}" type="pres">
      <dgm:prSet presAssocID="{E8BBEF71-D5AD-4770-A57A-8B2AB6653AAD}" presName="tx1" presStyleLbl="revTx" presStyleIdx="0" presStyleCnt="8" custScaleX="117414"/>
      <dgm:spPr/>
      <dgm:t>
        <a:bodyPr/>
        <a:lstStyle/>
        <a:p>
          <a:endParaRPr lang="en-US"/>
        </a:p>
      </dgm:t>
    </dgm:pt>
    <dgm:pt modelId="{54F668EB-2285-402B-A6F3-1D9DCC026CC1}" type="pres">
      <dgm:prSet presAssocID="{E8BBEF71-D5AD-4770-A57A-8B2AB6653AAD}" presName="vert1" presStyleCnt="0"/>
      <dgm:spPr/>
    </dgm:pt>
    <dgm:pt modelId="{F2C932C3-9731-44E8-AE5C-9670781DB7A9}" type="pres">
      <dgm:prSet presAssocID="{C80B3291-FD82-4981-80A2-E27C56A75CF6}" presName="vertSpace2a" presStyleCnt="0"/>
      <dgm:spPr/>
    </dgm:pt>
    <dgm:pt modelId="{D995486E-6FE4-462C-9E16-6FE7571B0B44}" type="pres">
      <dgm:prSet presAssocID="{C80B3291-FD82-4981-80A2-E27C56A75CF6}" presName="horz2" presStyleCnt="0"/>
      <dgm:spPr/>
    </dgm:pt>
    <dgm:pt modelId="{336373D6-48D0-4E85-BCDD-5F244DFF618A}" type="pres">
      <dgm:prSet presAssocID="{C80B3291-FD82-4981-80A2-E27C56A75CF6}" presName="horzSpace2" presStyleCnt="0"/>
      <dgm:spPr/>
    </dgm:pt>
    <dgm:pt modelId="{A334724A-1BA3-441D-8F81-9165666746C8}" type="pres">
      <dgm:prSet presAssocID="{C80B3291-FD82-4981-80A2-E27C56A75CF6}" presName="tx2" presStyleLbl="revTx" presStyleIdx="1" presStyleCnt="8" custScaleX="90529"/>
      <dgm:spPr/>
      <dgm:t>
        <a:bodyPr/>
        <a:lstStyle/>
        <a:p>
          <a:endParaRPr lang="en-US"/>
        </a:p>
      </dgm:t>
    </dgm:pt>
    <dgm:pt modelId="{AC405234-C32C-4BFD-AF1C-674C3609CF33}" type="pres">
      <dgm:prSet presAssocID="{C80B3291-FD82-4981-80A2-E27C56A75CF6}" presName="vert2" presStyleCnt="0"/>
      <dgm:spPr/>
    </dgm:pt>
    <dgm:pt modelId="{E0347F7C-4EA2-41F9-8ACF-65CE79DFF208}" type="pres">
      <dgm:prSet presAssocID="{C80B3291-FD82-4981-80A2-E27C56A75CF6}" presName="thinLine2b" presStyleLbl="callout" presStyleIdx="0" presStyleCnt="7" custLinFactY="-200000" custLinFactNeighborY="-266480"/>
      <dgm:spPr/>
      <dgm:extLst>
        <a:ext uri="{E40237B7-FDA0-4F09-8148-C483321AD2D9}">
          <dgm14:cNvPr xmlns:dgm14="http://schemas.microsoft.com/office/drawing/2010/diagram" id="0" name="" descr="Summary Menu&#10; 1.  Patient Health Summary&#10; 2.  Ad Hoc Health Summary&#10; 3.  Range of Dates Patient Health Summary&#10; 4.  Visit Patient Health Summary&#10; 5.  Hospital Location Health Summary&#10; 6.  Information Menu&#10; 7.  CPRS Reports Tab ‘Health Summary Types List’ Menu&#10;"/>
        </a:ext>
      </dgm:extLst>
    </dgm:pt>
    <dgm:pt modelId="{3C756716-7E8A-4598-A4DE-3F97DABD0580}" type="pres">
      <dgm:prSet presAssocID="{C80B3291-FD82-4981-80A2-E27C56A75CF6}" presName="vertSpace2b" presStyleCnt="0"/>
      <dgm:spPr/>
    </dgm:pt>
    <dgm:pt modelId="{D4119C4A-23A9-4274-A770-9FEEEFC1C9A6}" type="pres">
      <dgm:prSet presAssocID="{D9B4A1C8-27A3-478E-9794-6005FAB88288}" presName="horz2" presStyleCnt="0"/>
      <dgm:spPr/>
    </dgm:pt>
    <dgm:pt modelId="{4C601493-840B-4397-A64E-33282776264E}" type="pres">
      <dgm:prSet presAssocID="{D9B4A1C8-27A3-478E-9794-6005FAB88288}" presName="horzSpace2" presStyleCnt="0"/>
      <dgm:spPr/>
    </dgm:pt>
    <dgm:pt modelId="{2C301745-D667-4F10-BA18-2C007040FA87}" type="pres">
      <dgm:prSet presAssocID="{D9B4A1C8-27A3-478E-9794-6005FAB88288}" presName="tx2" presStyleLbl="revTx" presStyleIdx="2" presStyleCnt="8" custLinFactNeighborX="72" custLinFactNeighborY="-25009"/>
      <dgm:spPr/>
      <dgm:t>
        <a:bodyPr/>
        <a:lstStyle/>
        <a:p>
          <a:endParaRPr lang="en-US"/>
        </a:p>
      </dgm:t>
    </dgm:pt>
    <dgm:pt modelId="{C2C70264-63EC-44C3-A37E-86576C0D3778}" type="pres">
      <dgm:prSet presAssocID="{D9B4A1C8-27A3-478E-9794-6005FAB88288}" presName="vert2" presStyleCnt="0"/>
      <dgm:spPr/>
    </dgm:pt>
    <dgm:pt modelId="{75F7AFCB-C4C5-43A6-9939-315885B36C3F}" type="pres">
      <dgm:prSet presAssocID="{D9B4A1C8-27A3-478E-9794-6005FAB88288}" presName="thinLine2b" presStyleLbl="callout" presStyleIdx="1" presStyleCnt="7" custLinFactY="-352478" custLinFactNeighborY="-400000"/>
      <dgm:spPr/>
      <dgm:extLst>
        <a:ext uri="{E40237B7-FDA0-4F09-8148-C483321AD2D9}">
          <dgm14:cNvPr xmlns:dgm14="http://schemas.microsoft.com/office/drawing/2010/diagram" id="0" name="" descr="Summary Menu&#10; 1.  Patient Health Summary&#10; 2.  Ad Hoc Health Summary&#10; 3.  Range of Dates Patient Health Summary&#10; 4.  Visit Patient Health Summary&#10; 5.  Hospital Location Health Summary&#10; 6.  Information Menu&#10; 7.  CPRS Reports Tab ‘Health Summary Types List’ Menu&#10;"/>
        </a:ext>
      </dgm:extLst>
    </dgm:pt>
    <dgm:pt modelId="{E72E6469-BC6E-4F74-81C1-97F57E967F7D}" type="pres">
      <dgm:prSet presAssocID="{D9B4A1C8-27A3-478E-9794-6005FAB88288}" presName="vertSpace2b" presStyleCnt="0"/>
      <dgm:spPr/>
    </dgm:pt>
    <dgm:pt modelId="{2103572C-E416-4C3F-A040-8391182DC53B}" type="pres">
      <dgm:prSet presAssocID="{4F7D17A8-E94B-401B-9683-C5CAF56362EB}" presName="horz2" presStyleCnt="0"/>
      <dgm:spPr/>
    </dgm:pt>
    <dgm:pt modelId="{FF840251-7F56-44CF-881D-3296725CECBB}" type="pres">
      <dgm:prSet presAssocID="{4F7D17A8-E94B-401B-9683-C5CAF56362EB}" presName="horzSpace2" presStyleCnt="0"/>
      <dgm:spPr/>
    </dgm:pt>
    <dgm:pt modelId="{2967B05A-BA43-4D75-BE98-12FD618A39B8}" type="pres">
      <dgm:prSet presAssocID="{4F7D17A8-E94B-401B-9683-C5CAF56362EB}" presName="tx2" presStyleLbl="revTx" presStyleIdx="3" presStyleCnt="8" custLinFactNeighborX="72" custLinFactNeighborY="-43873"/>
      <dgm:spPr/>
      <dgm:t>
        <a:bodyPr/>
        <a:lstStyle/>
        <a:p>
          <a:endParaRPr lang="en-US"/>
        </a:p>
      </dgm:t>
    </dgm:pt>
    <dgm:pt modelId="{A6AAA0D6-2E8C-467F-B7B0-AEB2DD2A8083}" type="pres">
      <dgm:prSet presAssocID="{4F7D17A8-E94B-401B-9683-C5CAF56362EB}" presName="vert2" presStyleCnt="0"/>
      <dgm:spPr/>
    </dgm:pt>
    <dgm:pt modelId="{6A0CDB4E-6D5B-4D3B-8F8E-EC8807F97498}" type="pres">
      <dgm:prSet presAssocID="{4F7D17A8-E94B-401B-9683-C5CAF56362EB}" presName="thinLine2b" presStyleLbl="callout" presStyleIdx="2" presStyleCnt="7" custLinFactNeighborY="-51582"/>
      <dgm:spPr/>
      <dgm:extLst>
        <a:ext uri="{E40237B7-FDA0-4F09-8148-C483321AD2D9}">
          <dgm14:cNvPr xmlns:dgm14="http://schemas.microsoft.com/office/drawing/2010/diagram" id="0" name="" descr="Summary Menu&#10; 1.  Patient Health Summary&#10; 2.  Ad Hoc Health Summary&#10; 3.  Range of Dates Patient Health Summary&#10; 4.  Visit Patient Health Summary&#10; 5.  Hospital Location Health Summary&#10; 6.  Information Menu&#10; 7.  CPRS Reports Tab ‘Health Summary Types List’ Menu&#10;"/>
        </a:ext>
      </dgm:extLst>
    </dgm:pt>
    <dgm:pt modelId="{02CC817E-016E-4331-B5C4-091D9EDA3EB0}" type="pres">
      <dgm:prSet presAssocID="{4F7D17A8-E94B-401B-9683-C5CAF56362EB}" presName="vertSpace2b" presStyleCnt="0"/>
      <dgm:spPr/>
    </dgm:pt>
    <dgm:pt modelId="{55B02CF0-2EE4-4207-84A9-7C4570380BD7}" type="pres">
      <dgm:prSet presAssocID="{3A22944E-D7CC-4FA6-8E71-95EF48465D33}" presName="horz2" presStyleCnt="0"/>
      <dgm:spPr/>
    </dgm:pt>
    <dgm:pt modelId="{593F10C5-26AB-47F6-A87A-7CC3C17FE072}" type="pres">
      <dgm:prSet presAssocID="{3A22944E-D7CC-4FA6-8E71-95EF48465D33}" presName="horzSpace2" presStyleCnt="0"/>
      <dgm:spPr/>
    </dgm:pt>
    <dgm:pt modelId="{BC7EDD3F-E316-448B-9A5E-E3B47914D484}" type="pres">
      <dgm:prSet presAssocID="{3A22944E-D7CC-4FA6-8E71-95EF48465D33}" presName="tx2" presStyleLbl="revTx" presStyleIdx="4" presStyleCnt="8" custLinFactNeighborX="72" custLinFactNeighborY="-3318"/>
      <dgm:spPr/>
      <dgm:t>
        <a:bodyPr/>
        <a:lstStyle/>
        <a:p>
          <a:endParaRPr lang="en-US"/>
        </a:p>
      </dgm:t>
    </dgm:pt>
    <dgm:pt modelId="{83A75374-3C2C-4245-BB8E-E4ABA8801AD3}" type="pres">
      <dgm:prSet presAssocID="{3A22944E-D7CC-4FA6-8E71-95EF48465D33}" presName="vert2" presStyleCnt="0"/>
      <dgm:spPr/>
    </dgm:pt>
    <dgm:pt modelId="{317AEC29-39E7-49FD-AA53-B100B43BF0CF}" type="pres">
      <dgm:prSet presAssocID="{3A22944E-D7CC-4FA6-8E71-95EF48465D33}" presName="thinLine2b" presStyleLbl="callout" presStyleIdx="3" presStyleCnt="7" custLinFactY="-100000" custLinFactNeighborY="-188594"/>
      <dgm:spPr/>
      <dgm:extLst>
        <a:ext uri="{E40237B7-FDA0-4F09-8148-C483321AD2D9}">
          <dgm14:cNvPr xmlns:dgm14="http://schemas.microsoft.com/office/drawing/2010/diagram" id="0" name="" descr="Summary Menu&#10; 1.  Patient Health Summary&#10; 2.  Ad Hoc Health Summary&#10; 3.  Range of Dates Patient Health Summary&#10; 4.  Visit Patient Health Summary&#10; 5.  Hospital Location Health Summary&#10; 6.  Information Menu&#10; 7.  CPRS Reports Tab ‘Health Summary Types List’ Menu&#10;"/>
        </a:ext>
      </dgm:extLst>
    </dgm:pt>
    <dgm:pt modelId="{7D02A4BD-583A-4F8D-9762-7566205A3D63}" type="pres">
      <dgm:prSet presAssocID="{3A22944E-D7CC-4FA6-8E71-95EF48465D33}" presName="vertSpace2b" presStyleCnt="0"/>
      <dgm:spPr/>
    </dgm:pt>
    <dgm:pt modelId="{46CDC04C-E5C7-49AB-BE62-F1CE42270166}" type="pres">
      <dgm:prSet presAssocID="{AFEE771C-1F14-42E8-82F8-DD11CD6E547D}" presName="horz2" presStyleCnt="0"/>
      <dgm:spPr/>
    </dgm:pt>
    <dgm:pt modelId="{015C3BDC-64C7-4D49-A73A-50D03C190773}" type="pres">
      <dgm:prSet presAssocID="{AFEE771C-1F14-42E8-82F8-DD11CD6E547D}" presName="horzSpace2" presStyleCnt="0"/>
      <dgm:spPr/>
    </dgm:pt>
    <dgm:pt modelId="{56C6FF58-A366-4C1C-BC81-B8846A007F79}" type="pres">
      <dgm:prSet presAssocID="{AFEE771C-1F14-42E8-82F8-DD11CD6E547D}" presName="tx2" presStyleLbl="revTx" presStyleIdx="5" presStyleCnt="8" custLinFactNeighborX="72" custLinFactNeighborY="-15641"/>
      <dgm:spPr/>
      <dgm:t>
        <a:bodyPr/>
        <a:lstStyle/>
        <a:p>
          <a:endParaRPr lang="en-US"/>
        </a:p>
      </dgm:t>
    </dgm:pt>
    <dgm:pt modelId="{273CE924-5743-4982-9E9A-74747C9D7627}" type="pres">
      <dgm:prSet presAssocID="{AFEE771C-1F14-42E8-82F8-DD11CD6E547D}" presName="vert2" presStyleCnt="0"/>
      <dgm:spPr/>
    </dgm:pt>
    <dgm:pt modelId="{DE5225BC-39E5-42A7-9788-15B790EDAA6D}" type="pres">
      <dgm:prSet presAssocID="{AFEE771C-1F14-42E8-82F8-DD11CD6E547D}" presName="thinLine2b" presStyleLbl="callout" presStyleIdx="4" presStyleCnt="7" custLinFactY="-223392" custLinFactNeighborY="-300000"/>
      <dgm:spPr/>
      <dgm:extLst>
        <a:ext uri="{E40237B7-FDA0-4F09-8148-C483321AD2D9}">
          <dgm14:cNvPr xmlns:dgm14="http://schemas.microsoft.com/office/drawing/2010/diagram" id="0" name="" descr="Summary Menu&#10; 1.  Patient Health Summary&#10; 2.  Ad Hoc Health Summary&#10; 3.  Range of Dates Patient Health Summary&#10; 4.  Visit Patient Health Summary&#10; 5.  Hospital Location Health Summary&#10; 6.  Information Menu&#10; 7.  CPRS Reports Tab ‘Health Summary Types List’ Menu&#10;"/>
        </a:ext>
      </dgm:extLst>
    </dgm:pt>
    <dgm:pt modelId="{AEFD036C-4300-454D-AF76-27DD0CC2AD7C}" type="pres">
      <dgm:prSet presAssocID="{AFEE771C-1F14-42E8-82F8-DD11CD6E547D}" presName="vertSpace2b" presStyleCnt="0"/>
      <dgm:spPr/>
    </dgm:pt>
    <dgm:pt modelId="{B1D41CAC-4A65-481F-BDB1-F5B92801184B}" type="pres">
      <dgm:prSet presAssocID="{AFFEBDA8-506A-4A24-904B-C617F3038E68}" presName="horz2" presStyleCnt="0"/>
      <dgm:spPr/>
    </dgm:pt>
    <dgm:pt modelId="{022FD442-AB89-4C91-87CD-068B5A6D47EA}" type="pres">
      <dgm:prSet presAssocID="{AFFEBDA8-506A-4A24-904B-C617F3038E68}" presName="horzSpace2" presStyleCnt="0"/>
      <dgm:spPr/>
    </dgm:pt>
    <dgm:pt modelId="{088738FC-364E-4223-B381-E23A41F211EE}" type="pres">
      <dgm:prSet presAssocID="{AFFEBDA8-506A-4A24-904B-C617F3038E68}" presName="tx2" presStyleLbl="revTx" presStyleIdx="6" presStyleCnt="8" custLinFactNeighborY="-32226"/>
      <dgm:spPr/>
      <dgm:t>
        <a:bodyPr/>
        <a:lstStyle/>
        <a:p>
          <a:endParaRPr lang="en-US"/>
        </a:p>
      </dgm:t>
    </dgm:pt>
    <dgm:pt modelId="{26B8025E-F08A-40C2-8FEA-79D0B9C36A38}" type="pres">
      <dgm:prSet presAssocID="{AFFEBDA8-506A-4A24-904B-C617F3038E68}" presName="vert2" presStyleCnt="0"/>
      <dgm:spPr/>
    </dgm:pt>
    <dgm:pt modelId="{CF13BEC8-75CA-44B7-AAD0-333CE925A39E}" type="pres">
      <dgm:prSet presAssocID="{AFFEBDA8-506A-4A24-904B-C617F3038E68}" presName="thinLine2b" presStyleLbl="callout" presStyleIdx="5" presStyleCnt="7" custLinFactY="-357204" custLinFactNeighborY="-400000"/>
      <dgm:spPr/>
      <dgm:extLst>
        <a:ext uri="{E40237B7-FDA0-4F09-8148-C483321AD2D9}">
          <dgm14:cNvPr xmlns:dgm14="http://schemas.microsoft.com/office/drawing/2010/diagram" id="0" name="" descr="Summary Menu&#10; 1.  Patient Health Summary&#10; 2.  Ad Hoc Health Summary&#10; 3.  Range of Dates Patient Health Summary&#10; 4.  Visit Patient Health Summary&#10; 5.  Hospital Location Health Summary&#10; 6.  Information Menu&#10; 7.  CPRS Reports Tab ‘Health Summary Types List’ Menu&#10;"/>
        </a:ext>
      </dgm:extLst>
    </dgm:pt>
    <dgm:pt modelId="{18FFDF09-BC4B-46DE-922F-0189459B99A6}" type="pres">
      <dgm:prSet presAssocID="{AFFEBDA8-506A-4A24-904B-C617F3038E68}" presName="vertSpace2b" presStyleCnt="0"/>
      <dgm:spPr/>
    </dgm:pt>
    <dgm:pt modelId="{B4E1966B-5190-4DE4-AA1C-895B57BAAE5D}" type="pres">
      <dgm:prSet presAssocID="{129BC42F-0D0D-47E6-9590-FD1DB5F97177}" presName="horz2" presStyleCnt="0"/>
      <dgm:spPr/>
    </dgm:pt>
    <dgm:pt modelId="{E5553AF0-BD90-4F56-9ED2-77A1936D347E}" type="pres">
      <dgm:prSet presAssocID="{129BC42F-0D0D-47E6-9590-FD1DB5F97177}" presName="horzSpace2" presStyleCnt="0"/>
      <dgm:spPr/>
    </dgm:pt>
    <dgm:pt modelId="{3952ADE8-A77F-4B07-A604-35554BF729D3}" type="pres">
      <dgm:prSet presAssocID="{129BC42F-0D0D-47E6-9590-FD1DB5F97177}" presName="tx2" presStyleLbl="revTx" presStyleIdx="7" presStyleCnt="8" custLinFactNeighborY="-44550"/>
      <dgm:spPr/>
      <dgm:t>
        <a:bodyPr/>
        <a:lstStyle/>
        <a:p>
          <a:endParaRPr lang="en-US"/>
        </a:p>
      </dgm:t>
    </dgm:pt>
    <dgm:pt modelId="{1CA3843B-977B-4273-8B01-B4DFDEE9568F}" type="pres">
      <dgm:prSet presAssocID="{129BC42F-0D0D-47E6-9590-FD1DB5F97177}" presName="vert2" presStyleCnt="0"/>
      <dgm:spPr/>
    </dgm:pt>
    <dgm:pt modelId="{03E6388C-2175-4B63-BCEA-879F507B8D22}" type="pres">
      <dgm:prSet presAssocID="{129BC42F-0D0D-47E6-9590-FD1DB5F97177}" presName="thinLine2b" presStyleLbl="callout" presStyleIdx="6" presStyleCnt="7"/>
      <dgm:spPr/>
      <dgm:extLst>
        <a:ext uri="{E40237B7-FDA0-4F09-8148-C483321AD2D9}">
          <dgm14:cNvPr xmlns:dgm14="http://schemas.microsoft.com/office/drawing/2010/diagram" id="0" name="" descr="Summary Menu&#10; 1.  Patient Health Summary&#10; 2.  Ad Hoc Health Summary&#10; 3.  Range of Dates Patient Health Summary&#10; 4.  Visit Patient Health Summary&#10; 5.  Hospital Location Health Summary&#10; 6.  Information Menu&#10; 7.  CPRS Reports Tab ‘Health Summary Types List’ Menu&#10;"/>
        </a:ext>
      </dgm:extLst>
    </dgm:pt>
    <dgm:pt modelId="{DB481217-9FB2-4CF2-9B4D-E8BBF858B565}" type="pres">
      <dgm:prSet presAssocID="{129BC42F-0D0D-47E6-9590-FD1DB5F97177}" presName="vertSpace2b" presStyleCnt="0"/>
      <dgm:spPr/>
    </dgm:pt>
  </dgm:ptLst>
  <dgm:cxnLst>
    <dgm:cxn modelId="{3A68B7AD-688E-4789-B5F1-82C45491B0E0}" srcId="{E8BBEF71-D5AD-4770-A57A-8B2AB6653AAD}" destId="{D9B4A1C8-27A3-478E-9794-6005FAB88288}" srcOrd="1" destOrd="0" parTransId="{9E801986-7229-4C22-9636-1911CE52C888}" sibTransId="{034D5719-F908-4ECA-B26E-03F45FD03721}"/>
    <dgm:cxn modelId="{D2436F6B-3C94-419C-A8D7-C9D7C9B4B9DC}" type="presOf" srcId="{129BC42F-0D0D-47E6-9590-FD1DB5F97177}" destId="{3952ADE8-A77F-4B07-A604-35554BF729D3}" srcOrd="0" destOrd="0" presId="urn:microsoft.com/office/officeart/2008/layout/LinedList"/>
    <dgm:cxn modelId="{32908884-DD8B-44AF-8BEF-A36B55FC5603}" srcId="{E8BBEF71-D5AD-4770-A57A-8B2AB6653AAD}" destId="{3A22944E-D7CC-4FA6-8E71-95EF48465D33}" srcOrd="3" destOrd="0" parTransId="{3C2078E0-CD28-4851-A91B-A5C0EBABCFFF}" sibTransId="{76C0D867-D514-4BB0-93E9-E559E827F0F8}"/>
    <dgm:cxn modelId="{BD111328-3B1A-40E2-B118-0B6E862FF364}" type="presOf" srcId="{E8BBEF71-D5AD-4770-A57A-8B2AB6653AAD}" destId="{ABB8F897-E28C-4218-B859-634176B67F95}" srcOrd="0" destOrd="0" presId="urn:microsoft.com/office/officeart/2008/layout/LinedList"/>
    <dgm:cxn modelId="{8DC7698F-9548-474F-9090-1EA80D2D449F}" srcId="{E8BBEF71-D5AD-4770-A57A-8B2AB6653AAD}" destId="{4F7D17A8-E94B-401B-9683-C5CAF56362EB}" srcOrd="2" destOrd="0" parTransId="{C6F75FB5-3681-4FA5-9957-58AA4C5A7066}" sibTransId="{63479451-AA2D-45E5-9869-CA542659FD1C}"/>
    <dgm:cxn modelId="{33A030C4-2689-4C40-8A6C-23305664603F}" type="presOf" srcId="{4E9C9E3B-7C93-4690-9334-5B4215AB6CBC}" destId="{B82FC553-CD51-4323-AC4D-0AD5E070B96F}" srcOrd="0" destOrd="0" presId="urn:microsoft.com/office/officeart/2008/layout/LinedList"/>
    <dgm:cxn modelId="{5CA2A67B-1E43-4083-B4A4-B9FF3CDF95B6}" type="presOf" srcId="{3A22944E-D7CC-4FA6-8E71-95EF48465D33}" destId="{BC7EDD3F-E316-448B-9A5E-E3B47914D484}" srcOrd="0" destOrd="0" presId="urn:microsoft.com/office/officeart/2008/layout/LinedList"/>
    <dgm:cxn modelId="{5E57A892-66D7-4075-9C6D-A66E9B9997D5}" srcId="{4E9C9E3B-7C93-4690-9334-5B4215AB6CBC}" destId="{E8BBEF71-D5AD-4770-A57A-8B2AB6653AAD}" srcOrd="0" destOrd="0" parTransId="{6721016F-9E22-417A-82EE-5026785BE53C}" sibTransId="{358AE791-5085-4AD8-A95C-9440348AD1E9}"/>
    <dgm:cxn modelId="{B65D22DE-20FB-4CA6-BDBA-D2A2B664D75C}" type="presOf" srcId="{C80B3291-FD82-4981-80A2-E27C56A75CF6}" destId="{A334724A-1BA3-441D-8F81-9165666746C8}" srcOrd="0" destOrd="0" presId="urn:microsoft.com/office/officeart/2008/layout/LinedList"/>
    <dgm:cxn modelId="{17393F48-BD78-4497-B6A7-5378F195344E}" type="presOf" srcId="{4F7D17A8-E94B-401B-9683-C5CAF56362EB}" destId="{2967B05A-BA43-4D75-BE98-12FD618A39B8}" srcOrd="0" destOrd="0" presId="urn:microsoft.com/office/officeart/2008/layout/LinedList"/>
    <dgm:cxn modelId="{8D181F1F-6550-4F09-89A3-D8FB28CAC810}" type="presOf" srcId="{AFEE771C-1F14-42E8-82F8-DD11CD6E547D}" destId="{56C6FF58-A366-4C1C-BC81-B8846A007F79}" srcOrd="0" destOrd="0" presId="urn:microsoft.com/office/officeart/2008/layout/LinedList"/>
    <dgm:cxn modelId="{41587653-3FE5-41EA-9260-61BC1FD8686C}" srcId="{E8BBEF71-D5AD-4770-A57A-8B2AB6653AAD}" destId="{129BC42F-0D0D-47E6-9590-FD1DB5F97177}" srcOrd="6" destOrd="0" parTransId="{BE522187-014F-4C54-9F2E-2519B134D34D}" sibTransId="{8B127112-7AA7-4696-BDEA-D2B0F478142F}"/>
    <dgm:cxn modelId="{5FFCBC1D-C408-4BEE-9BB8-0D8498156067}" srcId="{E8BBEF71-D5AD-4770-A57A-8B2AB6653AAD}" destId="{C80B3291-FD82-4981-80A2-E27C56A75CF6}" srcOrd="0" destOrd="0" parTransId="{95347008-B6CA-4B8C-B8FB-3F78FB743EE6}" sibTransId="{C777B302-C0FD-42BC-AE80-9FBE0200354C}"/>
    <dgm:cxn modelId="{C77F7A34-6C22-41BF-A0ED-FA8A9EC47B57}" srcId="{E8BBEF71-D5AD-4770-A57A-8B2AB6653AAD}" destId="{AFEE771C-1F14-42E8-82F8-DD11CD6E547D}" srcOrd="4" destOrd="0" parTransId="{7978242D-A0D0-4CD1-ABA1-B9594133E614}" sibTransId="{0C598B04-F38A-442D-B60C-FC341380067B}"/>
    <dgm:cxn modelId="{5FA8CAFA-C2AB-4DCF-804C-3539249193DD}" type="presOf" srcId="{D9B4A1C8-27A3-478E-9794-6005FAB88288}" destId="{2C301745-D667-4F10-BA18-2C007040FA87}" srcOrd="0" destOrd="0" presId="urn:microsoft.com/office/officeart/2008/layout/LinedList"/>
    <dgm:cxn modelId="{AE1167FE-88CC-4ECA-B3AE-BFB5CB6EA126}" type="presOf" srcId="{AFFEBDA8-506A-4A24-904B-C617F3038E68}" destId="{088738FC-364E-4223-B381-E23A41F211EE}" srcOrd="0" destOrd="0" presId="urn:microsoft.com/office/officeart/2008/layout/LinedList"/>
    <dgm:cxn modelId="{8B0CA11E-29C4-4376-9164-943FB2FDD313}" srcId="{E8BBEF71-D5AD-4770-A57A-8B2AB6653AAD}" destId="{AFFEBDA8-506A-4A24-904B-C617F3038E68}" srcOrd="5" destOrd="0" parTransId="{6B6658D8-914B-4368-925A-64A029437345}" sibTransId="{42149E02-4ADA-46CD-AB94-5F5F1D0DF78F}"/>
    <dgm:cxn modelId="{4097E725-406D-4E24-8235-F921C80504EF}" type="presParOf" srcId="{B82FC553-CD51-4323-AC4D-0AD5E070B96F}" destId="{4A17436C-AF85-4C7F-9CCC-ADF4C3BDDA4A}" srcOrd="0" destOrd="0" presId="urn:microsoft.com/office/officeart/2008/layout/LinedList"/>
    <dgm:cxn modelId="{F72ECEF7-6340-42CE-9DD0-2800FF42ACB9}" type="presParOf" srcId="{B82FC553-CD51-4323-AC4D-0AD5E070B96F}" destId="{65EA4AD7-93DE-40DE-A57F-1C4CEA3453C8}" srcOrd="1" destOrd="0" presId="urn:microsoft.com/office/officeart/2008/layout/LinedList"/>
    <dgm:cxn modelId="{854E05D2-5E8F-4CBF-A7EE-1FB8052E683E}" type="presParOf" srcId="{65EA4AD7-93DE-40DE-A57F-1C4CEA3453C8}" destId="{ABB8F897-E28C-4218-B859-634176B67F95}" srcOrd="0" destOrd="0" presId="urn:microsoft.com/office/officeart/2008/layout/LinedList"/>
    <dgm:cxn modelId="{CA34FAF5-99C4-41D8-8AF6-E54FFE268014}" type="presParOf" srcId="{65EA4AD7-93DE-40DE-A57F-1C4CEA3453C8}" destId="{54F668EB-2285-402B-A6F3-1D9DCC026CC1}" srcOrd="1" destOrd="0" presId="urn:microsoft.com/office/officeart/2008/layout/LinedList"/>
    <dgm:cxn modelId="{0BFC9BD1-23AA-4510-9E87-827ED73BA381}" type="presParOf" srcId="{54F668EB-2285-402B-A6F3-1D9DCC026CC1}" destId="{F2C932C3-9731-44E8-AE5C-9670781DB7A9}" srcOrd="0" destOrd="0" presId="urn:microsoft.com/office/officeart/2008/layout/LinedList"/>
    <dgm:cxn modelId="{8B493991-E755-4C2E-9364-1CB32B93C693}" type="presParOf" srcId="{54F668EB-2285-402B-A6F3-1D9DCC026CC1}" destId="{D995486E-6FE4-462C-9E16-6FE7571B0B44}" srcOrd="1" destOrd="0" presId="urn:microsoft.com/office/officeart/2008/layout/LinedList"/>
    <dgm:cxn modelId="{0343204E-3FDA-41CD-AA69-7F000A369B91}" type="presParOf" srcId="{D995486E-6FE4-462C-9E16-6FE7571B0B44}" destId="{336373D6-48D0-4E85-BCDD-5F244DFF618A}" srcOrd="0" destOrd="0" presId="urn:microsoft.com/office/officeart/2008/layout/LinedList"/>
    <dgm:cxn modelId="{BAD7CD3A-740A-4028-BC97-4C04B50B6C21}" type="presParOf" srcId="{D995486E-6FE4-462C-9E16-6FE7571B0B44}" destId="{A334724A-1BA3-441D-8F81-9165666746C8}" srcOrd="1" destOrd="0" presId="urn:microsoft.com/office/officeart/2008/layout/LinedList"/>
    <dgm:cxn modelId="{EC4FBA0A-3597-42DE-91F1-7A9417FE9CC3}" type="presParOf" srcId="{D995486E-6FE4-462C-9E16-6FE7571B0B44}" destId="{AC405234-C32C-4BFD-AF1C-674C3609CF33}" srcOrd="2" destOrd="0" presId="urn:microsoft.com/office/officeart/2008/layout/LinedList"/>
    <dgm:cxn modelId="{D35EF083-E3A9-4778-A3CC-C10C1D1E7C3A}" type="presParOf" srcId="{54F668EB-2285-402B-A6F3-1D9DCC026CC1}" destId="{E0347F7C-4EA2-41F9-8ACF-65CE79DFF208}" srcOrd="2" destOrd="0" presId="urn:microsoft.com/office/officeart/2008/layout/LinedList"/>
    <dgm:cxn modelId="{445F15FE-8E93-49C5-A735-67410E462137}" type="presParOf" srcId="{54F668EB-2285-402B-A6F3-1D9DCC026CC1}" destId="{3C756716-7E8A-4598-A4DE-3F97DABD0580}" srcOrd="3" destOrd="0" presId="urn:microsoft.com/office/officeart/2008/layout/LinedList"/>
    <dgm:cxn modelId="{1D4C4D84-FF95-437C-92AF-E1F2D8BF12D0}" type="presParOf" srcId="{54F668EB-2285-402B-A6F3-1D9DCC026CC1}" destId="{D4119C4A-23A9-4274-A770-9FEEEFC1C9A6}" srcOrd="4" destOrd="0" presId="urn:microsoft.com/office/officeart/2008/layout/LinedList"/>
    <dgm:cxn modelId="{5B0112EA-C1C2-464F-A72B-4388BCAB6AE8}" type="presParOf" srcId="{D4119C4A-23A9-4274-A770-9FEEEFC1C9A6}" destId="{4C601493-840B-4397-A64E-33282776264E}" srcOrd="0" destOrd="0" presId="urn:microsoft.com/office/officeart/2008/layout/LinedList"/>
    <dgm:cxn modelId="{B0F23611-D568-4F15-85FA-46C56821670A}" type="presParOf" srcId="{D4119C4A-23A9-4274-A770-9FEEEFC1C9A6}" destId="{2C301745-D667-4F10-BA18-2C007040FA87}" srcOrd="1" destOrd="0" presId="urn:microsoft.com/office/officeart/2008/layout/LinedList"/>
    <dgm:cxn modelId="{8FA86D95-95AD-4B33-8FC1-16ADB812C492}" type="presParOf" srcId="{D4119C4A-23A9-4274-A770-9FEEEFC1C9A6}" destId="{C2C70264-63EC-44C3-A37E-86576C0D3778}" srcOrd="2" destOrd="0" presId="urn:microsoft.com/office/officeart/2008/layout/LinedList"/>
    <dgm:cxn modelId="{1B13E822-D726-48BD-A775-5667147F110C}" type="presParOf" srcId="{54F668EB-2285-402B-A6F3-1D9DCC026CC1}" destId="{75F7AFCB-C4C5-43A6-9939-315885B36C3F}" srcOrd="5" destOrd="0" presId="urn:microsoft.com/office/officeart/2008/layout/LinedList"/>
    <dgm:cxn modelId="{6186A01F-49F4-4042-81D8-BB0733460378}" type="presParOf" srcId="{54F668EB-2285-402B-A6F3-1D9DCC026CC1}" destId="{E72E6469-BC6E-4F74-81C1-97F57E967F7D}" srcOrd="6" destOrd="0" presId="urn:microsoft.com/office/officeart/2008/layout/LinedList"/>
    <dgm:cxn modelId="{17351B7D-DBAE-4FB5-9333-79B3B7844B54}" type="presParOf" srcId="{54F668EB-2285-402B-A6F3-1D9DCC026CC1}" destId="{2103572C-E416-4C3F-A040-8391182DC53B}" srcOrd="7" destOrd="0" presId="urn:microsoft.com/office/officeart/2008/layout/LinedList"/>
    <dgm:cxn modelId="{ECD6D986-C761-4DA9-A11C-4BD57AD7C9CA}" type="presParOf" srcId="{2103572C-E416-4C3F-A040-8391182DC53B}" destId="{FF840251-7F56-44CF-881D-3296725CECBB}" srcOrd="0" destOrd="0" presId="urn:microsoft.com/office/officeart/2008/layout/LinedList"/>
    <dgm:cxn modelId="{05758C69-C1F8-4C75-82CB-F96D0085E80A}" type="presParOf" srcId="{2103572C-E416-4C3F-A040-8391182DC53B}" destId="{2967B05A-BA43-4D75-BE98-12FD618A39B8}" srcOrd="1" destOrd="0" presId="urn:microsoft.com/office/officeart/2008/layout/LinedList"/>
    <dgm:cxn modelId="{3132DF85-1F13-4594-857F-E583A13AA230}" type="presParOf" srcId="{2103572C-E416-4C3F-A040-8391182DC53B}" destId="{A6AAA0D6-2E8C-467F-B7B0-AEB2DD2A8083}" srcOrd="2" destOrd="0" presId="urn:microsoft.com/office/officeart/2008/layout/LinedList"/>
    <dgm:cxn modelId="{5A1FD6CF-B3E4-4D7F-8AD8-4CAE8F551BD1}" type="presParOf" srcId="{54F668EB-2285-402B-A6F3-1D9DCC026CC1}" destId="{6A0CDB4E-6D5B-4D3B-8F8E-EC8807F97498}" srcOrd="8" destOrd="0" presId="urn:microsoft.com/office/officeart/2008/layout/LinedList"/>
    <dgm:cxn modelId="{721719A0-01D4-40C9-A5CB-F2A649AC979F}" type="presParOf" srcId="{54F668EB-2285-402B-A6F3-1D9DCC026CC1}" destId="{02CC817E-016E-4331-B5C4-091D9EDA3EB0}" srcOrd="9" destOrd="0" presId="urn:microsoft.com/office/officeart/2008/layout/LinedList"/>
    <dgm:cxn modelId="{C9070881-62D2-4749-9B56-18D9EF20D6F2}" type="presParOf" srcId="{54F668EB-2285-402B-A6F3-1D9DCC026CC1}" destId="{55B02CF0-2EE4-4207-84A9-7C4570380BD7}" srcOrd="10" destOrd="0" presId="urn:microsoft.com/office/officeart/2008/layout/LinedList"/>
    <dgm:cxn modelId="{90EB7930-7355-480C-BD02-6415F69D9ED4}" type="presParOf" srcId="{55B02CF0-2EE4-4207-84A9-7C4570380BD7}" destId="{593F10C5-26AB-47F6-A87A-7CC3C17FE072}" srcOrd="0" destOrd="0" presId="urn:microsoft.com/office/officeart/2008/layout/LinedList"/>
    <dgm:cxn modelId="{8012E78D-F045-41A0-9B1A-B43E373E62AE}" type="presParOf" srcId="{55B02CF0-2EE4-4207-84A9-7C4570380BD7}" destId="{BC7EDD3F-E316-448B-9A5E-E3B47914D484}" srcOrd="1" destOrd="0" presId="urn:microsoft.com/office/officeart/2008/layout/LinedList"/>
    <dgm:cxn modelId="{9A232ED8-5D37-4EAA-B1C8-D9702E8FED57}" type="presParOf" srcId="{55B02CF0-2EE4-4207-84A9-7C4570380BD7}" destId="{83A75374-3C2C-4245-BB8E-E4ABA8801AD3}" srcOrd="2" destOrd="0" presId="urn:microsoft.com/office/officeart/2008/layout/LinedList"/>
    <dgm:cxn modelId="{CD9FF1C0-3ED5-4CBF-B986-6D73B272D889}" type="presParOf" srcId="{54F668EB-2285-402B-A6F3-1D9DCC026CC1}" destId="{317AEC29-39E7-49FD-AA53-B100B43BF0CF}" srcOrd="11" destOrd="0" presId="urn:microsoft.com/office/officeart/2008/layout/LinedList"/>
    <dgm:cxn modelId="{240C08E9-E248-4904-A4E4-A67ED6A64CC1}" type="presParOf" srcId="{54F668EB-2285-402B-A6F3-1D9DCC026CC1}" destId="{7D02A4BD-583A-4F8D-9762-7566205A3D63}" srcOrd="12" destOrd="0" presId="urn:microsoft.com/office/officeart/2008/layout/LinedList"/>
    <dgm:cxn modelId="{817BF30F-B713-4D05-AB83-1F673D85883E}" type="presParOf" srcId="{54F668EB-2285-402B-A6F3-1D9DCC026CC1}" destId="{46CDC04C-E5C7-49AB-BE62-F1CE42270166}" srcOrd="13" destOrd="0" presId="urn:microsoft.com/office/officeart/2008/layout/LinedList"/>
    <dgm:cxn modelId="{78D182DB-EA9F-4755-BE05-D248871FE1F6}" type="presParOf" srcId="{46CDC04C-E5C7-49AB-BE62-F1CE42270166}" destId="{015C3BDC-64C7-4D49-A73A-50D03C190773}" srcOrd="0" destOrd="0" presId="urn:microsoft.com/office/officeart/2008/layout/LinedList"/>
    <dgm:cxn modelId="{73CE19BB-020D-4D0C-911C-03BAABD79F57}" type="presParOf" srcId="{46CDC04C-E5C7-49AB-BE62-F1CE42270166}" destId="{56C6FF58-A366-4C1C-BC81-B8846A007F79}" srcOrd="1" destOrd="0" presId="urn:microsoft.com/office/officeart/2008/layout/LinedList"/>
    <dgm:cxn modelId="{CCD430EE-B1EA-45C4-BA00-2EEEB4665FF5}" type="presParOf" srcId="{46CDC04C-E5C7-49AB-BE62-F1CE42270166}" destId="{273CE924-5743-4982-9E9A-74747C9D7627}" srcOrd="2" destOrd="0" presId="urn:microsoft.com/office/officeart/2008/layout/LinedList"/>
    <dgm:cxn modelId="{94ACE389-7029-401A-8E6E-296215B5F57C}" type="presParOf" srcId="{54F668EB-2285-402B-A6F3-1D9DCC026CC1}" destId="{DE5225BC-39E5-42A7-9788-15B790EDAA6D}" srcOrd="14" destOrd="0" presId="urn:microsoft.com/office/officeart/2008/layout/LinedList"/>
    <dgm:cxn modelId="{5D8CE079-F067-42E7-932E-8C94E5EDC455}" type="presParOf" srcId="{54F668EB-2285-402B-A6F3-1D9DCC026CC1}" destId="{AEFD036C-4300-454D-AF76-27DD0CC2AD7C}" srcOrd="15" destOrd="0" presId="urn:microsoft.com/office/officeart/2008/layout/LinedList"/>
    <dgm:cxn modelId="{E065C815-31CB-434D-8E9A-D07FD263B79F}" type="presParOf" srcId="{54F668EB-2285-402B-A6F3-1D9DCC026CC1}" destId="{B1D41CAC-4A65-481F-BDB1-F5B92801184B}" srcOrd="16" destOrd="0" presId="urn:microsoft.com/office/officeart/2008/layout/LinedList"/>
    <dgm:cxn modelId="{A0B555DF-0583-46E1-9F04-D999DF8B9B85}" type="presParOf" srcId="{B1D41CAC-4A65-481F-BDB1-F5B92801184B}" destId="{022FD442-AB89-4C91-87CD-068B5A6D47EA}" srcOrd="0" destOrd="0" presId="urn:microsoft.com/office/officeart/2008/layout/LinedList"/>
    <dgm:cxn modelId="{8DBF6B58-B0CE-43D9-AE96-EBB2A2A968D9}" type="presParOf" srcId="{B1D41CAC-4A65-481F-BDB1-F5B92801184B}" destId="{088738FC-364E-4223-B381-E23A41F211EE}" srcOrd="1" destOrd="0" presId="urn:microsoft.com/office/officeart/2008/layout/LinedList"/>
    <dgm:cxn modelId="{5F72FB7F-B4DC-4D1A-964F-0D13FDA847FD}" type="presParOf" srcId="{B1D41CAC-4A65-481F-BDB1-F5B92801184B}" destId="{26B8025E-F08A-40C2-8FEA-79D0B9C36A38}" srcOrd="2" destOrd="0" presId="urn:microsoft.com/office/officeart/2008/layout/LinedList"/>
    <dgm:cxn modelId="{99E5E40F-EC49-4F3D-AD92-124409219BE9}" type="presParOf" srcId="{54F668EB-2285-402B-A6F3-1D9DCC026CC1}" destId="{CF13BEC8-75CA-44B7-AAD0-333CE925A39E}" srcOrd="17" destOrd="0" presId="urn:microsoft.com/office/officeart/2008/layout/LinedList"/>
    <dgm:cxn modelId="{8D4646CE-9C44-4D37-8AB1-A12A92D72219}" type="presParOf" srcId="{54F668EB-2285-402B-A6F3-1D9DCC026CC1}" destId="{18FFDF09-BC4B-46DE-922F-0189459B99A6}" srcOrd="18" destOrd="0" presId="urn:microsoft.com/office/officeart/2008/layout/LinedList"/>
    <dgm:cxn modelId="{2DCE501A-E569-4C41-85CA-E9E757A788F8}" type="presParOf" srcId="{54F668EB-2285-402B-A6F3-1D9DCC026CC1}" destId="{B4E1966B-5190-4DE4-AA1C-895B57BAAE5D}" srcOrd="19" destOrd="0" presId="urn:microsoft.com/office/officeart/2008/layout/LinedList"/>
    <dgm:cxn modelId="{D9B3F322-86F5-4429-ADAA-53F793E9EF7C}" type="presParOf" srcId="{B4E1966B-5190-4DE4-AA1C-895B57BAAE5D}" destId="{E5553AF0-BD90-4F56-9ED2-77A1936D347E}" srcOrd="0" destOrd="0" presId="urn:microsoft.com/office/officeart/2008/layout/LinedList"/>
    <dgm:cxn modelId="{DAEBE3B1-5407-4BE5-B98D-6B5EB96783D6}" type="presParOf" srcId="{B4E1966B-5190-4DE4-AA1C-895B57BAAE5D}" destId="{3952ADE8-A77F-4B07-A604-35554BF729D3}" srcOrd="1" destOrd="0" presId="urn:microsoft.com/office/officeart/2008/layout/LinedList"/>
    <dgm:cxn modelId="{618857D7-6651-4D27-9FFB-5BB3E1726FF0}" type="presParOf" srcId="{B4E1966B-5190-4DE4-AA1C-895B57BAAE5D}" destId="{1CA3843B-977B-4273-8B01-B4DFDEE9568F}" srcOrd="2" destOrd="0" presId="urn:microsoft.com/office/officeart/2008/layout/LinedList"/>
    <dgm:cxn modelId="{6CA2FD7D-D0C0-476C-8C30-C0DFB6C3A67E}" type="presParOf" srcId="{54F668EB-2285-402B-A6F3-1D9DCC026CC1}" destId="{03E6388C-2175-4B63-BCEA-879F507B8D22}" srcOrd="20" destOrd="0" presId="urn:microsoft.com/office/officeart/2008/layout/LinedList"/>
    <dgm:cxn modelId="{E9AD5D21-BAE3-408C-9AC7-B350C77606D4}" type="presParOf" srcId="{54F668EB-2285-402B-A6F3-1D9DCC026CC1}" destId="{DB481217-9FB2-4CF2-9B4D-E8BBF858B565}" srcOrd="2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E9C9E3B-7C93-4690-9334-5B4215AB6CBC}" type="doc">
      <dgm:prSet loTypeId="urn:microsoft.com/office/officeart/2008/layout/LinedList" loCatId="list" qsTypeId="urn:microsoft.com/office/officeart/2005/8/quickstyle/3d3" qsCatId="3D" csTypeId="urn:microsoft.com/office/officeart/2005/8/colors/colorful5" csCatId="colorful" phldr="1"/>
      <dgm:spPr/>
      <dgm:t>
        <a:bodyPr/>
        <a:lstStyle/>
        <a:p>
          <a:endParaRPr lang="en-US"/>
        </a:p>
      </dgm:t>
    </dgm:pt>
    <dgm:pt modelId="{E8BBEF71-D5AD-4770-A57A-8B2AB6653AAD}">
      <dgm:prSet phldrT="[Text]" custT="1"/>
      <dgm:spPr/>
      <dgm:t>
        <a:bodyPr/>
        <a:lstStyle/>
        <a:p>
          <a:r>
            <a:rPr lang="en-US" sz="2800" b="1" dirty="0" smtClean="0"/>
            <a:t>Objects Menu</a:t>
          </a:r>
          <a:endParaRPr lang="en-US" sz="2800" b="1" dirty="0"/>
        </a:p>
      </dgm:t>
      <dgm:extLst>
        <a:ext uri="{E40237B7-FDA0-4F09-8148-C483321AD2D9}">
          <dgm14:cNvPr xmlns:dgm14="http://schemas.microsoft.com/office/drawing/2010/diagram" id="0" name="" descr="Objects Menu&#10; 1.  Create/Modify Health Summary Object&#10; 2.  Inquire about a Health Summary Object&#10; 3.  Test a Health Summary Object&#10; 4.  Delete Health Summary Object&#10; 5.  Export/Import a Health Summary Object ...&#10;"/>
        </a:ext>
      </dgm:extLst>
    </dgm:pt>
    <dgm:pt modelId="{6721016F-9E22-417A-82EE-5026785BE53C}" type="parTrans" cxnId="{5E57A892-66D7-4075-9C6D-A66E9B9997D5}">
      <dgm:prSet/>
      <dgm:spPr/>
      <dgm:t>
        <a:bodyPr/>
        <a:lstStyle/>
        <a:p>
          <a:endParaRPr lang="en-US" sz="2800" b="1"/>
        </a:p>
      </dgm:t>
    </dgm:pt>
    <dgm:pt modelId="{358AE791-5085-4AD8-A95C-9440348AD1E9}" type="sibTrans" cxnId="{5E57A892-66D7-4075-9C6D-A66E9B9997D5}">
      <dgm:prSet/>
      <dgm:spPr/>
      <dgm:t>
        <a:bodyPr/>
        <a:lstStyle/>
        <a:p>
          <a:endParaRPr lang="en-US" sz="2800" b="1"/>
        </a:p>
      </dgm:t>
    </dgm:pt>
    <dgm:pt modelId="{C80B3291-FD82-4981-80A2-E27C56A75CF6}">
      <dgm:prSet phldrT="[Text]" custT="1"/>
      <dgm:spPr/>
      <dgm:t>
        <a:bodyPr/>
        <a:lstStyle/>
        <a:p>
          <a:r>
            <a:rPr lang="en-US" sz="2800" b="1" dirty="0" smtClean="0"/>
            <a:t>1.  Create/Modify Health Summary Object</a:t>
          </a:r>
          <a:endParaRPr lang="en-US" sz="2800" b="1" dirty="0"/>
        </a:p>
      </dgm:t>
      <dgm:extLst>
        <a:ext uri="{E40237B7-FDA0-4F09-8148-C483321AD2D9}">
          <dgm14:cNvPr xmlns:dgm14="http://schemas.microsoft.com/office/drawing/2010/diagram" id="0" name="" descr="Objects Menu&#10; 1.  Create/Modify Health Summary Object&#10; 2.  Inquire about a Health Summary Object&#10; 3.  Test a Health Summary Object&#10; 4.  Delete Health Summary Object&#10; 5.  Export/Import a Health Summary Object ...&#10;"/>
        </a:ext>
      </dgm:extLst>
    </dgm:pt>
    <dgm:pt modelId="{95347008-B6CA-4B8C-B8FB-3F78FB743EE6}" type="parTrans" cxnId="{5FFCBC1D-C408-4BEE-9BB8-0D8498156067}">
      <dgm:prSet/>
      <dgm:spPr/>
      <dgm:t>
        <a:bodyPr/>
        <a:lstStyle/>
        <a:p>
          <a:endParaRPr lang="en-US" sz="2800" b="1"/>
        </a:p>
      </dgm:t>
    </dgm:pt>
    <dgm:pt modelId="{C777B302-C0FD-42BC-AE80-9FBE0200354C}" type="sibTrans" cxnId="{5FFCBC1D-C408-4BEE-9BB8-0D8498156067}">
      <dgm:prSet/>
      <dgm:spPr/>
      <dgm:t>
        <a:bodyPr/>
        <a:lstStyle/>
        <a:p>
          <a:endParaRPr lang="en-US" sz="2800" b="1"/>
        </a:p>
      </dgm:t>
    </dgm:pt>
    <dgm:pt modelId="{92869A11-BF3B-48E6-B8E4-3E6800AA7695}">
      <dgm:prSet custT="1"/>
      <dgm:spPr/>
      <dgm:t>
        <a:bodyPr/>
        <a:lstStyle/>
        <a:p>
          <a:r>
            <a:rPr lang="en-US" sz="2800" b="1" dirty="0" smtClean="0"/>
            <a:t>2.  Inquire about a Health Summary Object</a:t>
          </a:r>
          <a:endParaRPr lang="en-US" sz="2800" b="1" dirty="0"/>
        </a:p>
      </dgm:t>
      <dgm:extLst>
        <a:ext uri="{E40237B7-FDA0-4F09-8148-C483321AD2D9}">
          <dgm14:cNvPr xmlns:dgm14="http://schemas.microsoft.com/office/drawing/2010/diagram" id="0" name="" descr="Objects Menu&#10; 1.  Create/Modify Health Summary Object&#10; 2.  Inquire about a Health Summary Object&#10; 3.  Test a Health Summary Object&#10; 4.  Delete Health Summary Object&#10; 5.  Export/Import a Health Summary Object ...&#10;"/>
        </a:ext>
      </dgm:extLst>
    </dgm:pt>
    <dgm:pt modelId="{44EBAE58-519C-4F09-8A17-7A51AA9B64A1}" type="parTrans" cxnId="{08F0DDDE-B872-4300-9365-824D8E93B3C2}">
      <dgm:prSet/>
      <dgm:spPr/>
      <dgm:t>
        <a:bodyPr/>
        <a:lstStyle/>
        <a:p>
          <a:endParaRPr lang="en-US" sz="2800" b="1"/>
        </a:p>
      </dgm:t>
    </dgm:pt>
    <dgm:pt modelId="{59A6E114-DE0A-4ABA-8C56-23BE08EF46EE}" type="sibTrans" cxnId="{08F0DDDE-B872-4300-9365-824D8E93B3C2}">
      <dgm:prSet/>
      <dgm:spPr/>
      <dgm:t>
        <a:bodyPr/>
        <a:lstStyle/>
        <a:p>
          <a:endParaRPr lang="en-US" sz="2800" b="1"/>
        </a:p>
      </dgm:t>
    </dgm:pt>
    <dgm:pt modelId="{F84BE70B-F427-4DF1-9F01-F18173AE3567}">
      <dgm:prSet custT="1"/>
      <dgm:spPr/>
      <dgm:t>
        <a:bodyPr/>
        <a:lstStyle/>
        <a:p>
          <a:r>
            <a:rPr lang="en-US" sz="2800" b="1" dirty="0" smtClean="0"/>
            <a:t>3.  Test a Health Summary Object</a:t>
          </a:r>
          <a:endParaRPr lang="en-US" sz="2800" b="1" dirty="0"/>
        </a:p>
      </dgm:t>
      <dgm:extLst>
        <a:ext uri="{E40237B7-FDA0-4F09-8148-C483321AD2D9}">
          <dgm14:cNvPr xmlns:dgm14="http://schemas.microsoft.com/office/drawing/2010/diagram" id="0" name="" descr="Objects Menu&#10; 1.  Create/Modify Health Summary Object&#10; 2.  Inquire about a Health Summary Object&#10; 3.  Test a Health Summary Object&#10; 4.  Delete Health Summary Object&#10; 5.  Export/Import a Health Summary Object ...&#10;"/>
        </a:ext>
      </dgm:extLst>
    </dgm:pt>
    <dgm:pt modelId="{79B8A0F4-DC52-411C-968E-EC458639E05A}" type="parTrans" cxnId="{AC9C7F1B-BCF4-4F09-85D4-36693D970C93}">
      <dgm:prSet/>
      <dgm:spPr/>
      <dgm:t>
        <a:bodyPr/>
        <a:lstStyle/>
        <a:p>
          <a:endParaRPr lang="en-US" sz="2800" b="1"/>
        </a:p>
      </dgm:t>
    </dgm:pt>
    <dgm:pt modelId="{F6A39AAB-27FB-45D7-A369-12CC7B92591B}" type="sibTrans" cxnId="{AC9C7F1B-BCF4-4F09-85D4-36693D970C93}">
      <dgm:prSet/>
      <dgm:spPr/>
      <dgm:t>
        <a:bodyPr/>
        <a:lstStyle/>
        <a:p>
          <a:endParaRPr lang="en-US" sz="2800" b="1"/>
        </a:p>
      </dgm:t>
    </dgm:pt>
    <dgm:pt modelId="{644D1A98-889A-49DE-9D96-6D651646109B}">
      <dgm:prSet custT="1"/>
      <dgm:spPr/>
      <dgm:t>
        <a:bodyPr/>
        <a:lstStyle/>
        <a:p>
          <a:r>
            <a:rPr lang="en-US" sz="2800" b="1" dirty="0" smtClean="0"/>
            <a:t>4.  Delete Health Summary Object</a:t>
          </a:r>
          <a:endParaRPr lang="en-US" sz="2800" b="1" dirty="0"/>
        </a:p>
      </dgm:t>
      <dgm:extLst>
        <a:ext uri="{E40237B7-FDA0-4F09-8148-C483321AD2D9}">
          <dgm14:cNvPr xmlns:dgm14="http://schemas.microsoft.com/office/drawing/2010/diagram" id="0" name="" descr="Objects Menu&#10; 1.  Create/Modify Health Summary Object&#10; 2.  Inquire about a Health Summary Object&#10; 3.  Test a Health Summary Object&#10; 4.  Delete Health Summary Object&#10; 5.  Export/Import a Health Summary Object ...&#10;"/>
        </a:ext>
      </dgm:extLst>
    </dgm:pt>
    <dgm:pt modelId="{159A53FA-AADF-4C1E-B70A-641F0607A977}" type="parTrans" cxnId="{E9E3B450-DC64-4291-A951-0AF42EF82576}">
      <dgm:prSet/>
      <dgm:spPr/>
      <dgm:t>
        <a:bodyPr/>
        <a:lstStyle/>
        <a:p>
          <a:endParaRPr lang="en-US" sz="2800" b="1"/>
        </a:p>
      </dgm:t>
    </dgm:pt>
    <dgm:pt modelId="{375F7DCD-018A-4E61-A0A5-F87F0C4E78A4}" type="sibTrans" cxnId="{E9E3B450-DC64-4291-A951-0AF42EF82576}">
      <dgm:prSet/>
      <dgm:spPr/>
      <dgm:t>
        <a:bodyPr/>
        <a:lstStyle/>
        <a:p>
          <a:endParaRPr lang="en-US" sz="2800" b="1"/>
        </a:p>
      </dgm:t>
    </dgm:pt>
    <dgm:pt modelId="{2AC81669-1ACE-4D3D-B5B4-B85625871B39}">
      <dgm:prSet custT="1"/>
      <dgm:spPr/>
      <dgm:t>
        <a:bodyPr/>
        <a:lstStyle/>
        <a:p>
          <a:r>
            <a:rPr lang="en-US" sz="2800" b="1" dirty="0" smtClean="0"/>
            <a:t>5.  Export/Import a Health Summary Object ...</a:t>
          </a:r>
          <a:endParaRPr lang="en-US" sz="2800" b="1" dirty="0"/>
        </a:p>
      </dgm:t>
      <dgm:extLst>
        <a:ext uri="{E40237B7-FDA0-4F09-8148-C483321AD2D9}">
          <dgm14:cNvPr xmlns:dgm14="http://schemas.microsoft.com/office/drawing/2010/diagram" id="0" name="" descr="Objects Menu&#10; 1.  Create/Modify Health Summary Object&#10; 2.  Inquire about a Health Summary Object&#10; 3.  Test a Health Summary Object&#10; 4.  Delete Health Summary Object&#10; 5.  Export/Import a Health Summary Object ...&#10;"/>
        </a:ext>
      </dgm:extLst>
    </dgm:pt>
    <dgm:pt modelId="{6D541304-1F78-439B-9F9B-8F7FF11AFD33}" type="parTrans" cxnId="{DB49FAD0-66A5-4531-B9F2-DA2E36AD2F88}">
      <dgm:prSet/>
      <dgm:spPr/>
      <dgm:t>
        <a:bodyPr/>
        <a:lstStyle/>
        <a:p>
          <a:endParaRPr lang="en-US" sz="2800" b="1"/>
        </a:p>
      </dgm:t>
    </dgm:pt>
    <dgm:pt modelId="{3F31032A-1929-495B-B91C-1F79F7D58BA8}" type="sibTrans" cxnId="{DB49FAD0-66A5-4531-B9F2-DA2E36AD2F88}">
      <dgm:prSet/>
      <dgm:spPr/>
      <dgm:t>
        <a:bodyPr/>
        <a:lstStyle/>
        <a:p>
          <a:endParaRPr lang="en-US" sz="2800" b="1"/>
        </a:p>
      </dgm:t>
    </dgm:pt>
    <dgm:pt modelId="{B82FC553-CD51-4323-AC4D-0AD5E070B96F}" type="pres">
      <dgm:prSet presAssocID="{4E9C9E3B-7C93-4690-9334-5B4215AB6CBC}" presName="vert0" presStyleCnt="0">
        <dgm:presLayoutVars>
          <dgm:dir/>
          <dgm:animOne val="branch"/>
          <dgm:animLvl val="lvl"/>
        </dgm:presLayoutVars>
      </dgm:prSet>
      <dgm:spPr/>
      <dgm:t>
        <a:bodyPr/>
        <a:lstStyle/>
        <a:p>
          <a:endParaRPr lang="en-US"/>
        </a:p>
      </dgm:t>
    </dgm:pt>
    <dgm:pt modelId="{4A17436C-AF85-4C7F-9CCC-ADF4C3BDDA4A}" type="pres">
      <dgm:prSet presAssocID="{E8BBEF71-D5AD-4770-A57A-8B2AB6653AAD}" presName="thickLine" presStyleLbl="alignNode1" presStyleIdx="0" presStyleCnt="1"/>
      <dgm:spPr/>
      <dgm:extLst>
        <a:ext uri="{E40237B7-FDA0-4F09-8148-C483321AD2D9}">
          <dgm14:cNvPr xmlns:dgm14="http://schemas.microsoft.com/office/drawing/2010/diagram" id="0" name="" descr="Objects Menu&#10; 1.  Create/Modify Health Summary Object&#10; 2.  Inquire about a Health Summary Object&#10; 3.  Test a Health Summary Object&#10; 4.  Delete Health Summary Object&#10; 5.  Export/Import a Health Summary Object ...&#10;"/>
        </a:ext>
      </dgm:extLst>
    </dgm:pt>
    <dgm:pt modelId="{65EA4AD7-93DE-40DE-A57F-1C4CEA3453C8}" type="pres">
      <dgm:prSet presAssocID="{E8BBEF71-D5AD-4770-A57A-8B2AB6653AAD}" presName="horz1" presStyleCnt="0"/>
      <dgm:spPr/>
    </dgm:pt>
    <dgm:pt modelId="{ABB8F897-E28C-4218-B859-634176B67F95}" type="pres">
      <dgm:prSet presAssocID="{E8BBEF71-D5AD-4770-A57A-8B2AB6653AAD}" presName="tx1" presStyleLbl="revTx" presStyleIdx="0" presStyleCnt="6" custScaleX="98669"/>
      <dgm:spPr/>
      <dgm:t>
        <a:bodyPr/>
        <a:lstStyle/>
        <a:p>
          <a:endParaRPr lang="en-US"/>
        </a:p>
      </dgm:t>
    </dgm:pt>
    <dgm:pt modelId="{54F668EB-2285-402B-A6F3-1D9DCC026CC1}" type="pres">
      <dgm:prSet presAssocID="{E8BBEF71-D5AD-4770-A57A-8B2AB6653AAD}" presName="vert1" presStyleCnt="0"/>
      <dgm:spPr/>
    </dgm:pt>
    <dgm:pt modelId="{F2C932C3-9731-44E8-AE5C-9670781DB7A9}" type="pres">
      <dgm:prSet presAssocID="{C80B3291-FD82-4981-80A2-E27C56A75CF6}" presName="vertSpace2a" presStyleCnt="0"/>
      <dgm:spPr/>
    </dgm:pt>
    <dgm:pt modelId="{D995486E-6FE4-462C-9E16-6FE7571B0B44}" type="pres">
      <dgm:prSet presAssocID="{C80B3291-FD82-4981-80A2-E27C56A75CF6}" presName="horz2" presStyleCnt="0"/>
      <dgm:spPr/>
    </dgm:pt>
    <dgm:pt modelId="{336373D6-48D0-4E85-BCDD-5F244DFF618A}" type="pres">
      <dgm:prSet presAssocID="{C80B3291-FD82-4981-80A2-E27C56A75CF6}" presName="horzSpace2" presStyleCnt="0"/>
      <dgm:spPr/>
    </dgm:pt>
    <dgm:pt modelId="{A334724A-1BA3-441D-8F81-9165666746C8}" type="pres">
      <dgm:prSet presAssocID="{C80B3291-FD82-4981-80A2-E27C56A75CF6}" presName="tx2" presStyleLbl="revTx" presStyleIdx="1" presStyleCnt="6" custScaleX="90529"/>
      <dgm:spPr/>
      <dgm:t>
        <a:bodyPr/>
        <a:lstStyle/>
        <a:p>
          <a:endParaRPr lang="en-US"/>
        </a:p>
      </dgm:t>
    </dgm:pt>
    <dgm:pt modelId="{AC405234-C32C-4BFD-AF1C-674C3609CF33}" type="pres">
      <dgm:prSet presAssocID="{C80B3291-FD82-4981-80A2-E27C56A75CF6}" presName="vert2" presStyleCnt="0"/>
      <dgm:spPr/>
    </dgm:pt>
    <dgm:pt modelId="{E0347F7C-4EA2-41F9-8ACF-65CE79DFF208}" type="pres">
      <dgm:prSet presAssocID="{C80B3291-FD82-4981-80A2-E27C56A75CF6}" presName="thinLine2b" presStyleLbl="callout" presStyleIdx="0" presStyleCnt="5"/>
      <dgm:spPr/>
      <dgm:extLst>
        <a:ext uri="{E40237B7-FDA0-4F09-8148-C483321AD2D9}">
          <dgm14:cNvPr xmlns:dgm14="http://schemas.microsoft.com/office/drawing/2010/diagram" id="0" name="" descr="Objects Menu&#10; 1.  Create/Modify Health Summary Object&#10; 2.  Inquire about a Health Summary Object&#10; 3.  Test a Health Summary Object&#10; 4.  Delete Health Summary Object&#10; 5.  Export/Import a Health Summary Object ...&#10;"/>
        </a:ext>
      </dgm:extLst>
    </dgm:pt>
    <dgm:pt modelId="{3C756716-7E8A-4598-A4DE-3F97DABD0580}" type="pres">
      <dgm:prSet presAssocID="{C80B3291-FD82-4981-80A2-E27C56A75CF6}" presName="vertSpace2b" presStyleCnt="0"/>
      <dgm:spPr/>
    </dgm:pt>
    <dgm:pt modelId="{FC00A6DD-3A5E-4A35-A294-ABBC56F26E6A}" type="pres">
      <dgm:prSet presAssocID="{92869A11-BF3B-48E6-B8E4-3E6800AA7695}" presName="horz2" presStyleCnt="0"/>
      <dgm:spPr/>
    </dgm:pt>
    <dgm:pt modelId="{17933736-49DE-4F88-A7CA-12AC82C50D95}" type="pres">
      <dgm:prSet presAssocID="{92869A11-BF3B-48E6-B8E4-3E6800AA7695}" presName="horzSpace2" presStyleCnt="0"/>
      <dgm:spPr/>
    </dgm:pt>
    <dgm:pt modelId="{72638E0E-A74D-48D2-BC61-24C9080C897C}" type="pres">
      <dgm:prSet presAssocID="{92869A11-BF3B-48E6-B8E4-3E6800AA7695}" presName="tx2" presStyleLbl="revTx" presStyleIdx="2" presStyleCnt="6"/>
      <dgm:spPr/>
      <dgm:t>
        <a:bodyPr/>
        <a:lstStyle/>
        <a:p>
          <a:endParaRPr lang="en-US"/>
        </a:p>
      </dgm:t>
    </dgm:pt>
    <dgm:pt modelId="{DBF84792-AA9D-426E-A7FD-FE73B7B7DBEA}" type="pres">
      <dgm:prSet presAssocID="{92869A11-BF3B-48E6-B8E4-3E6800AA7695}" presName="vert2" presStyleCnt="0"/>
      <dgm:spPr/>
    </dgm:pt>
    <dgm:pt modelId="{D1DC85A0-7646-4082-BD37-EE58C9D8E3E9}" type="pres">
      <dgm:prSet presAssocID="{92869A11-BF3B-48E6-B8E4-3E6800AA7695}" presName="thinLine2b" presStyleLbl="callout" presStyleIdx="1" presStyleCnt="5"/>
      <dgm:spPr/>
      <dgm:extLst>
        <a:ext uri="{E40237B7-FDA0-4F09-8148-C483321AD2D9}">
          <dgm14:cNvPr xmlns:dgm14="http://schemas.microsoft.com/office/drawing/2010/diagram" id="0" name="" descr="Objects Menu&#10; 1.  Create/Modify Health Summary Object&#10; 2.  Inquire about a Health Summary Object&#10; 3.  Test a Health Summary Object&#10; 4.  Delete Health Summary Object&#10; 5.  Export/Import a Health Summary Object ...&#10;"/>
        </a:ext>
      </dgm:extLst>
    </dgm:pt>
    <dgm:pt modelId="{3ABFB921-76FE-4AA9-B0FE-24430E31FC83}" type="pres">
      <dgm:prSet presAssocID="{92869A11-BF3B-48E6-B8E4-3E6800AA7695}" presName="vertSpace2b" presStyleCnt="0"/>
      <dgm:spPr/>
    </dgm:pt>
    <dgm:pt modelId="{3EEF3C28-49FC-4BC0-9B3A-AE28B3319E9C}" type="pres">
      <dgm:prSet presAssocID="{F84BE70B-F427-4DF1-9F01-F18173AE3567}" presName="horz2" presStyleCnt="0"/>
      <dgm:spPr/>
    </dgm:pt>
    <dgm:pt modelId="{E8789746-6E9F-43AB-B0A6-1A106B533F0A}" type="pres">
      <dgm:prSet presAssocID="{F84BE70B-F427-4DF1-9F01-F18173AE3567}" presName="horzSpace2" presStyleCnt="0"/>
      <dgm:spPr/>
    </dgm:pt>
    <dgm:pt modelId="{45B3AC17-D3A1-4E2B-9BAA-DD59EA3BDB3B}" type="pres">
      <dgm:prSet presAssocID="{F84BE70B-F427-4DF1-9F01-F18173AE3567}" presName="tx2" presStyleLbl="revTx" presStyleIdx="3" presStyleCnt="6"/>
      <dgm:spPr/>
      <dgm:t>
        <a:bodyPr/>
        <a:lstStyle/>
        <a:p>
          <a:endParaRPr lang="en-US"/>
        </a:p>
      </dgm:t>
    </dgm:pt>
    <dgm:pt modelId="{39C68660-1FCE-4D1E-8BC0-E7296EEF7A92}" type="pres">
      <dgm:prSet presAssocID="{F84BE70B-F427-4DF1-9F01-F18173AE3567}" presName="vert2" presStyleCnt="0"/>
      <dgm:spPr/>
    </dgm:pt>
    <dgm:pt modelId="{CDC98420-DB3D-4C90-8DF6-2BDF11F7BD1D}" type="pres">
      <dgm:prSet presAssocID="{F84BE70B-F427-4DF1-9F01-F18173AE3567}" presName="thinLine2b" presStyleLbl="callout" presStyleIdx="2" presStyleCnt="5"/>
      <dgm:spPr/>
      <dgm:extLst>
        <a:ext uri="{E40237B7-FDA0-4F09-8148-C483321AD2D9}">
          <dgm14:cNvPr xmlns:dgm14="http://schemas.microsoft.com/office/drawing/2010/diagram" id="0" name="" descr="Objects Menu&#10; 1.  Create/Modify Health Summary Object&#10; 2.  Inquire about a Health Summary Object&#10; 3.  Test a Health Summary Object&#10; 4.  Delete Health Summary Object&#10; 5.  Export/Import a Health Summary Object ...&#10;"/>
        </a:ext>
      </dgm:extLst>
    </dgm:pt>
    <dgm:pt modelId="{5EEC6361-1644-4E67-B5D1-16F2251D89C6}" type="pres">
      <dgm:prSet presAssocID="{F84BE70B-F427-4DF1-9F01-F18173AE3567}" presName="vertSpace2b" presStyleCnt="0"/>
      <dgm:spPr/>
    </dgm:pt>
    <dgm:pt modelId="{F1B35AD1-858A-4476-830B-50E58408DAD8}" type="pres">
      <dgm:prSet presAssocID="{644D1A98-889A-49DE-9D96-6D651646109B}" presName="horz2" presStyleCnt="0"/>
      <dgm:spPr/>
    </dgm:pt>
    <dgm:pt modelId="{39183A80-56D7-4333-B565-C954466DED8D}" type="pres">
      <dgm:prSet presAssocID="{644D1A98-889A-49DE-9D96-6D651646109B}" presName="horzSpace2" presStyleCnt="0"/>
      <dgm:spPr/>
    </dgm:pt>
    <dgm:pt modelId="{215E548F-6302-4631-9E6F-9799196385E6}" type="pres">
      <dgm:prSet presAssocID="{644D1A98-889A-49DE-9D96-6D651646109B}" presName="tx2" presStyleLbl="revTx" presStyleIdx="4" presStyleCnt="6"/>
      <dgm:spPr/>
      <dgm:t>
        <a:bodyPr/>
        <a:lstStyle/>
        <a:p>
          <a:endParaRPr lang="en-US"/>
        </a:p>
      </dgm:t>
    </dgm:pt>
    <dgm:pt modelId="{56E74BEE-3AD8-4A4B-862B-C305BEB8DFDB}" type="pres">
      <dgm:prSet presAssocID="{644D1A98-889A-49DE-9D96-6D651646109B}" presName="vert2" presStyleCnt="0"/>
      <dgm:spPr/>
    </dgm:pt>
    <dgm:pt modelId="{56217A2A-BC40-452B-B13C-1E8ED3CCBA33}" type="pres">
      <dgm:prSet presAssocID="{644D1A98-889A-49DE-9D96-6D651646109B}" presName="thinLine2b" presStyleLbl="callout" presStyleIdx="3" presStyleCnt="5"/>
      <dgm:spPr/>
      <dgm:extLst>
        <a:ext uri="{E40237B7-FDA0-4F09-8148-C483321AD2D9}">
          <dgm14:cNvPr xmlns:dgm14="http://schemas.microsoft.com/office/drawing/2010/diagram" id="0" name="" descr="Objects Menu&#10; 1.  Create/Modify Health Summary Object&#10; 2.  Inquire about a Health Summary Object&#10; 3.  Test a Health Summary Object&#10; 4.  Delete Health Summary Object&#10; 5.  Export/Import a Health Summary Object ...&#10;"/>
        </a:ext>
      </dgm:extLst>
    </dgm:pt>
    <dgm:pt modelId="{9DD93DBE-8A7B-477E-A98D-850180854199}" type="pres">
      <dgm:prSet presAssocID="{644D1A98-889A-49DE-9D96-6D651646109B}" presName="vertSpace2b" presStyleCnt="0"/>
      <dgm:spPr/>
    </dgm:pt>
    <dgm:pt modelId="{9B9A3703-42F7-4067-8A1A-4A94922B6ADE}" type="pres">
      <dgm:prSet presAssocID="{2AC81669-1ACE-4D3D-B5B4-B85625871B39}" presName="horz2" presStyleCnt="0"/>
      <dgm:spPr/>
    </dgm:pt>
    <dgm:pt modelId="{E38B42C8-EE57-4914-B202-77C3C5A203A6}" type="pres">
      <dgm:prSet presAssocID="{2AC81669-1ACE-4D3D-B5B4-B85625871B39}" presName="horzSpace2" presStyleCnt="0"/>
      <dgm:spPr/>
    </dgm:pt>
    <dgm:pt modelId="{E938830F-64F0-466C-BA25-355C02FB0B12}" type="pres">
      <dgm:prSet presAssocID="{2AC81669-1ACE-4D3D-B5B4-B85625871B39}" presName="tx2" presStyleLbl="revTx" presStyleIdx="5" presStyleCnt="6"/>
      <dgm:spPr/>
      <dgm:t>
        <a:bodyPr/>
        <a:lstStyle/>
        <a:p>
          <a:endParaRPr lang="en-US"/>
        </a:p>
      </dgm:t>
    </dgm:pt>
    <dgm:pt modelId="{3E921D9F-3396-48DB-9433-D2B31B978906}" type="pres">
      <dgm:prSet presAssocID="{2AC81669-1ACE-4D3D-B5B4-B85625871B39}" presName="vert2" presStyleCnt="0"/>
      <dgm:spPr/>
    </dgm:pt>
    <dgm:pt modelId="{D58656B9-DE23-4693-8BE8-37F4F52C37D1}" type="pres">
      <dgm:prSet presAssocID="{2AC81669-1ACE-4D3D-B5B4-B85625871B39}" presName="thinLine2b" presStyleLbl="callout" presStyleIdx="4" presStyleCnt="5"/>
      <dgm:spPr/>
      <dgm:extLst>
        <a:ext uri="{E40237B7-FDA0-4F09-8148-C483321AD2D9}">
          <dgm14:cNvPr xmlns:dgm14="http://schemas.microsoft.com/office/drawing/2010/diagram" id="0" name="" descr="Objects Menu&#10; 1.  Create/Modify Health Summary Object&#10; 2.  Inquire about a Health Summary Object&#10; 3.  Test a Health Summary Object&#10; 4.  Delete Health Summary Object&#10; 5.  Export/Import a Health Summary Object ...&#10;"/>
        </a:ext>
      </dgm:extLst>
    </dgm:pt>
    <dgm:pt modelId="{DDA80124-265C-4D4C-887D-F670FFEE108F}" type="pres">
      <dgm:prSet presAssocID="{2AC81669-1ACE-4D3D-B5B4-B85625871B39}" presName="vertSpace2b" presStyleCnt="0"/>
      <dgm:spPr/>
    </dgm:pt>
  </dgm:ptLst>
  <dgm:cxnLst>
    <dgm:cxn modelId="{E9E3B450-DC64-4291-A951-0AF42EF82576}" srcId="{E8BBEF71-D5AD-4770-A57A-8B2AB6653AAD}" destId="{644D1A98-889A-49DE-9D96-6D651646109B}" srcOrd="3" destOrd="0" parTransId="{159A53FA-AADF-4C1E-B70A-641F0607A977}" sibTransId="{375F7DCD-018A-4E61-A0A5-F87F0C4E78A4}"/>
    <dgm:cxn modelId="{B899DF9F-7A87-4135-942D-9AA99F637F97}" type="presOf" srcId="{644D1A98-889A-49DE-9D96-6D651646109B}" destId="{215E548F-6302-4631-9E6F-9799196385E6}" srcOrd="0" destOrd="0" presId="urn:microsoft.com/office/officeart/2008/layout/LinedList"/>
    <dgm:cxn modelId="{59219465-05A2-4572-9B71-06C0562AEA6E}" type="presOf" srcId="{2AC81669-1ACE-4D3D-B5B4-B85625871B39}" destId="{E938830F-64F0-466C-BA25-355C02FB0B12}" srcOrd="0" destOrd="0" presId="urn:microsoft.com/office/officeart/2008/layout/LinedList"/>
    <dgm:cxn modelId="{2F7E44A6-5FD7-48F7-98F4-6BD4281B33DE}" type="presOf" srcId="{E8BBEF71-D5AD-4770-A57A-8B2AB6653AAD}" destId="{ABB8F897-E28C-4218-B859-634176B67F95}" srcOrd="0" destOrd="0" presId="urn:microsoft.com/office/officeart/2008/layout/LinedList"/>
    <dgm:cxn modelId="{9B54F8CE-037D-497D-819F-531949AB130C}" type="presOf" srcId="{92869A11-BF3B-48E6-B8E4-3E6800AA7695}" destId="{72638E0E-A74D-48D2-BC61-24C9080C897C}" srcOrd="0" destOrd="0" presId="urn:microsoft.com/office/officeart/2008/layout/LinedList"/>
    <dgm:cxn modelId="{5E57A892-66D7-4075-9C6D-A66E9B9997D5}" srcId="{4E9C9E3B-7C93-4690-9334-5B4215AB6CBC}" destId="{E8BBEF71-D5AD-4770-A57A-8B2AB6653AAD}" srcOrd="0" destOrd="0" parTransId="{6721016F-9E22-417A-82EE-5026785BE53C}" sibTransId="{358AE791-5085-4AD8-A95C-9440348AD1E9}"/>
    <dgm:cxn modelId="{DB49FAD0-66A5-4531-B9F2-DA2E36AD2F88}" srcId="{E8BBEF71-D5AD-4770-A57A-8B2AB6653AAD}" destId="{2AC81669-1ACE-4D3D-B5B4-B85625871B39}" srcOrd="4" destOrd="0" parTransId="{6D541304-1F78-439B-9F9B-8F7FF11AFD33}" sibTransId="{3F31032A-1929-495B-B91C-1F79F7D58BA8}"/>
    <dgm:cxn modelId="{AC9C7F1B-BCF4-4F09-85D4-36693D970C93}" srcId="{E8BBEF71-D5AD-4770-A57A-8B2AB6653AAD}" destId="{F84BE70B-F427-4DF1-9F01-F18173AE3567}" srcOrd="2" destOrd="0" parTransId="{79B8A0F4-DC52-411C-968E-EC458639E05A}" sibTransId="{F6A39AAB-27FB-45D7-A369-12CC7B92591B}"/>
    <dgm:cxn modelId="{729A16AF-E044-433C-BCF3-CC4D9589AAAC}" type="presOf" srcId="{C80B3291-FD82-4981-80A2-E27C56A75CF6}" destId="{A334724A-1BA3-441D-8F81-9165666746C8}" srcOrd="0" destOrd="0" presId="urn:microsoft.com/office/officeart/2008/layout/LinedList"/>
    <dgm:cxn modelId="{5FFCBC1D-C408-4BEE-9BB8-0D8498156067}" srcId="{E8BBEF71-D5AD-4770-A57A-8B2AB6653AAD}" destId="{C80B3291-FD82-4981-80A2-E27C56A75CF6}" srcOrd="0" destOrd="0" parTransId="{95347008-B6CA-4B8C-B8FB-3F78FB743EE6}" sibTransId="{C777B302-C0FD-42BC-AE80-9FBE0200354C}"/>
    <dgm:cxn modelId="{08F0DDDE-B872-4300-9365-824D8E93B3C2}" srcId="{E8BBEF71-D5AD-4770-A57A-8B2AB6653AAD}" destId="{92869A11-BF3B-48E6-B8E4-3E6800AA7695}" srcOrd="1" destOrd="0" parTransId="{44EBAE58-519C-4F09-8A17-7A51AA9B64A1}" sibTransId="{59A6E114-DE0A-4ABA-8C56-23BE08EF46EE}"/>
    <dgm:cxn modelId="{B2688827-56A1-433E-B701-949397E3C846}" type="presOf" srcId="{4E9C9E3B-7C93-4690-9334-5B4215AB6CBC}" destId="{B82FC553-CD51-4323-AC4D-0AD5E070B96F}" srcOrd="0" destOrd="0" presId="urn:microsoft.com/office/officeart/2008/layout/LinedList"/>
    <dgm:cxn modelId="{11B34524-D488-4874-911F-68314AFD3231}" type="presOf" srcId="{F84BE70B-F427-4DF1-9F01-F18173AE3567}" destId="{45B3AC17-D3A1-4E2B-9BAA-DD59EA3BDB3B}" srcOrd="0" destOrd="0" presId="urn:microsoft.com/office/officeart/2008/layout/LinedList"/>
    <dgm:cxn modelId="{BD075CA8-A60B-4084-A428-A78414D02BE2}" type="presParOf" srcId="{B82FC553-CD51-4323-AC4D-0AD5E070B96F}" destId="{4A17436C-AF85-4C7F-9CCC-ADF4C3BDDA4A}" srcOrd="0" destOrd="0" presId="urn:microsoft.com/office/officeart/2008/layout/LinedList"/>
    <dgm:cxn modelId="{EC6ECF1B-BA00-4451-B7E4-1833D40229A4}" type="presParOf" srcId="{B82FC553-CD51-4323-AC4D-0AD5E070B96F}" destId="{65EA4AD7-93DE-40DE-A57F-1C4CEA3453C8}" srcOrd="1" destOrd="0" presId="urn:microsoft.com/office/officeart/2008/layout/LinedList"/>
    <dgm:cxn modelId="{378CCC11-0049-4E00-B5AA-3FA97DE1C761}" type="presParOf" srcId="{65EA4AD7-93DE-40DE-A57F-1C4CEA3453C8}" destId="{ABB8F897-E28C-4218-B859-634176B67F95}" srcOrd="0" destOrd="0" presId="urn:microsoft.com/office/officeart/2008/layout/LinedList"/>
    <dgm:cxn modelId="{1CFAC267-73A0-42DE-BC62-B5A5093341E2}" type="presParOf" srcId="{65EA4AD7-93DE-40DE-A57F-1C4CEA3453C8}" destId="{54F668EB-2285-402B-A6F3-1D9DCC026CC1}" srcOrd="1" destOrd="0" presId="urn:microsoft.com/office/officeart/2008/layout/LinedList"/>
    <dgm:cxn modelId="{64CF66CA-CF7B-4BFD-9E66-A1C736D81BDD}" type="presParOf" srcId="{54F668EB-2285-402B-A6F3-1D9DCC026CC1}" destId="{F2C932C3-9731-44E8-AE5C-9670781DB7A9}" srcOrd="0" destOrd="0" presId="urn:microsoft.com/office/officeart/2008/layout/LinedList"/>
    <dgm:cxn modelId="{CB5CBD21-9D15-4A22-B97E-50078C2282C0}" type="presParOf" srcId="{54F668EB-2285-402B-A6F3-1D9DCC026CC1}" destId="{D995486E-6FE4-462C-9E16-6FE7571B0B44}" srcOrd="1" destOrd="0" presId="urn:microsoft.com/office/officeart/2008/layout/LinedList"/>
    <dgm:cxn modelId="{2C41B9ED-5277-4FDA-9C09-E371B9A4760D}" type="presParOf" srcId="{D995486E-6FE4-462C-9E16-6FE7571B0B44}" destId="{336373D6-48D0-4E85-BCDD-5F244DFF618A}" srcOrd="0" destOrd="0" presId="urn:microsoft.com/office/officeart/2008/layout/LinedList"/>
    <dgm:cxn modelId="{BC863A71-6D2A-4187-82D2-BA34D024C508}" type="presParOf" srcId="{D995486E-6FE4-462C-9E16-6FE7571B0B44}" destId="{A334724A-1BA3-441D-8F81-9165666746C8}" srcOrd="1" destOrd="0" presId="urn:microsoft.com/office/officeart/2008/layout/LinedList"/>
    <dgm:cxn modelId="{09A4AE4B-AE22-4355-A2CE-7B9B66E2C50A}" type="presParOf" srcId="{D995486E-6FE4-462C-9E16-6FE7571B0B44}" destId="{AC405234-C32C-4BFD-AF1C-674C3609CF33}" srcOrd="2" destOrd="0" presId="urn:microsoft.com/office/officeart/2008/layout/LinedList"/>
    <dgm:cxn modelId="{AF14ACD1-9B73-4819-91F2-24487D5DF40D}" type="presParOf" srcId="{54F668EB-2285-402B-A6F3-1D9DCC026CC1}" destId="{E0347F7C-4EA2-41F9-8ACF-65CE79DFF208}" srcOrd="2" destOrd="0" presId="urn:microsoft.com/office/officeart/2008/layout/LinedList"/>
    <dgm:cxn modelId="{ACB707CF-1974-4640-A1EE-972331FC39A0}" type="presParOf" srcId="{54F668EB-2285-402B-A6F3-1D9DCC026CC1}" destId="{3C756716-7E8A-4598-A4DE-3F97DABD0580}" srcOrd="3" destOrd="0" presId="urn:microsoft.com/office/officeart/2008/layout/LinedList"/>
    <dgm:cxn modelId="{E1F30E6F-2EE7-44B9-B5B2-287707F18EC1}" type="presParOf" srcId="{54F668EB-2285-402B-A6F3-1D9DCC026CC1}" destId="{FC00A6DD-3A5E-4A35-A294-ABBC56F26E6A}" srcOrd="4" destOrd="0" presId="urn:microsoft.com/office/officeart/2008/layout/LinedList"/>
    <dgm:cxn modelId="{7ABD6D06-060B-48BB-B1B0-CFED8672D608}" type="presParOf" srcId="{FC00A6DD-3A5E-4A35-A294-ABBC56F26E6A}" destId="{17933736-49DE-4F88-A7CA-12AC82C50D95}" srcOrd="0" destOrd="0" presId="urn:microsoft.com/office/officeart/2008/layout/LinedList"/>
    <dgm:cxn modelId="{65B18102-BAFF-452D-B281-B377582C9FD6}" type="presParOf" srcId="{FC00A6DD-3A5E-4A35-A294-ABBC56F26E6A}" destId="{72638E0E-A74D-48D2-BC61-24C9080C897C}" srcOrd="1" destOrd="0" presId="urn:microsoft.com/office/officeart/2008/layout/LinedList"/>
    <dgm:cxn modelId="{FAAC1D21-4DE5-4596-A8C6-C92B4045D438}" type="presParOf" srcId="{FC00A6DD-3A5E-4A35-A294-ABBC56F26E6A}" destId="{DBF84792-AA9D-426E-A7FD-FE73B7B7DBEA}" srcOrd="2" destOrd="0" presId="urn:microsoft.com/office/officeart/2008/layout/LinedList"/>
    <dgm:cxn modelId="{C1E527B8-3FEF-46FD-8E95-86518BBC30A3}" type="presParOf" srcId="{54F668EB-2285-402B-A6F3-1D9DCC026CC1}" destId="{D1DC85A0-7646-4082-BD37-EE58C9D8E3E9}" srcOrd="5" destOrd="0" presId="urn:microsoft.com/office/officeart/2008/layout/LinedList"/>
    <dgm:cxn modelId="{0BA356AD-BA81-4D8E-B781-B5B8919FB1FD}" type="presParOf" srcId="{54F668EB-2285-402B-A6F3-1D9DCC026CC1}" destId="{3ABFB921-76FE-4AA9-B0FE-24430E31FC83}" srcOrd="6" destOrd="0" presId="urn:microsoft.com/office/officeart/2008/layout/LinedList"/>
    <dgm:cxn modelId="{89BDFAE9-4B7C-4BF1-91AB-66A4BFB8E964}" type="presParOf" srcId="{54F668EB-2285-402B-A6F3-1D9DCC026CC1}" destId="{3EEF3C28-49FC-4BC0-9B3A-AE28B3319E9C}" srcOrd="7" destOrd="0" presId="urn:microsoft.com/office/officeart/2008/layout/LinedList"/>
    <dgm:cxn modelId="{E49E8B7C-ECBF-483C-9AC4-1EBE88926E6D}" type="presParOf" srcId="{3EEF3C28-49FC-4BC0-9B3A-AE28B3319E9C}" destId="{E8789746-6E9F-43AB-B0A6-1A106B533F0A}" srcOrd="0" destOrd="0" presId="urn:microsoft.com/office/officeart/2008/layout/LinedList"/>
    <dgm:cxn modelId="{D69BC250-EF6F-4841-8C5D-FBCB5254A025}" type="presParOf" srcId="{3EEF3C28-49FC-4BC0-9B3A-AE28B3319E9C}" destId="{45B3AC17-D3A1-4E2B-9BAA-DD59EA3BDB3B}" srcOrd="1" destOrd="0" presId="urn:microsoft.com/office/officeart/2008/layout/LinedList"/>
    <dgm:cxn modelId="{3857012B-0D72-4E01-8631-ECAF21C3EE30}" type="presParOf" srcId="{3EEF3C28-49FC-4BC0-9B3A-AE28B3319E9C}" destId="{39C68660-1FCE-4D1E-8BC0-E7296EEF7A92}" srcOrd="2" destOrd="0" presId="urn:microsoft.com/office/officeart/2008/layout/LinedList"/>
    <dgm:cxn modelId="{3CC816F7-6700-4A2F-8671-745898394B78}" type="presParOf" srcId="{54F668EB-2285-402B-A6F3-1D9DCC026CC1}" destId="{CDC98420-DB3D-4C90-8DF6-2BDF11F7BD1D}" srcOrd="8" destOrd="0" presId="urn:microsoft.com/office/officeart/2008/layout/LinedList"/>
    <dgm:cxn modelId="{57D2C512-5212-4E2A-87A4-D224D4BF95A8}" type="presParOf" srcId="{54F668EB-2285-402B-A6F3-1D9DCC026CC1}" destId="{5EEC6361-1644-4E67-B5D1-16F2251D89C6}" srcOrd="9" destOrd="0" presId="urn:microsoft.com/office/officeart/2008/layout/LinedList"/>
    <dgm:cxn modelId="{DC24C669-E718-452F-BBED-BB1D493D57EE}" type="presParOf" srcId="{54F668EB-2285-402B-A6F3-1D9DCC026CC1}" destId="{F1B35AD1-858A-4476-830B-50E58408DAD8}" srcOrd="10" destOrd="0" presId="urn:microsoft.com/office/officeart/2008/layout/LinedList"/>
    <dgm:cxn modelId="{8307ACCF-4F55-472C-B2CC-B5CF9A111181}" type="presParOf" srcId="{F1B35AD1-858A-4476-830B-50E58408DAD8}" destId="{39183A80-56D7-4333-B565-C954466DED8D}" srcOrd="0" destOrd="0" presId="urn:microsoft.com/office/officeart/2008/layout/LinedList"/>
    <dgm:cxn modelId="{F74C74D6-BE91-4723-8C87-C4A75F880472}" type="presParOf" srcId="{F1B35AD1-858A-4476-830B-50E58408DAD8}" destId="{215E548F-6302-4631-9E6F-9799196385E6}" srcOrd="1" destOrd="0" presId="urn:microsoft.com/office/officeart/2008/layout/LinedList"/>
    <dgm:cxn modelId="{2119B9BB-F368-4E5B-9589-780A7E4B1F49}" type="presParOf" srcId="{F1B35AD1-858A-4476-830B-50E58408DAD8}" destId="{56E74BEE-3AD8-4A4B-862B-C305BEB8DFDB}" srcOrd="2" destOrd="0" presId="urn:microsoft.com/office/officeart/2008/layout/LinedList"/>
    <dgm:cxn modelId="{D6CF659F-9898-4915-B5E8-3665ACE72548}" type="presParOf" srcId="{54F668EB-2285-402B-A6F3-1D9DCC026CC1}" destId="{56217A2A-BC40-452B-B13C-1E8ED3CCBA33}" srcOrd="11" destOrd="0" presId="urn:microsoft.com/office/officeart/2008/layout/LinedList"/>
    <dgm:cxn modelId="{7A4C562E-497E-425B-9C36-FBAAE340A646}" type="presParOf" srcId="{54F668EB-2285-402B-A6F3-1D9DCC026CC1}" destId="{9DD93DBE-8A7B-477E-A98D-850180854199}" srcOrd="12" destOrd="0" presId="urn:microsoft.com/office/officeart/2008/layout/LinedList"/>
    <dgm:cxn modelId="{75153697-B781-45F9-82F7-E02A65BA44BA}" type="presParOf" srcId="{54F668EB-2285-402B-A6F3-1D9DCC026CC1}" destId="{9B9A3703-42F7-4067-8A1A-4A94922B6ADE}" srcOrd="13" destOrd="0" presId="urn:microsoft.com/office/officeart/2008/layout/LinedList"/>
    <dgm:cxn modelId="{71F1C8CF-E0F8-4DD0-8303-36678BE32E45}" type="presParOf" srcId="{9B9A3703-42F7-4067-8A1A-4A94922B6ADE}" destId="{E38B42C8-EE57-4914-B202-77C3C5A203A6}" srcOrd="0" destOrd="0" presId="urn:microsoft.com/office/officeart/2008/layout/LinedList"/>
    <dgm:cxn modelId="{D1A13B9E-1595-49FF-A2DB-72E225EE490B}" type="presParOf" srcId="{9B9A3703-42F7-4067-8A1A-4A94922B6ADE}" destId="{E938830F-64F0-466C-BA25-355C02FB0B12}" srcOrd="1" destOrd="0" presId="urn:microsoft.com/office/officeart/2008/layout/LinedList"/>
    <dgm:cxn modelId="{3499024C-26F5-43D4-9553-EB99755118C9}" type="presParOf" srcId="{9B9A3703-42F7-4067-8A1A-4A94922B6ADE}" destId="{3E921D9F-3396-48DB-9433-D2B31B978906}" srcOrd="2" destOrd="0" presId="urn:microsoft.com/office/officeart/2008/layout/LinedList"/>
    <dgm:cxn modelId="{A92F5AD6-17CB-48D9-BB88-3D0FFECA623C}" type="presParOf" srcId="{54F668EB-2285-402B-A6F3-1D9DCC026CC1}" destId="{D58656B9-DE23-4693-8BE8-37F4F52C37D1}" srcOrd="14" destOrd="0" presId="urn:microsoft.com/office/officeart/2008/layout/LinedList"/>
    <dgm:cxn modelId="{3CDBA026-C211-4D7F-82E1-2C9710702B1F}" type="presParOf" srcId="{54F668EB-2285-402B-A6F3-1D9DCC026CC1}" destId="{DDA80124-265C-4D4C-887D-F670FFEE108F}"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E9C9E3B-7C93-4690-9334-5B4215AB6CBC}" type="doc">
      <dgm:prSet loTypeId="urn:microsoft.com/office/officeart/2008/layout/LinedList" loCatId="list" qsTypeId="urn:microsoft.com/office/officeart/2005/8/quickstyle/3d3" qsCatId="3D" csTypeId="urn:microsoft.com/office/officeart/2005/8/colors/colorful5" csCatId="colorful" phldr="1"/>
      <dgm:spPr/>
      <dgm:t>
        <a:bodyPr/>
        <a:lstStyle/>
        <a:p>
          <a:endParaRPr lang="en-US"/>
        </a:p>
      </dgm:t>
    </dgm:pt>
    <dgm:pt modelId="{E8BBEF71-D5AD-4770-A57A-8B2AB6653AAD}">
      <dgm:prSet phldrT="[Text]" custT="1"/>
      <dgm:spPr/>
      <dgm:t>
        <a:bodyPr/>
        <a:lstStyle/>
        <a:p>
          <a:r>
            <a:rPr lang="en-US" sz="2800" b="1" dirty="0" smtClean="0"/>
            <a:t>Overall Menu</a:t>
          </a:r>
          <a:endParaRPr lang="en-US" sz="2800" b="1" dirty="0"/>
        </a:p>
      </dgm:t>
      <dgm:extLst>
        <a:ext uri="{E40237B7-FDA0-4F09-8148-C483321AD2D9}">
          <dgm14:cNvPr xmlns:dgm14="http://schemas.microsoft.com/office/drawing/2010/diagram" id="0" name="" descr="Overall Menu&#10; 1.  Health Summary Coordinator's Menu ...&#10; 2.  Health Summary Enhanced Menu ...&#10; 3.  Health Summary Menu ...&#10; 4.  Health Summary Maintenance Menu ...  &#10;"/>
        </a:ext>
      </dgm:extLst>
    </dgm:pt>
    <dgm:pt modelId="{6721016F-9E22-417A-82EE-5026785BE53C}" type="parTrans" cxnId="{5E57A892-66D7-4075-9C6D-A66E9B9997D5}">
      <dgm:prSet/>
      <dgm:spPr/>
      <dgm:t>
        <a:bodyPr/>
        <a:lstStyle/>
        <a:p>
          <a:endParaRPr lang="en-US" sz="2800" b="1"/>
        </a:p>
      </dgm:t>
    </dgm:pt>
    <dgm:pt modelId="{358AE791-5085-4AD8-A95C-9440348AD1E9}" type="sibTrans" cxnId="{5E57A892-66D7-4075-9C6D-A66E9B9997D5}">
      <dgm:prSet/>
      <dgm:spPr/>
      <dgm:t>
        <a:bodyPr/>
        <a:lstStyle/>
        <a:p>
          <a:endParaRPr lang="en-US" sz="2800" b="1"/>
        </a:p>
      </dgm:t>
    </dgm:pt>
    <dgm:pt modelId="{C80B3291-FD82-4981-80A2-E27C56A75CF6}">
      <dgm:prSet phldrT="[Text]" custT="1"/>
      <dgm:spPr/>
      <dgm:t>
        <a:bodyPr/>
        <a:lstStyle/>
        <a:p>
          <a:r>
            <a:rPr lang="en-US" sz="2800" b="1" dirty="0" smtClean="0"/>
            <a:t>1.  Health Summary Coordinator's Menu ...</a:t>
          </a:r>
          <a:endParaRPr lang="en-US" sz="2800" b="1" dirty="0"/>
        </a:p>
      </dgm:t>
      <dgm:extLst>
        <a:ext uri="{E40237B7-FDA0-4F09-8148-C483321AD2D9}">
          <dgm14:cNvPr xmlns:dgm14="http://schemas.microsoft.com/office/drawing/2010/diagram" id="0" name="" descr="Overall Menu&#10; 1.  Health Summary Coordinator's Menu ...&#10; 2.  Health Summary Enhanced Menu ...&#10; 3.  Health Summary Menu ...&#10; 4.  Health Summary Maintenance Menu ...  &#10;"/>
        </a:ext>
      </dgm:extLst>
    </dgm:pt>
    <dgm:pt modelId="{95347008-B6CA-4B8C-B8FB-3F78FB743EE6}" type="parTrans" cxnId="{5FFCBC1D-C408-4BEE-9BB8-0D8498156067}">
      <dgm:prSet/>
      <dgm:spPr/>
      <dgm:t>
        <a:bodyPr/>
        <a:lstStyle/>
        <a:p>
          <a:endParaRPr lang="en-US" sz="2800" b="1"/>
        </a:p>
      </dgm:t>
    </dgm:pt>
    <dgm:pt modelId="{C777B302-C0FD-42BC-AE80-9FBE0200354C}" type="sibTrans" cxnId="{5FFCBC1D-C408-4BEE-9BB8-0D8498156067}">
      <dgm:prSet/>
      <dgm:spPr/>
      <dgm:t>
        <a:bodyPr/>
        <a:lstStyle/>
        <a:p>
          <a:endParaRPr lang="en-US" sz="2800" b="1"/>
        </a:p>
      </dgm:t>
    </dgm:pt>
    <dgm:pt modelId="{D556570F-6190-4C09-8CDD-84DFB4A56745}">
      <dgm:prSet/>
      <dgm:spPr/>
      <dgm:t>
        <a:bodyPr/>
        <a:lstStyle/>
        <a:p>
          <a:r>
            <a:rPr lang="en-US" b="1" dirty="0" smtClean="0"/>
            <a:t>2.  Health Summary Enhanced Menu ...</a:t>
          </a:r>
          <a:endParaRPr lang="en-US" b="1" dirty="0"/>
        </a:p>
      </dgm:t>
      <dgm:extLst>
        <a:ext uri="{E40237B7-FDA0-4F09-8148-C483321AD2D9}">
          <dgm14:cNvPr xmlns:dgm14="http://schemas.microsoft.com/office/drawing/2010/diagram" id="0" name="" descr="Overall Menu&#10; 1.  Health Summary Coordinator's Menu ...&#10; 2.  Health Summary Enhanced Menu ...&#10; 3.  Health Summary Menu ...&#10; 4.  Health Summary Maintenance Menu ...  &#10;"/>
        </a:ext>
      </dgm:extLst>
    </dgm:pt>
    <dgm:pt modelId="{B0406A7C-1FB1-4E25-AFF4-5CD1BB251D29}" type="parTrans" cxnId="{BD231443-EA72-48A7-85BB-22A508DDA3C5}">
      <dgm:prSet/>
      <dgm:spPr/>
      <dgm:t>
        <a:bodyPr/>
        <a:lstStyle/>
        <a:p>
          <a:endParaRPr lang="en-US" b="1"/>
        </a:p>
      </dgm:t>
    </dgm:pt>
    <dgm:pt modelId="{E9848C54-63D8-4CC2-A7DB-67CBEF31DA8D}" type="sibTrans" cxnId="{BD231443-EA72-48A7-85BB-22A508DDA3C5}">
      <dgm:prSet/>
      <dgm:spPr/>
      <dgm:t>
        <a:bodyPr/>
        <a:lstStyle/>
        <a:p>
          <a:endParaRPr lang="en-US" b="1"/>
        </a:p>
      </dgm:t>
    </dgm:pt>
    <dgm:pt modelId="{BE411082-BF5E-4F80-9FAA-2858967FC8C1}">
      <dgm:prSet/>
      <dgm:spPr/>
      <dgm:t>
        <a:bodyPr/>
        <a:lstStyle/>
        <a:p>
          <a:r>
            <a:rPr lang="en-US" b="1" dirty="0" smtClean="0"/>
            <a:t>3.  Health Summary Menu ...</a:t>
          </a:r>
          <a:endParaRPr lang="en-US" b="1" dirty="0"/>
        </a:p>
      </dgm:t>
      <dgm:extLst>
        <a:ext uri="{E40237B7-FDA0-4F09-8148-C483321AD2D9}">
          <dgm14:cNvPr xmlns:dgm14="http://schemas.microsoft.com/office/drawing/2010/diagram" id="0" name="" descr="Overall Menu&#10; 1.  Health Summary Coordinator's Menu ...&#10; 2.  Health Summary Enhanced Menu ...&#10; 3.  Health Summary Menu ...&#10; 4.  Health Summary Maintenance Menu ...  &#10;"/>
        </a:ext>
      </dgm:extLst>
    </dgm:pt>
    <dgm:pt modelId="{19B2894D-F757-4B95-872D-885252101059}" type="parTrans" cxnId="{73A87A5E-111D-42A9-A31F-42ACCE3FD28A}">
      <dgm:prSet/>
      <dgm:spPr/>
      <dgm:t>
        <a:bodyPr/>
        <a:lstStyle/>
        <a:p>
          <a:endParaRPr lang="en-US" b="1"/>
        </a:p>
      </dgm:t>
    </dgm:pt>
    <dgm:pt modelId="{01EC9011-F61E-4E77-AE72-EE0E0B99659F}" type="sibTrans" cxnId="{73A87A5E-111D-42A9-A31F-42ACCE3FD28A}">
      <dgm:prSet/>
      <dgm:spPr/>
      <dgm:t>
        <a:bodyPr/>
        <a:lstStyle/>
        <a:p>
          <a:endParaRPr lang="en-US" b="1"/>
        </a:p>
      </dgm:t>
    </dgm:pt>
    <dgm:pt modelId="{62773F57-DCE3-4E88-B4C8-AA4461B7FECF}">
      <dgm:prSet/>
      <dgm:spPr/>
      <dgm:t>
        <a:bodyPr/>
        <a:lstStyle/>
        <a:p>
          <a:r>
            <a:rPr lang="en-US" b="1" dirty="0" smtClean="0"/>
            <a:t>4.  Health Summary Maintenance Menu ...  </a:t>
          </a:r>
          <a:endParaRPr lang="en-US" b="1" dirty="0"/>
        </a:p>
      </dgm:t>
      <dgm:extLst>
        <a:ext uri="{E40237B7-FDA0-4F09-8148-C483321AD2D9}">
          <dgm14:cNvPr xmlns:dgm14="http://schemas.microsoft.com/office/drawing/2010/diagram" id="0" name="" descr="Overall Menu&#10; 1.  Health Summary Coordinator's Menu ...&#10; 2.  Health Summary Enhanced Menu ...&#10; 3.  Health Summary Menu ...&#10; 4.  Health Summary Maintenance Menu ...  &#10;"/>
        </a:ext>
      </dgm:extLst>
    </dgm:pt>
    <dgm:pt modelId="{76A8E36C-C4C7-42F5-B177-1D602C11F6AF}" type="parTrans" cxnId="{0F0BA05C-DA33-4AE1-9BA4-9571657740DA}">
      <dgm:prSet/>
      <dgm:spPr/>
      <dgm:t>
        <a:bodyPr/>
        <a:lstStyle/>
        <a:p>
          <a:endParaRPr lang="en-US" b="1"/>
        </a:p>
      </dgm:t>
    </dgm:pt>
    <dgm:pt modelId="{4A85ACC9-EE1A-43A7-B642-486B183441EB}" type="sibTrans" cxnId="{0F0BA05C-DA33-4AE1-9BA4-9571657740DA}">
      <dgm:prSet/>
      <dgm:spPr/>
      <dgm:t>
        <a:bodyPr/>
        <a:lstStyle/>
        <a:p>
          <a:endParaRPr lang="en-US" b="1"/>
        </a:p>
      </dgm:t>
    </dgm:pt>
    <dgm:pt modelId="{B82FC553-CD51-4323-AC4D-0AD5E070B96F}" type="pres">
      <dgm:prSet presAssocID="{4E9C9E3B-7C93-4690-9334-5B4215AB6CBC}" presName="vert0" presStyleCnt="0">
        <dgm:presLayoutVars>
          <dgm:dir/>
          <dgm:animOne val="branch"/>
          <dgm:animLvl val="lvl"/>
        </dgm:presLayoutVars>
      </dgm:prSet>
      <dgm:spPr/>
      <dgm:t>
        <a:bodyPr/>
        <a:lstStyle/>
        <a:p>
          <a:endParaRPr lang="en-US"/>
        </a:p>
      </dgm:t>
    </dgm:pt>
    <dgm:pt modelId="{4A17436C-AF85-4C7F-9CCC-ADF4C3BDDA4A}" type="pres">
      <dgm:prSet presAssocID="{E8BBEF71-D5AD-4770-A57A-8B2AB6653AAD}" presName="thickLine" presStyleLbl="alignNode1" presStyleIdx="0" presStyleCnt="1"/>
      <dgm:spPr/>
      <dgm:extLst>
        <a:ext uri="{E40237B7-FDA0-4F09-8148-C483321AD2D9}">
          <dgm14:cNvPr xmlns:dgm14="http://schemas.microsoft.com/office/drawing/2010/diagram" id="0" name="" descr="Overall Menu&#10; 1.  Health Summary Coordinator's Menu ...&#10; 2.  Health Summary Enhanced Menu ...&#10; 3.  Health Summary Menu ...&#10; 4.  Health Summary Maintenance Menu ...  &#10;"/>
        </a:ext>
      </dgm:extLst>
    </dgm:pt>
    <dgm:pt modelId="{65EA4AD7-93DE-40DE-A57F-1C4CEA3453C8}" type="pres">
      <dgm:prSet presAssocID="{E8BBEF71-D5AD-4770-A57A-8B2AB6653AAD}" presName="horz1" presStyleCnt="0"/>
      <dgm:spPr/>
    </dgm:pt>
    <dgm:pt modelId="{ABB8F897-E28C-4218-B859-634176B67F95}" type="pres">
      <dgm:prSet presAssocID="{E8BBEF71-D5AD-4770-A57A-8B2AB6653AAD}" presName="tx1" presStyleLbl="revTx" presStyleIdx="0" presStyleCnt="5" custScaleX="98669"/>
      <dgm:spPr/>
      <dgm:t>
        <a:bodyPr/>
        <a:lstStyle/>
        <a:p>
          <a:endParaRPr lang="en-US"/>
        </a:p>
      </dgm:t>
    </dgm:pt>
    <dgm:pt modelId="{54F668EB-2285-402B-A6F3-1D9DCC026CC1}" type="pres">
      <dgm:prSet presAssocID="{E8BBEF71-D5AD-4770-A57A-8B2AB6653AAD}" presName="vert1" presStyleCnt="0"/>
      <dgm:spPr/>
    </dgm:pt>
    <dgm:pt modelId="{F2C932C3-9731-44E8-AE5C-9670781DB7A9}" type="pres">
      <dgm:prSet presAssocID="{C80B3291-FD82-4981-80A2-E27C56A75CF6}" presName="vertSpace2a" presStyleCnt="0"/>
      <dgm:spPr/>
    </dgm:pt>
    <dgm:pt modelId="{D995486E-6FE4-462C-9E16-6FE7571B0B44}" type="pres">
      <dgm:prSet presAssocID="{C80B3291-FD82-4981-80A2-E27C56A75CF6}" presName="horz2" presStyleCnt="0"/>
      <dgm:spPr/>
    </dgm:pt>
    <dgm:pt modelId="{336373D6-48D0-4E85-BCDD-5F244DFF618A}" type="pres">
      <dgm:prSet presAssocID="{C80B3291-FD82-4981-80A2-E27C56A75CF6}" presName="horzSpace2" presStyleCnt="0"/>
      <dgm:spPr/>
    </dgm:pt>
    <dgm:pt modelId="{A334724A-1BA3-441D-8F81-9165666746C8}" type="pres">
      <dgm:prSet presAssocID="{C80B3291-FD82-4981-80A2-E27C56A75CF6}" presName="tx2" presStyleLbl="revTx" presStyleIdx="1" presStyleCnt="5" custScaleX="90529"/>
      <dgm:spPr/>
      <dgm:t>
        <a:bodyPr/>
        <a:lstStyle/>
        <a:p>
          <a:endParaRPr lang="en-US"/>
        </a:p>
      </dgm:t>
    </dgm:pt>
    <dgm:pt modelId="{AC405234-C32C-4BFD-AF1C-674C3609CF33}" type="pres">
      <dgm:prSet presAssocID="{C80B3291-FD82-4981-80A2-E27C56A75CF6}" presName="vert2" presStyleCnt="0"/>
      <dgm:spPr/>
    </dgm:pt>
    <dgm:pt modelId="{E0347F7C-4EA2-41F9-8ACF-65CE79DFF208}" type="pres">
      <dgm:prSet presAssocID="{C80B3291-FD82-4981-80A2-E27C56A75CF6}" presName="thinLine2b" presStyleLbl="callout" presStyleIdx="0" presStyleCnt="4"/>
      <dgm:spPr/>
      <dgm:extLst>
        <a:ext uri="{E40237B7-FDA0-4F09-8148-C483321AD2D9}">
          <dgm14:cNvPr xmlns:dgm14="http://schemas.microsoft.com/office/drawing/2010/diagram" id="0" name="" descr="Overall Menu&#10; 1.  Health Summary Coordinator's Menu ...&#10; 2.  Health Summary Enhanced Menu ...&#10; 3.  Health Summary Menu ...&#10; 4.  Health Summary Maintenance Menu ...  &#10;"/>
        </a:ext>
      </dgm:extLst>
    </dgm:pt>
    <dgm:pt modelId="{3C756716-7E8A-4598-A4DE-3F97DABD0580}" type="pres">
      <dgm:prSet presAssocID="{C80B3291-FD82-4981-80A2-E27C56A75CF6}" presName="vertSpace2b" presStyleCnt="0"/>
      <dgm:spPr/>
    </dgm:pt>
    <dgm:pt modelId="{1CD0712D-6F07-4DFD-85FA-8A5B9472C64E}" type="pres">
      <dgm:prSet presAssocID="{D556570F-6190-4C09-8CDD-84DFB4A56745}" presName="horz2" presStyleCnt="0"/>
      <dgm:spPr/>
    </dgm:pt>
    <dgm:pt modelId="{5A6C7F21-A331-4D55-A5CA-AE24A6510737}" type="pres">
      <dgm:prSet presAssocID="{D556570F-6190-4C09-8CDD-84DFB4A56745}" presName="horzSpace2" presStyleCnt="0"/>
      <dgm:spPr/>
    </dgm:pt>
    <dgm:pt modelId="{B1F282DE-ECEC-4BDF-90AA-E580CE02A44D}" type="pres">
      <dgm:prSet presAssocID="{D556570F-6190-4C09-8CDD-84DFB4A56745}" presName="tx2" presStyleLbl="revTx" presStyleIdx="2" presStyleCnt="5"/>
      <dgm:spPr/>
      <dgm:t>
        <a:bodyPr/>
        <a:lstStyle/>
        <a:p>
          <a:endParaRPr lang="en-US"/>
        </a:p>
      </dgm:t>
    </dgm:pt>
    <dgm:pt modelId="{213DC568-8F8A-4CCF-8F0B-BBA9F566C2B1}" type="pres">
      <dgm:prSet presAssocID="{D556570F-6190-4C09-8CDD-84DFB4A56745}" presName="vert2" presStyleCnt="0"/>
      <dgm:spPr/>
    </dgm:pt>
    <dgm:pt modelId="{F9EFCFB7-6252-48DF-BE72-3565F4EED540}" type="pres">
      <dgm:prSet presAssocID="{D556570F-6190-4C09-8CDD-84DFB4A56745}" presName="thinLine2b" presStyleLbl="callout" presStyleIdx="1" presStyleCnt="4"/>
      <dgm:spPr/>
      <dgm:extLst>
        <a:ext uri="{E40237B7-FDA0-4F09-8148-C483321AD2D9}">
          <dgm14:cNvPr xmlns:dgm14="http://schemas.microsoft.com/office/drawing/2010/diagram" id="0" name="" descr="Overall Menu&#10; 1.  Health Summary Coordinator's Menu ...&#10; 2.  Health Summary Enhanced Menu ...&#10; 3.  Health Summary Menu ...&#10; 4.  Health Summary Maintenance Menu ...  &#10;"/>
        </a:ext>
      </dgm:extLst>
    </dgm:pt>
    <dgm:pt modelId="{F257EE5E-99A8-46C4-A3F6-589E40DA5D94}" type="pres">
      <dgm:prSet presAssocID="{D556570F-6190-4C09-8CDD-84DFB4A56745}" presName="vertSpace2b" presStyleCnt="0"/>
      <dgm:spPr/>
    </dgm:pt>
    <dgm:pt modelId="{B55D27A7-B757-4746-81AD-D07E77D9F6E1}" type="pres">
      <dgm:prSet presAssocID="{BE411082-BF5E-4F80-9FAA-2858967FC8C1}" presName="horz2" presStyleCnt="0"/>
      <dgm:spPr/>
    </dgm:pt>
    <dgm:pt modelId="{B921661F-5308-46BA-B1B1-40AAE8F3C5CD}" type="pres">
      <dgm:prSet presAssocID="{BE411082-BF5E-4F80-9FAA-2858967FC8C1}" presName="horzSpace2" presStyleCnt="0"/>
      <dgm:spPr/>
    </dgm:pt>
    <dgm:pt modelId="{A07071C3-D24E-4467-A417-876CDA759557}" type="pres">
      <dgm:prSet presAssocID="{BE411082-BF5E-4F80-9FAA-2858967FC8C1}" presName="tx2" presStyleLbl="revTx" presStyleIdx="3" presStyleCnt="5"/>
      <dgm:spPr/>
      <dgm:t>
        <a:bodyPr/>
        <a:lstStyle/>
        <a:p>
          <a:endParaRPr lang="en-US"/>
        </a:p>
      </dgm:t>
    </dgm:pt>
    <dgm:pt modelId="{A9B20173-BCAD-4783-9465-2C6BAEBC53CF}" type="pres">
      <dgm:prSet presAssocID="{BE411082-BF5E-4F80-9FAA-2858967FC8C1}" presName="vert2" presStyleCnt="0"/>
      <dgm:spPr/>
    </dgm:pt>
    <dgm:pt modelId="{0196DBD5-BCCD-40B4-B79E-A1E33101657D}" type="pres">
      <dgm:prSet presAssocID="{BE411082-BF5E-4F80-9FAA-2858967FC8C1}" presName="thinLine2b" presStyleLbl="callout" presStyleIdx="2" presStyleCnt="4"/>
      <dgm:spPr/>
      <dgm:extLst>
        <a:ext uri="{E40237B7-FDA0-4F09-8148-C483321AD2D9}">
          <dgm14:cNvPr xmlns:dgm14="http://schemas.microsoft.com/office/drawing/2010/diagram" id="0" name="" descr="Overall Menu&#10; 1.  Health Summary Coordinator's Menu ...&#10; 2.  Health Summary Enhanced Menu ...&#10; 3.  Health Summary Menu ...&#10; 4.  Health Summary Maintenance Menu ...  &#10;"/>
        </a:ext>
      </dgm:extLst>
    </dgm:pt>
    <dgm:pt modelId="{5DE31D61-5CCD-4F3A-882C-05601BD14AD0}" type="pres">
      <dgm:prSet presAssocID="{BE411082-BF5E-4F80-9FAA-2858967FC8C1}" presName="vertSpace2b" presStyleCnt="0"/>
      <dgm:spPr/>
    </dgm:pt>
    <dgm:pt modelId="{B08B4F75-67BE-4E88-8990-409CD2809860}" type="pres">
      <dgm:prSet presAssocID="{62773F57-DCE3-4E88-B4C8-AA4461B7FECF}" presName="horz2" presStyleCnt="0"/>
      <dgm:spPr/>
    </dgm:pt>
    <dgm:pt modelId="{F4467FF9-554A-4229-8D94-04189FF7848D}" type="pres">
      <dgm:prSet presAssocID="{62773F57-DCE3-4E88-B4C8-AA4461B7FECF}" presName="horzSpace2" presStyleCnt="0"/>
      <dgm:spPr/>
    </dgm:pt>
    <dgm:pt modelId="{A95B9C38-5565-4CB3-B86A-4D0309AC510C}" type="pres">
      <dgm:prSet presAssocID="{62773F57-DCE3-4E88-B4C8-AA4461B7FECF}" presName="tx2" presStyleLbl="revTx" presStyleIdx="4" presStyleCnt="5"/>
      <dgm:spPr/>
      <dgm:t>
        <a:bodyPr/>
        <a:lstStyle/>
        <a:p>
          <a:endParaRPr lang="en-US"/>
        </a:p>
      </dgm:t>
    </dgm:pt>
    <dgm:pt modelId="{8301076C-50E5-4CCB-B0F5-48B0EE1979A3}" type="pres">
      <dgm:prSet presAssocID="{62773F57-DCE3-4E88-B4C8-AA4461B7FECF}" presName="vert2" presStyleCnt="0"/>
      <dgm:spPr/>
    </dgm:pt>
    <dgm:pt modelId="{205FF3B2-FC5F-47F9-A170-33243B281A54}" type="pres">
      <dgm:prSet presAssocID="{62773F57-DCE3-4E88-B4C8-AA4461B7FECF}" presName="thinLine2b" presStyleLbl="callout" presStyleIdx="3" presStyleCnt="4"/>
      <dgm:spPr/>
      <dgm:extLst>
        <a:ext uri="{E40237B7-FDA0-4F09-8148-C483321AD2D9}">
          <dgm14:cNvPr xmlns:dgm14="http://schemas.microsoft.com/office/drawing/2010/diagram" id="0" name="" descr="Overall Menu&#10; 1.  Health Summary Coordinator's Menu ...&#10; 2.  Health Summary Enhanced Menu ...&#10; 3.  Health Summary Menu ...&#10; 4.  Health Summary Maintenance Menu ...  &#10;"/>
        </a:ext>
      </dgm:extLst>
    </dgm:pt>
    <dgm:pt modelId="{E64E6FB6-C8C7-48E3-9079-DDEDA7A98D2A}" type="pres">
      <dgm:prSet presAssocID="{62773F57-DCE3-4E88-B4C8-AA4461B7FECF}" presName="vertSpace2b" presStyleCnt="0"/>
      <dgm:spPr/>
    </dgm:pt>
  </dgm:ptLst>
  <dgm:cxnLst>
    <dgm:cxn modelId="{9D0D29D3-50EB-4C05-9835-36F534319FE9}" type="presOf" srcId="{C80B3291-FD82-4981-80A2-E27C56A75CF6}" destId="{A334724A-1BA3-441D-8F81-9165666746C8}" srcOrd="0" destOrd="0" presId="urn:microsoft.com/office/officeart/2008/layout/LinedList"/>
    <dgm:cxn modelId="{A43576B4-A302-4792-AEF6-F7E50EBC4E88}" type="presOf" srcId="{BE411082-BF5E-4F80-9FAA-2858967FC8C1}" destId="{A07071C3-D24E-4467-A417-876CDA759557}" srcOrd="0" destOrd="0" presId="urn:microsoft.com/office/officeart/2008/layout/LinedList"/>
    <dgm:cxn modelId="{5E57A892-66D7-4075-9C6D-A66E9B9997D5}" srcId="{4E9C9E3B-7C93-4690-9334-5B4215AB6CBC}" destId="{E8BBEF71-D5AD-4770-A57A-8B2AB6653AAD}" srcOrd="0" destOrd="0" parTransId="{6721016F-9E22-417A-82EE-5026785BE53C}" sibTransId="{358AE791-5085-4AD8-A95C-9440348AD1E9}"/>
    <dgm:cxn modelId="{B426E0AB-27EC-4B1B-A44C-2E31F6170958}" type="presOf" srcId="{E8BBEF71-D5AD-4770-A57A-8B2AB6653AAD}" destId="{ABB8F897-E28C-4218-B859-634176B67F95}" srcOrd="0" destOrd="0" presId="urn:microsoft.com/office/officeart/2008/layout/LinedList"/>
    <dgm:cxn modelId="{5FFCBC1D-C408-4BEE-9BB8-0D8498156067}" srcId="{E8BBEF71-D5AD-4770-A57A-8B2AB6653AAD}" destId="{C80B3291-FD82-4981-80A2-E27C56A75CF6}" srcOrd="0" destOrd="0" parTransId="{95347008-B6CA-4B8C-B8FB-3F78FB743EE6}" sibTransId="{C777B302-C0FD-42BC-AE80-9FBE0200354C}"/>
    <dgm:cxn modelId="{BD231443-EA72-48A7-85BB-22A508DDA3C5}" srcId="{E8BBEF71-D5AD-4770-A57A-8B2AB6653AAD}" destId="{D556570F-6190-4C09-8CDD-84DFB4A56745}" srcOrd="1" destOrd="0" parTransId="{B0406A7C-1FB1-4E25-AFF4-5CD1BB251D29}" sibTransId="{E9848C54-63D8-4CC2-A7DB-67CBEF31DA8D}"/>
    <dgm:cxn modelId="{73A87A5E-111D-42A9-A31F-42ACCE3FD28A}" srcId="{E8BBEF71-D5AD-4770-A57A-8B2AB6653AAD}" destId="{BE411082-BF5E-4F80-9FAA-2858967FC8C1}" srcOrd="2" destOrd="0" parTransId="{19B2894D-F757-4B95-872D-885252101059}" sibTransId="{01EC9011-F61E-4E77-AE72-EE0E0B99659F}"/>
    <dgm:cxn modelId="{56F7D040-228E-453B-8F0A-E14F7CF2680B}" type="presOf" srcId="{4E9C9E3B-7C93-4690-9334-5B4215AB6CBC}" destId="{B82FC553-CD51-4323-AC4D-0AD5E070B96F}" srcOrd="0" destOrd="0" presId="urn:microsoft.com/office/officeart/2008/layout/LinedList"/>
    <dgm:cxn modelId="{0F0BA05C-DA33-4AE1-9BA4-9571657740DA}" srcId="{E8BBEF71-D5AD-4770-A57A-8B2AB6653AAD}" destId="{62773F57-DCE3-4E88-B4C8-AA4461B7FECF}" srcOrd="3" destOrd="0" parTransId="{76A8E36C-C4C7-42F5-B177-1D602C11F6AF}" sibTransId="{4A85ACC9-EE1A-43A7-B642-486B183441EB}"/>
    <dgm:cxn modelId="{27499B1B-0943-4A7A-A48D-079D0955345A}" type="presOf" srcId="{D556570F-6190-4C09-8CDD-84DFB4A56745}" destId="{B1F282DE-ECEC-4BDF-90AA-E580CE02A44D}" srcOrd="0" destOrd="0" presId="urn:microsoft.com/office/officeart/2008/layout/LinedList"/>
    <dgm:cxn modelId="{F3BAD374-9E78-4275-88B3-5B3E4FA93E21}" type="presOf" srcId="{62773F57-DCE3-4E88-B4C8-AA4461B7FECF}" destId="{A95B9C38-5565-4CB3-B86A-4D0309AC510C}" srcOrd="0" destOrd="0" presId="urn:microsoft.com/office/officeart/2008/layout/LinedList"/>
    <dgm:cxn modelId="{426FB032-6866-4CB0-8917-4B19050DDA51}" type="presParOf" srcId="{B82FC553-CD51-4323-AC4D-0AD5E070B96F}" destId="{4A17436C-AF85-4C7F-9CCC-ADF4C3BDDA4A}" srcOrd="0" destOrd="0" presId="urn:microsoft.com/office/officeart/2008/layout/LinedList"/>
    <dgm:cxn modelId="{924564C6-CF03-487A-9421-E9F434FEC502}" type="presParOf" srcId="{B82FC553-CD51-4323-AC4D-0AD5E070B96F}" destId="{65EA4AD7-93DE-40DE-A57F-1C4CEA3453C8}" srcOrd="1" destOrd="0" presId="urn:microsoft.com/office/officeart/2008/layout/LinedList"/>
    <dgm:cxn modelId="{4DB2F20A-7122-4180-8FC4-E050681AD243}" type="presParOf" srcId="{65EA4AD7-93DE-40DE-A57F-1C4CEA3453C8}" destId="{ABB8F897-E28C-4218-B859-634176B67F95}" srcOrd="0" destOrd="0" presId="urn:microsoft.com/office/officeart/2008/layout/LinedList"/>
    <dgm:cxn modelId="{EF1F0411-626D-4C63-8086-6769A7AB83CD}" type="presParOf" srcId="{65EA4AD7-93DE-40DE-A57F-1C4CEA3453C8}" destId="{54F668EB-2285-402B-A6F3-1D9DCC026CC1}" srcOrd="1" destOrd="0" presId="urn:microsoft.com/office/officeart/2008/layout/LinedList"/>
    <dgm:cxn modelId="{76040FBF-B7BB-43A9-B3A9-C24FCFE24F2D}" type="presParOf" srcId="{54F668EB-2285-402B-A6F3-1D9DCC026CC1}" destId="{F2C932C3-9731-44E8-AE5C-9670781DB7A9}" srcOrd="0" destOrd="0" presId="urn:microsoft.com/office/officeart/2008/layout/LinedList"/>
    <dgm:cxn modelId="{CC7ABC81-6CDD-432A-AC85-23D07BF83B2D}" type="presParOf" srcId="{54F668EB-2285-402B-A6F3-1D9DCC026CC1}" destId="{D995486E-6FE4-462C-9E16-6FE7571B0B44}" srcOrd="1" destOrd="0" presId="urn:microsoft.com/office/officeart/2008/layout/LinedList"/>
    <dgm:cxn modelId="{0BB41C38-8D25-4C2F-A802-205AE076CC1A}" type="presParOf" srcId="{D995486E-6FE4-462C-9E16-6FE7571B0B44}" destId="{336373D6-48D0-4E85-BCDD-5F244DFF618A}" srcOrd="0" destOrd="0" presId="urn:microsoft.com/office/officeart/2008/layout/LinedList"/>
    <dgm:cxn modelId="{827BCB93-2840-45D2-AF54-F5A1B952ED93}" type="presParOf" srcId="{D995486E-6FE4-462C-9E16-6FE7571B0B44}" destId="{A334724A-1BA3-441D-8F81-9165666746C8}" srcOrd="1" destOrd="0" presId="urn:microsoft.com/office/officeart/2008/layout/LinedList"/>
    <dgm:cxn modelId="{22EE0D32-E947-471E-9299-AD3DA6AB957D}" type="presParOf" srcId="{D995486E-6FE4-462C-9E16-6FE7571B0B44}" destId="{AC405234-C32C-4BFD-AF1C-674C3609CF33}" srcOrd="2" destOrd="0" presId="urn:microsoft.com/office/officeart/2008/layout/LinedList"/>
    <dgm:cxn modelId="{D5D1C2FE-0CD5-477E-8193-49BFD6796AD2}" type="presParOf" srcId="{54F668EB-2285-402B-A6F3-1D9DCC026CC1}" destId="{E0347F7C-4EA2-41F9-8ACF-65CE79DFF208}" srcOrd="2" destOrd="0" presId="urn:microsoft.com/office/officeart/2008/layout/LinedList"/>
    <dgm:cxn modelId="{3E6B55CF-AA09-4201-8005-79CD55E2115E}" type="presParOf" srcId="{54F668EB-2285-402B-A6F3-1D9DCC026CC1}" destId="{3C756716-7E8A-4598-A4DE-3F97DABD0580}" srcOrd="3" destOrd="0" presId="urn:microsoft.com/office/officeart/2008/layout/LinedList"/>
    <dgm:cxn modelId="{5D4130E3-9393-448D-AF9A-E1F29BA42D47}" type="presParOf" srcId="{54F668EB-2285-402B-A6F3-1D9DCC026CC1}" destId="{1CD0712D-6F07-4DFD-85FA-8A5B9472C64E}" srcOrd="4" destOrd="0" presId="urn:microsoft.com/office/officeart/2008/layout/LinedList"/>
    <dgm:cxn modelId="{6328EBED-E38E-49E8-89F5-2F067161E2BD}" type="presParOf" srcId="{1CD0712D-6F07-4DFD-85FA-8A5B9472C64E}" destId="{5A6C7F21-A331-4D55-A5CA-AE24A6510737}" srcOrd="0" destOrd="0" presId="urn:microsoft.com/office/officeart/2008/layout/LinedList"/>
    <dgm:cxn modelId="{E4676FC1-23D7-43E2-A68B-3CD2A0AFAB17}" type="presParOf" srcId="{1CD0712D-6F07-4DFD-85FA-8A5B9472C64E}" destId="{B1F282DE-ECEC-4BDF-90AA-E580CE02A44D}" srcOrd="1" destOrd="0" presId="urn:microsoft.com/office/officeart/2008/layout/LinedList"/>
    <dgm:cxn modelId="{B42172E0-055C-45FF-A6AA-82695FBCAFA9}" type="presParOf" srcId="{1CD0712D-6F07-4DFD-85FA-8A5B9472C64E}" destId="{213DC568-8F8A-4CCF-8F0B-BBA9F566C2B1}" srcOrd="2" destOrd="0" presId="urn:microsoft.com/office/officeart/2008/layout/LinedList"/>
    <dgm:cxn modelId="{DAC7C741-9E1D-499B-B3BF-0CAD8D8FEF1B}" type="presParOf" srcId="{54F668EB-2285-402B-A6F3-1D9DCC026CC1}" destId="{F9EFCFB7-6252-48DF-BE72-3565F4EED540}" srcOrd="5" destOrd="0" presId="urn:microsoft.com/office/officeart/2008/layout/LinedList"/>
    <dgm:cxn modelId="{991BF304-A36B-4F0D-9D5A-B0FC1E90E22C}" type="presParOf" srcId="{54F668EB-2285-402B-A6F3-1D9DCC026CC1}" destId="{F257EE5E-99A8-46C4-A3F6-589E40DA5D94}" srcOrd="6" destOrd="0" presId="urn:microsoft.com/office/officeart/2008/layout/LinedList"/>
    <dgm:cxn modelId="{597AAE32-E10D-4F63-B6BB-2EE4F6786912}" type="presParOf" srcId="{54F668EB-2285-402B-A6F3-1D9DCC026CC1}" destId="{B55D27A7-B757-4746-81AD-D07E77D9F6E1}" srcOrd="7" destOrd="0" presId="urn:microsoft.com/office/officeart/2008/layout/LinedList"/>
    <dgm:cxn modelId="{51F3624F-B7A1-45ED-988C-070E8C1254BC}" type="presParOf" srcId="{B55D27A7-B757-4746-81AD-D07E77D9F6E1}" destId="{B921661F-5308-46BA-B1B1-40AAE8F3C5CD}" srcOrd="0" destOrd="0" presId="urn:microsoft.com/office/officeart/2008/layout/LinedList"/>
    <dgm:cxn modelId="{3D64DC4E-6A34-47B6-B573-FDDD934B5A4B}" type="presParOf" srcId="{B55D27A7-B757-4746-81AD-D07E77D9F6E1}" destId="{A07071C3-D24E-4467-A417-876CDA759557}" srcOrd="1" destOrd="0" presId="urn:microsoft.com/office/officeart/2008/layout/LinedList"/>
    <dgm:cxn modelId="{0CC7C4C1-3DCC-470B-9DEA-D205F51699BC}" type="presParOf" srcId="{B55D27A7-B757-4746-81AD-D07E77D9F6E1}" destId="{A9B20173-BCAD-4783-9465-2C6BAEBC53CF}" srcOrd="2" destOrd="0" presId="urn:microsoft.com/office/officeart/2008/layout/LinedList"/>
    <dgm:cxn modelId="{228D75B7-DFD0-4C96-AA97-D1C6DACDBCB4}" type="presParOf" srcId="{54F668EB-2285-402B-A6F3-1D9DCC026CC1}" destId="{0196DBD5-BCCD-40B4-B79E-A1E33101657D}" srcOrd="8" destOrd="0" presId="urn:microsoft.com/office/officeart/2008/layout/LinedList"/>
    <dgm:cxn modelId="{08D9BECB-BF4B-4DB9-96D7-22D79C13DF68}" type="presParOf" srcId="{54F668EB-2285-402B-A6F3-1D9DCC026CC1}" destId="{5DE31D61-5CCD-4F3A-882C-05601BD14AD0}" srcOrd="9" destOrd="0" presId="urn:microsoft.com/office/officeart/2008/layout/LinedList"/>
    <dgm:cxn modelId="{8A20B3E2-31C2-4497-B2C1-78B0843DBEEE}" type="presParOf" srcId="{54F668EB-2285-402B-A6F3-1D9DCC026CC1}" destId="{B08B4F75-67BE-4E88-8990-409CD2809860}" srcOrd="10" destOrd="0" presId="urn:microsoft.com/office/officeart/2008/layout/LinedList"/>
    <dgm:cxn modelId="{C998116C-19A6-4309-8ADA-7BF2C9E14C7B}" type="presParOf" srcId="{B08B4F75-67BE-4E88-8990-409CD2809860}" destId="{F4467FF9-554A-4229-8D94-04189FF7848D}" srcOrd="0" destOrd="0" presId="urn:microsoft.com/office/officeart/2008/layout/LinedList"/>
    <dgm:cxn modelId="{5E5DE869-3871-410A-B236-11A1FF1A4A97}" type="presParOf" srcId="{B08B4F75-67BE-4E88-8990-409CD2809860}" destId="{A95B9C38-5565-4CB3-B86A-4D0309AC510C}" srcOrd="1" destOrd="0" presId="urn:microsoft.com/office/officeart/2008/layout/LinedList"/>
    <dgm:cxn modelId="{4DAE82D0-E29E-49FB-874F-A0431A8C5F74}" type="presParOf" srcId="{B08B4F75-67BE-4E88-8990-409CD2809860}" destId="{8301076C-50E5-4CCB-B0F5-48B0EE1979A3}" srcOrd="2" destOrd="0" presId="urn:microsoft.com/office/officeart/2008/layout/LinedList"/>
    <dgm:cxn modelId="{ECE5FEF6-5122-4EC2-960C-21E6CCBA83F1}" type="presParOf" srcId="{54F668EB-2285-402B-A6F3-1D9DCC026CC1}" destId="{205FF3B2-FC5F-47F9-A170-33243B281A54}" srcOrd="11" destOrd="0" presId="urn:microsoft.com/office/officeart/2008/layout/LinedList"/>
    <dgm:cxn modelId="{2961FA72-425A-4E1D-B2F8-B0D362B23FCE}" type="presParOf" srcId="{54F668EB-2285-402B-A6F3-1D9DCC026CC1}" destId="{E64E6FB6-C8C7-48E3-9079-DDEDA7A98D2A}"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B2643CF-DC68-4631-9F18-B669EAB695E8}" type="doc">
      <dgm:prSet loTypeId="urn:microsoft.com/office/officeart/2005/8/layout/vList2" loCatId="list" qsTypeId="urn:microsoft.com/office/officeart/2005/8/quickstyle/3d3" qsCatId="3D" csTypeId="urn:microsoft.com/office/officeart/2005/8/colors/colorful5" csCatId="colorful" phldr="1"/>
      <dgm:spPr/>
      <dgm:t>
        <a:bodyPr/>
        <a:lstStyle/>
        <a:p>
          <a:endParaRPr lang="en-US"/>
        </a:p>
      </dgm:t>
    </dgm:pt>
    <dgm:pt modelId="{4377989E-0852-4108-B606-91AA4FC65358}">
      <dgm:prSet custT="1"/>
      <dgm:spPr/>
      <dgm:t>
        <a:bodyPr/>
        <a:lstStyle/>
        <a:p>
          <a:pPr rtl="0"/>
          <a:r>
            <a:rPr lang="en-US" sz="2800" b="1" dirty="0" smtClean="0"/>
            <a:t>1. Health Summary Menu [GMTS USER]</a:t>
          </a:r>
          <a:endParaRPr lang="en-US" sz="2800" dirty="0"/>
        </a:p>
      </dgm:t>
      <dgm:extLst>
        <a:ext uri="{E40237B7-FDA0-4F09-8148-C483321AD2D9}">
          <dgm14:cNvPr xmlns:dgm14="http://schemas.microsoft.com/office/drawing/2010/diagram" id="0" name="" descr="1. Health Summary Menu [GMTS USER]&#10;2. Health Summary Enhanced Menu [GMTS ENHANCED USER]&#10;3. Health Summary Coordinator’s Menu [GMTS COORDINATOR]&#10;4. Health Summary Maintenance Menu [GMTS IRM/ADPAC MAINT MENU]&#10;"/>
        </a:ext>
      </dgm:extLst>
    </dgm:pt>
    <dgm:pt modelId="{5D3CA90E-E666-473B-B9B1-59A58A5200AF}" type="parTrans" cxnId="{0A7F49CF-C99B-4694-AD86-CE750A171958}">
      <dgm:prSet/>
      <dgm:spPr/>
      <dgm:t>
        <a:bodyPr/>
        <a:lstStyle/>
        <a:p>
          <a:endParaRPr lang="en-US" sz="2800"/>
        </a:p>
      </dgm:t>
    </dgm:pt>
    <dgm:pt modelId="{8D4879BD-ACCB-45A0-88F0-90DBBD615EA7}" type="sibTrans" cxnId="{0A7F49CF-C99B-4694-AD86-CE750A171958}">
      <dgm:prSet/>
      <dgm:spPr/>
      <dgm:t>
        <a:bodyPr/>
        <a:lstStyle/>
        <a:p>
          <a:endParaRPr lang="en-US" sz="2800"/>
        </a:p>
      </dgm:t>
    </dgm:pt>
    <dgm:pt modelId="{A86C09CC-EB5A-4703-BC34-E4BAB720576A}">
      <dgm:prSet custT="1"/>
      <dgm:spPr/>
      <dgm:t>
        <a:bodyPr/>
        <a:lstStyle/>
        <a:p>
          <a:pPr rtl="0"/>
          <a:r>
            <a:rPr lang="en-US" sz="2800" b="1" dirty="0" smtClean="0"/>
            <a:t>2. Health Summary Enhanced Menu [GMTS ENHANCED USER]</a:t>
          </a:r>
          <a:endParaRPr lang="en-US" sz="2800" dirty="0"/>
        </a:p>
      </dgm:t>
      <dgm:extLst>
        <a:ext uri="{E40237B7-FDA0-4F09-8148-C483321AD2D9}">
          <dgm14:cNvPr xmlns:dgm14="http://schemas.microsoft.com/office/drawing/2010/diagram" id="0" name="" descr="1. Health Summary Menu [GMTS USER]&#10;2. Health Summary Enhanced Menu [GMTS ENHANCED USER]&#10;3. Health Summary Coordinator’s Menu [GMTS COORDINATOR]&#10;4. Health Summary Maintenance Menu [GMTS IRM/ADPAC MAINT MENU]&#10;"/>
        </a:ext>
      </dgm:extLst>
    </dgm:pt>
    <dgm:pt modelId="{1FC88E3E-3B1B-4C1E-BF85-000F6638FACF}" type="parTrans" cxnId="{0109A03A-A65C-431A-8117-F3CA6E155972}">
      <dgm:prSet/>
      <dgm:spPr/>
      <dgm:t>
        <a:bodyPr/>
        <a:lstStyle/>
        <a:p>
          <a:endParaRPr lang="en-US" sz="2800"/>
        </a:p>
      </dgm:t>
    </dgm:pt>
    <dgm:pt modelId="{C03A51BF-C0B7-4BF5-B176-82B8AB7C5D35}" type="sibTrans" cxnId="{0109A03A-A65C-431A-8117-F3CA6E155972}">
      <dgm:prSet/>
      <dgm:spPr/>
      <dgm:t>
        <a:bodyPr/>
        <a:lstStyle/>
        <a:p>
          <a:endParaRPr lang="en-US" sz="2800"/>
        </a:p>
      </dgm:t>
    </dgm:pt>
    <dgm:pt modelId="{A1D651CC-ADB3-4086-A83D-96110D455B18}">
      <dgm:prSet custT="1"/>
      <dgm:spPr/>
      <dgm:t>
        <a:bodyPr/>
        <a:lstStyle/>
        <a:p>
          <a:pPr rtl="0"/>
          <a:r>
            <a:rPr lang="en-US" sz="2800" b="1" dirty="0" smtClean="0"/>
            <a:t>3. Health Summary Coordinator’s Menu [GMTS COORDINATOR]</a:t>
          </a:r>
          <a:endParaRPr lang="en-US" sz="2800" dirty="0"/>
        </a:p>
      </dgm:t>
      <dgm:extLst>
        <a:ext uri="{E40237B7-FDA0-4F09-8148-C483321AD2D9}">
          <dgm14:cNvPr xmlns:dgm14="http://schemas.microsoft.com/office/drawing/2010/diagram" id="0" name="" descr="1. Health Summary Menu [GMTS USER]&#10;2. Health Summary Enhanced Menu [GMTS ENHANCED USER]&#10;3. Health Summary Coordinator’s Menu [GMTS COORDINATOR]&#10;4. Health Summary Maintenance Menu [GMTS IRM/ADPAC MAINT MENU]&#10;"/>
        </a:ext>
      </dgm:extLst>
    </dgm:pt>
    <dgm:pt modelId="{E2FA242D-684E-43EA-8A8F-C720B8C0A6EC}" type="parTrans" cxnId="{8FF148FC-537E-4A31-944A-BF49D2A11C4B}">
      <dgm:prSet/>
      <dgm:spPr/>
      <dgm:t>
        <a:bodyPr/>
        <a:lstStyle/>
        <a:p>
          <a:endParaRPr lang="en-US" sz="2800"/>
        </a:p>
      </dgm:t>
    </dgm:pt>
    <dgm:pt modelId="{0DA99A8B-C184-46EE-9BD3-A42437B2EF52}" type="sibTrans" cxnId="{8FF148FC-537E-4A31-944A-BF49D2A11C4B}">
      <dgm:prSet/>
      <dgm:spPr/>
      <dgm:t>
        <a:bodyPr/>
        <a:lstStyle/>
        <a:p>
          <a:endParaRPr lang="en-US" sz="2800"/>
        </a:p>
      </dgm:t>
    </dgm:pt>
    <dgm:pt modelId="{64027BFF-2213-47A2-8BD3-23B3716AED4D}">
      <dgm:prSet custT="1"/>
      <dgm:spPr/>
      <dgm:t>
        <a:bodyPr/>
        <a:lstStyle/>
        <a:p>
          <a:pPr rtl="0"/>
          <a:r>
            <a:rPr lang="en-US" sz="2800" b="1" dirty="0" smtClean="0"/>
            <a:t>4. Health Summary Maintenance Menu [GMTS IRM/ADPAC MAINT MENU]</a:t>
          </a:r>
          <a:endParaRPr lang="en-US" sz="2800" dirty="0"/>
        </a:p>
      </dgm:t>
      <dgm:extLst>
        <a:ext uri="{E40237B7-FDA0-4F09-8148-C483321AD2D9}">
          <dgm14:cNvPr xmlns:dgm14="http://schemas.microsoft.com/office/drawing/2010/diagram" id="0" name="" descr="1. Health Summary Menu [GMTS USER]&#10;2. Health Summary Enhanced Menu [GMTS ENHANCED USER]&#10;3. Health Summary Coordinator’s Menu [GMTS COORDINATOR]&#10;4. Health Summary Maintenance Menu [GMTS IRM/ADPAC MAINT MENU]&#10;"/>
        </a:ext>
      </dgm:extLst>
    </dgm:pt>
    <dgm:pt modelId="{FBBDD24A-9F18-4F96-BEE3-DD124953C619}" type="parTrans" cxnId="{40B4DE08-E726-49F6-B8CE-71B227BAFF18}">
      <dgm:prSet/>
      <dgm:spPr/>
      <dgm:t>
        <a:bodyPr/>
        <a:lstStyle/>
        <a:p>
          <a:endParaRPr lang="en-US" sz="2800"/>
        </a:p>
      </dgm:t>
    </dgm:pt>
    <dgm:pt modelId="{AAB3A1B9-BE40-4DD4-887E-BFBB7AC3300A}" type="sibTrans" cxnId="{40B4DE08-E726-49F6-B8CE-71B227BAFF18}">
      <dgm:prSet/>
      <dgm:spPr/>
      <dgm:t>
        <a:bodyPr/>
        <a:lstStyle/>
        <a:p>
          <a:endParaRPr lang="en-US" sz="2800"/>
        </a:p>
      </dgm:t>
    </dgm:pt>
    <dgm:pt modelId="{B5ECB3CD-C73D-4487-A3A4-1509FCB34DDD}" type="pres">
      <dgm:prSet presAssocID="{5B2643CF-DC68-4631-9F18-B669EAB695E8}" presName="linear" presStyleCnt="0">
        <dgm:presLayoutVars>
          <dgm:animLvl val="lvl"/>
          <dgm:resizeHandles val="exact"/>
        </dgm:presLayoutVars>
      </dgm:prSet>
      <dgm:spPr/>
      <dgm:t>
        <a:bodyPr/>
        <a:lstStyle/>
        <a:p>
          <a:endParaRPr lang="en-US"/>
        </a:p>
      </dgm:t>
    </dgm:pt>
    <dgm:pt modelId="{373FB034-4B17-4097-8811-472FFFB46B70}" type="pres">
      <dgm:prSet presAssocID="{4377989E-0852-4108-B606-91AA4FC65358}" presName="parentText" presStyleLbl="node1" presStyleIdx="0" presStyleCnt="4">
        <dgm:presLayoutVars>
          <dgm:chMax val="0"/>
          <dgm:bulletEnabled val="1"/>
        </dgm:presLayoutVars>
      </dgm:prSet>
      <dgm:spPr/>
      <dgm:t>
        <a:bodyPr/>
        <a:lstStyle/>
        <a:p>
          <a:endParaRPr lang="en-US"/>
        </a:p>
      </dgm:t>
    </dgm:pt>
    <dgm:pt modelId="{0C1A1E99-6DC5-4F8B-A5D0-B7BBAD729B54}" type="pres">
      <dgm:prSet presAssocID="{8D4879BD-ACCB-45A0-88F0-90DBBD615EA7}" presName="spacer" presStyleCnt="0"/>
      <dgm:spPr/>
    </dgm:pt>
    <dgm:pt modelId="{C39EAC40-26B4-48E3-A47E-CDD8738FF03C}" type="pres">
      <dgm:prSet presAssocID="{A86C09CC-EB5A-4703-BC34-E4BAB720576A}" presName="parentText" presStyleLbl="node1" presStyleIdx="1" presStyleCnt="4">
        <dgm:presLayoutVars>
          <dgm:chMax val="0"/>
          <dgm:bulletEnabled val="1"/>
        </dgm:presLayoutVars>
      </dgm:prSet>
      <dgm:spPr/>
      <dgm:t>
        <a:bodyPr/>
        <a:lstStyle/>
        <a:p>
          <a:endParaRPr lang="en-US"/>
        </a:p>
      </dgm:t>
    </dgm:pt>
    <dgm:pt modelId="{23474883-2B62-42B7-B111-76A7666CDAF6}" type="pres">
      <dgm:prSet presAssocID="{C03A51BF-C0B7-4BF5-B176-82B8AB7C5D35}" presName="spacer" presStyleCnt="0"/>
      <dgm:spPr/>
    </dgm:pt>
    <dgm:pt modelId="{1BA256CE-7859-4B7A-AE51-48362F40F665}" type="pres">
      <dgm:prSet presAssocID="{A1D651CC-ADB3-4086-A83D-96110D455B18}" presName="parentText" presStyleLbl="node1" presStyleIdx="2" presStyleCnt="4">
        <dgm:presLayoutVars>
          <dgm:chMax val="0"/>
          <dgm:bulletEnabled val="1"/>
        </dgm:presLayoutVars>
      </dgm:prSet>
      <dgm:spPr/>
      <dgm:t>
        <a:bodyPr/>
        <a:lstStyle/>
        <a:p>
          <a:endParaRPr lang="en-US"/>
        </a:p>
      </dgm:t>
    </dgm:pt>
    <dgm:pt modelId="{7E198EA3-A10D-4857-B59E-3660C240E19E}" type="pres">
      <dgm:prSet presAssocID="{0DA99A8B-C184-46EE-9BD3-A42437B2EF52}" presName="spacer" presStyleCnt="0"/>
      <dgm:spPr/>
    </dgm:pt>
    <dgm:pt modelId="{1543E3AE-FAEF-43C4-884F-408D689068AB}" type="pres">
      <dgm:prSet presAssocID="{64027BFF-2213-47A2-8BD3-23B3716AED4D}" presName="parentText" presStyleLbl="node1" presStyleIdx="3" presStyleCnt="4">
        <dgm:presLayoutVars>
          <dgm:chMax val="0"/>
          <dgm:bulletEnabled val="1"/>
        </dgm:presLayoutVars>
      </dgm:prSet>
      <dgm:spPr/>
      <dgm:t>
        <a:bodyPr/>
        <a:lstStyle/>
        <a:p>
          <a:endParaRPr lang="en-US"/>
        </a:p>
      </dgm:t>
    </dgm:pt>
  </dgm:ptLst>
  <dgm:cxnLst>
    <dgm:cxn modelId="{100E0A6B-2936-400D-810B-37CFAF2F44F9}" type="presOf" srcId="{5B2643CF-DC68-4631-9F18-B669EAB695E8}" destId="{B5ECB3CD-C73D-4487-A3A4-1509FCB34DDD}" srcOrd="0" destOrd="0" presId="urn:microsoft.com/office/officeart/2005/8/layout/vList2"/>
    <dgm:cxn modelId="{3816725E-CCE8-42A0-A123-B28F0C9FCB1A}" type="presOf" srcId="{A86C09CC-EB5A-4703-BC34-E4BAB720576A}" destId="{C39EAC40-26B4-48E3-A47E-CDD8738FF03C}" srcOrd="0" destOrd="0" presId="urn:microsoft.com/office/officeart/2005/8/layout/vList2"/>
    <dgm:cxn modelId="{3761DF21-50E3-4644-8C2D-26A466AB293C}" type="presOf" srcId="{64027BFF-2213-47A2-8BD3-23B3716AED4D}" destId="{1543E3AE-FAEF-43C4-884F-408D689068AB}" srcOrd="0" destOrd="0" presId="urn:microsoft.com/office/officeart/2005/8/layout/vList2"/>
    <dgm:cxn modelId="{40B4DE08-E726-49F6-B8CE-71B227BAFF18}" srcId="{5B2643CF-DC68-4631-9F18-B669EAB695E8}" destId="{64027BFF-2213-47A2-8BD3-23B3716AED4D}" srcOrd="3" destOrd="0" parTransId="{FBBDD24A-9F18-4F96-BEE3-DD124953C619}" sibTransId="{AAB3A1B9-BE40-4DD4-887E-BFBB7AC3300A}"/>
    <dgm:cxn modelId="{0CF81093-2CF7-4035-BCC0-573487BDAF1A}" type="presOf" srcId="{4377989E-0852-4108-B606-91AA4FC65358}" destId="{373FB034-4B17-4097-8811-472FFFB46B70}" srcOrd="0" destOrd="0" presId="urn:microsoft.com/office/officeart/2005/8/layout/vList2"/>
    <dgm:cxn modelId="{8FF148FC-537E-4A31-944A-BF49D2A11C4B}" srcId="{5B2643CF-DC68-4631-9F18-B669EAB695E8}" destId="{A1D651CC-ADB3-4086-A83D-96110D455B18}" srcOrd="2" destOrd="0" parTransId="{E2FA242D-684E-43EA-8A8F-C720B8C0A6EC}" sibTransId="{0DA99A8B-C184-46EE-9BD3-A42437B2EF52}"/>
    <dgm:cxn modelId="{3198A713-B45F-4BD2-A9AF-7F2EBFF874C4}" type="presOf" srcId="{A1D651CC-ADB3-4086-A83D-96110D455B18}" destId="{1BA256CE-7859-4B7A-AE51-48362F40F665}" srcOrd="0" destOrd="0" presId="urn:microsoft.com/office/officeart/2005/8/layout/vList2"/>
    <dgm:cxn modelId="{0109A03A-A65C-431A-8117-F3CA6E155972}" srcId="{5B2643CF-DC68-4631-9F18-B669EAB695E8}" destId="{A86C09CC-EB5A-4703-BC34-E4BAB720576A}" srcOrd="1" destOrd="0" parTransId="{1FC88E3E-3B1B-4C1E-BF85-000F6638FACF}" sibTransId="{C03A51BF-C0B7-4BF5-B176-82B8AB7C5D35}"/>
    <dgm:cxn modelId="{0A7F49CF-C99B-4694-AD86-CE750A171958}" srcId="{5B2643CF-DC68-4631-9F18-B669EAB695E8}" destId="{4377989E-0852-4108-B606-91AA4FC65358}" srcOrd="0" destOrd="0" parTransId="{5D3CA90E-E666-473B-B9B1-59A58A5200AF}" sibTransId="{8D4879BD-ACCB-45A0-88F0-90DBBD615EA7}"/>
    <dgm:cxn modelId="{4DE056FA-E7EA-4CB3-B277-1809EFC7C230}" type="presParOf" srcId="{B5ECB3CD-C73D-4487-A3A4-1509FCB34DDD}" destId="{373FB034-4B17-4097-8811-472FFFB46B70}" srcOrd="0" destOrd="0" presId="urn:microsoft.com/office/officeart/2005/8/layout/vList2"/>
    <dgm:cxn modelId="{CB20D77F-67C7-43BB-AD10-B97833EA6874}" type="presParOf" srcId="{B5ECB3CD-C73D-4487-A3A4-1509FCB34DDD}" destId="{0C1A1E99-6DC5-4F8B-A5D0-B7BBAD729B54}" srcOrd="1" destOrd="0" presId="urn:microsoft.com/office/officeart/2005/8/layout/vList2"/>
    <dgm:cxn modelId="{6053DA93-EC19-42F9-A403-8D5BEA6F737A}" type="presParOf" srcId="{B5ECB3CD-C73D-4487-A3A4-1509FCB34DDD}" destId="{C39EAC40-26B4-48E3-A47E-CDD8738FF03C}" srcOrd="2" destOrd="0" presId="urn:microsoft.com/office/officeart/2005/8/layout/vList2"/>
    <dgm:cxn modelId="{9B353C75-05EA-461B-BD91-B832B4998C4C}" type="presParOf" srcId="{B5ECB3CD-C73D-4487-A3A4-1509FCB34DDD}" destId="{23474883-2B62-42B7-B111-76A7666CDAF6}" srcOrd="3" destOrd="0" presId="urn:microsoft.com/office/officeart/2005/8/layout/vList2"/>
    <dgm:cxn modelId="{2D55B11D-BC35-43F0-8C4A-9A3DF461DC8B}" type="presParOf" srcId="{B5ECB3CD-C73D-4487-A3A4-1509FCB34DDD}" destId="{1BA256CE-7859-4B7A-AE51-48362F40F665}" srcOrd="4" destOrd="0" presId="urn:microsoft.com/office/officeart/2005/8/layout/vList2"/>
    <dgm:cxn modelId="{6C33A657-C152-4196-A260-B6ADA03C26FF}" type="presParOf" srcId="{B5ECB3CD-C73D-4487-A3A4-1509FCB34DDD}" destId="{7E198EA3-A10D-4857-B59E-3660C240E19E}" srcOrd="5" destOrd="0" presId="urn:microsoft.com/office/officeart/2005/8/layout/vList2"/>
    <dgm:cxn modelId="{FCDC85CA-5551-4CE1-86B5-FDC4DCDE8976}" type="presParOf" srcId="{B5ECB3CD-C73D-4487-A3A4-1509FCB34DDD}" destId="{1543E3AE-FAEF-43C4-884F-408D689068A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88FD74F-C723-40FD-BD0D-B27462F70CED}" type="doc">
      <dgm:prSet loTypeId="urn:microsoft.com/office/officeart/2005/8/layout/arrow5" loCatId="relationship" qsTypeId="urn:microsoft.com/office/officeart/2005/8/quickstyle/3d3" qsCatId="3D" csTypeId="urn:microsoft.com/office/officeart/2005/8/colors/colorful5" csCatId="colorful" phldr="1"/>
      <dgm:spPr/>
      <dgm:t>
        <a:bodyPr/>
        <a:lstStyle/>
        <a:p>
          <a:endParaRPr lang="en-US"/>
        </a:p>
      </dgm:t>
    </dgm:pt>
    <dgm:pt modelId="{4C02B19C-3462-4C8D-B38D-B4EAC85EEE79}">
      <dgm:prSet phldrT="[Text]"/>
      <dgm:spPr/>
      <dgm:t>
        <a:bodyPr/>
        <a:lstStyle/>
        <a:p>
          <a:r>
            <a:rPr lang="en-US" b="1" dirty="0" smtClean="0"/>
            <a:t>Copying</a:t>
          </a:r>
          <a:endParaRPr lang="en-US" b="1" dirty="0"/>
        </a:p>
      </dgm:t>
      <dgm:extLst>
        <a:ext uri="{E40237B7-FDA0-4F09-8148-C483321AD2D9}">
          <dgm14:cNvPr xmlns:dgm14="http://schemas.microsoft.com/office/drawing/2010/diagram" id="0" name="" descr="Copying&#10;"/>
        </a:ext>
      </dgm:extLst>
    </dgm:pt>
    <dgm:pt modelId="{6109DAF7-BC4E-4F15-845A-926389C0665C}" type="parTrans" cxnId="{1EFF4049-4EE0-4800-BAAB-0BF2A3F38F73}">
      <dgm:prSet/>
      <dgm:spPr/>
      <dgm:t>
        <a:bodyPr/>
        <a:lstStyle/>
        <a:p>
          <a:endParaRPr lang="en-US" b="1"/>
        </a:p>
      </dgm:t>
    </dgm:pt>
    <dgm:pt modelId="{4AE4AA7A-9E8A-4AB2-9E24-E8AF2D1CBF04}" type="sibTrans" cxnId="{1EFF4049-4EE0-4800-BAAB-0BF2A3F38F73}">
      <dgm:prSet/>
      <dgm:spPr/>
      <dgm:t>
        <a:bodyPr/>
        <a:lstStyle/>
        <a:p>
          <a:endParaRPr lang="en-US" b="1"/>
        </a:p>
      </dgm:t>
    </dgm:pt>
    <dgm:pt modelId="{A5070D21-01B8-48BF-8B88-52EC81EE8682}">
      <dgm:prSet phldrT="[Text]"/>
      <dgm:spPr/>
      <dgm:t>
        <a:bodyPr/>
        <a:lstStyle/>
        <a:p>
          <a:r>
            <a:rPr lang="en-US" b="1" dirty="0" smtClean="0"/>
            <a:t>Scratch</a:t>
          </a:r>
          <a:endParaRPr lang="en-US" b="1" dirty="0"/>
        </a:p>
      </dgm:t>
      <dgm:extLst>
        <a:ext uri="{E40237B7-FDA0-4F09-8148-C483321AD2D9}">
          <dgm14:cNvPr xmlns:dgm14="http://schemas.microsoft.com/office/drawing/2010/diagram" id="0" name="" descr="Scratch&#10;"/>
        </a:ext>
      </dgm:extLst>
    </dgm:pt>
    <dgm:pt modelId="{6185B75F-892D-4435-B50B-38EACF47C704}" type="parTrans" cxnId="{F62FB48D-D43D-48A6-9C4D-8719B181FD99}">
      <dgm:prSet/>
      <dgm:spPr/>
      <dgm:t>
        <a:bodyPr/>
        <a:lstStyle/>
        <a:p>
          <a:endParaRPr lang="en-US" b="1"/>
        </a:p>
      </dgm:t>
    </dgm:pt>
    <dgm:pt modelId="{682F0E37-5DD6-4BA1-8EC0-3EC5A1D149D3}" type="sibTrans" cxnId="{F62FB48D-D43D-48A6-9C4D-8719B181FD99}">
      <dgm:prSet/>
      <dgm:spPr/>
      <dgm:t>
        <a:bodyPr/>
        <a:lstStyle/>
        <a:p>
          <a:endParaRPr lang="en-US" b="1"/>
        </a:p>
      </dgm:t>
    </dgm:pt>
    <dgm:pt modelId="{0D47321F-5D28-4392-8FEE-B410C10D32E0}" type="pres">
      <dgm:prSet presAssocID="{688FD74F-C723-40FD-BD0D-B27462F70CED}" presName="diagram" presStyleCnt="0">
        <dgm:presLayoutVars>
          <dgm:dir/>
          <dgm:resizeHandles val="exact"/>
        </dgm:presLayoutVars>
      </dgm:prSet>
      <dgm:spPr/>
      <dgm:t>
        <a:bodyPr/>
        <a:lstStyle/>
        <a:p>
          <a:endParaRPr lang="en-US"/>
        </a:p>
      </dgm:t>
    </dgm:pt>
    <dgm:pt modelId="{B78AB46D-D16B-4E95-9299-F614D92E6C5E}" type="pres">
      <dgm:prSet presAssocID="{4C02B19C-3462-4C8D-B38D-B4EAC85EEE79}" presName="arrow" presStyleLbl="node1" presStyleIdx="0" presStyleCnt="2">
        <dgm:presLayoutVars>
          <dgm:bulletEnabled val="1"/>
        </dgm:presLayoutVars>
      </dgm:prSet>
      <dgm:spPr/>
      <dgm:t>
        <a:bodyPr/>
        <a:lstStyle/>
        <a:p>
          <a:endParaRPr lang="en-US"/>
        </a:p>
      </dgm:t>
    </dgm:pt>
    <dgm:pt modelId="{ED1FC992-B39B-4DD7-8884-085FDCAB6EE7}" type="pres">
      <dgm:prSet presAssocID="{A5070D21-01B8-48BF-8B88-52EC81EE8682}" presName="arrow" presStyleLbl="node1" presStyleIdx="1" presStyleCnt="2">
        <dgm:presLayoutVars>
          <dgm:bulletEnabled val="1"/>
        </dgm:presLayoutVars>
      </dgm:prSet>
      <dgm:spPr/>
      <dgm:t>
        <a:bodyPr/>
        <a:lstStyle/>
        <a:p>
          <a:endParaRPr lang="en-US"/>
        </a:p>
      </dgm:t>
    </dgm:pt>
  </dgm:ptLst>
  <dgm:cxnLst>
    <dgm:cxn modelId="{1EFF4049-4EE0-4800-BAAB-0BF2A3F38F73}" srcId="{688FD74F-C723-40FD-BD0D-B27462F70CED}" destId="{4C02B19C-3462-4C8D-B38D-B4EAC85EEE79}" srcOrd="0" destOrd="0" parTransId="{6109DAF7-BC4E-4F15-845A-926389C0665C}" sibTransId="{4AE4AA7A-9E8A-4AB2-9E24-E8AF2D1CBF04}"/>
    <dgm:cxn modelId="{0BBDF8D1-17EA-4991-AA35-FFEE1E50717B}" type="presOf" srcId="{688FD74F-C723-40FD-BD0D-B27462F70CED}" destId="{0D47321F-5D28-4392-8FEE-B410C10D32E0}" srcOrd="0" destOrd="0" presId="urn:microsoft.com/office/officeart/2005/8/layout/arrow5"/>
    <dgm:cxn modelId="{F62FB48D-D43D-48A6-9C4D-8719B181FD99}" srcId="{688FD74F-C723-40FD-BD0D-B27462F70CED}" destId="{A5070D21-01B8-48BF-8B88-52EC81EE8682}" srcOrd="1" destOrd="0" parTransId="{6185B75F-892D-4435-B50B-38EACF47C704}" sibTransId="{682F0E37-5DD6-4BA1-8EC0-3EC5A1D149D3}"/>
    <dgm:cxn modelId="{F1BC1EE3-6C91-4817-8112-95CF373BF9E8}" type="presOf" srcId="{4C02B19C-3462-4C8D-B38D-B4EAC85EEE79}" destId="{B78AB46D-D16B-4E95-9299-F614D92E6C5E}" srcOrd="0" destOrd="0" presId="urn:microsoft.com/office/officeart/2005/8/layout/arrow5"/>
    <dgm:cxn modelId="{D5EDD759-12E7-4C2E-A5F3-0AFBF4833CE3}" type="presOf" srcId="{A5070D21-01B8-48BF-8B88-52EC81EE8682}" destId="{ED1FC992-B39B-4DD7-8884-085FDCAB6EE7}" srcOrd="0" destOrd="0" presId="urn:microsoft.com/office/officeart/2005/8/layout/arrow5"/>
    <dgm:cxn modelId="{A59A6C24-99EB-4FA3-BADB-AB0ED12A38E2}" type="presParOf" srcId="{0D47321F-5D28-4392-8FEE-B410C10D32E0}" destId="{B78AB46D-D16B-4E95-9299-F614D92E6C5E}" srcOrd="0" destOrd="0" presId="urn:microsoft.com/office/officeart/2005/8/layout/arrow5"/>
    <dgm:cxn modelId="{E057C7CA-43CF-4E1C-AE09-0C73285DADC5}" type="presParOf" srcId="{0D47321F-5D28-4392-8FEE-B410C10D32E0}" destId="{ED1FC992-B39B-4DD7-8884-085FDCAB6EE7}"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196CB14-85F5-4F8A-86D5-748A810AC285}" type="doc">
      <dgm:prSet loTypeId="urn:microsoft.com/office/officeart/2005/8/layout/list1" loCatId="list" qsTypeId="urn:microsoft.com/office/officeart/2005/8/quickstyle/3d3" qsCatId="3D" csTypeId="urn:microsoft.com/office/officeart/2005/8/colors/colorful5" csCatId="colorful" phldr="1"/>
      <dgm:spPr/>
      <dgm:t>
        <a:bodyPr/>
        <a:lstStyle/>
        <a:p>
          <a:endParaRPr lang="en-US"/>
        </a:p>
      </dgm:t>
    </dgm:pt>
    <dgm:pt modelId="{D967C4D4-956B-4854-85EB-A7C9C5BD5DB7}">
      <dgm:prSet custT="1"/>
      <dgm:spPr/>
      <dgm:t>
        <a:bodyPr/>
        <a:lstStyle/>
        <a:p>
          <a:pPr rtl="0"/>
          <a:r>
            <a:rPr lang="en-US" sz="2400" b="1" dirty="0" smtClean="0"/>
            <a:t>WHEN INCORRECT DATA OR NO DATA SHOWING</a:t>
          </a:r>
          <a:endParaRPr lang="en-US" sz="2400" b="1" dirty="0"/>
        </a:p>
      </dgm:t>
      <dgm:extLst>
        <a:ext uri="{E40237B7-FDA0-4F09-8148-C483321AD2D9}">
          <dgm14:cNvPr xmlns:dgm14="http://schemas.microsoft.com/office/drawing/2010/diagram" id="0" name="" descr="WHEN INCORRECT DATA OR NO DATA SHOWING&#10;PRINTING HEALTH SUMMARY&#10;APPEND AND OVER OPTIONS&#10;NO SHOW OF HEALTH SUMMARY ON CPRS REPORTS TAB&#10;"/>
        </a:ext>
      </dgm:extLst>
    </dgm:pt>
    <dgm:pt modelId="{2D59B50D-FE9B-4148-AC35-051E80B902BD}" type="parTrans" cxnId="{7128811C-74B3-4A08-970A-0EFCAFAEC511}">
      <dgm:prSet/>
      <dgm:spPr/>
      <dgm:t>
        <a:bodyPr/>
        <a:lstStyle/>
        <a:p>
          <a:endParaRPr lang="en-US" sz="2400" b="1"/>
        </a:p>
      </dgm:t>
    </dgm:pt>
    <dgm:pt modelId="{10CCF6BC-B36B-402A-A73F-FDFA5D153AB7}" type="sibTrans" cxnId="{7128811C-74B3-4A08-970A-0EFCAFAEC511}">
      <dgm:prSet/>
      <dgm:spPr/>
      <dgm:t>
        <a:bodyPr/>
        <a:lstStyle/>
        <a:p>
          <a:endParaRPr lang="en-US" sz="2400" b="1"/>
        </a:p>
      </dgm:t>
    </dgm:pt>
    <dgm:pt modelId="{29585FC0-7AEB-4F64-B0F3-DADEB1D93769}">
      <dgm:prSet custT="1"/>
      <dgm:spPr/>
      <dgm:t>
        <a:bodyPr/>
        <a:lstStyle/>
        <a:p>
          <a:pPr rtl="0"/>
          <a:r>
            <a:rPr lang="en-US" sz="2400" b="1" dirty="0" smtClean="0"/>
            <a:t>PRINTING HEALTH SUMMARY</a:t>
          </a:r>
          <a:endParaRPr lang="en-US" sz="2400" b="1" dirty="0"/>
        </a:p>
      </dgm:t>
      <dgm:extLst>
        <a:ext uri="{E40237B7-FDA0-4F09-8148-C483321AD2D9}">
          <dgm14:cNvPr xmlns:dgm14="http://schemas.microsoft.com/office/drawing/2010/diagram" id="0" name="" descr="WHEN INCORRECT DATA OR NO DATA SHOWING&#10;PRINTING HEALTH SUMMARY&#10;APPEND AND OVER OPTIONS&#10;NO SHOW OF HEALTH SUMMARY ON CPRS REPORTS TAB&#10;"/>
        </a:ext>
      </dgm:extLst>
    </dgm:pt>
    <dgm:pt modelId="{AA5604CB-80C8-4EEA-93B0-DF55C9D0B0D3}" type="parTrans" cxnId="{9B7EB6AA-038D-4C93-8CC0-2073CCE68881}">
      <dgm:prSet/>
      <dgm:spPr/>
      <dgm:t>
        <a:bodyPr/>
        <a:lstStyle/>
        <a:p>
          <a:endParaRPr lang="en-US" sz="2400" b="1"/>
        </a:p>
      </dgm:t>
    </dgm:pt>
    <dgm:pt modelId="{9482D983-1711-4738-97ED-757AA0B69B26}" type="sibTrans" cxnId="{9B7EB6AA-038D-4C93-8CC0-2073CCE68881}">
      <dgm:prSet/>
      <dgm:spPr/>
      <dgm:t>
        <a:bodyPr/>
        <a:lstStyle/>
        <a:p>
          <a:endParaRPr lang="en-US" sz="2400" b="1"/>
        </a:p>
      </dgm:t>
    </dgm:pt>
    <dgm:pt modelId="{6F8B8963-FB35-45B4-952F-DBBA5B066530}">
      <dgm:prSet custT="1"/>
      <dgm:spPr/>
      <dgm:t>
        <a:bodyPr/>
        <a:lstStyle/>
        <a:p>
          <a:pPr rtl="0"/>
          <a:r>
            <a:rPr lang="en-US" sz="2400" b="1" dirty="0" smtClean="0"/>
            <a:t>APPEND AND OVER OPTIONS</a:t>
          </a:r>
          <a:endParaRPr lang="en-US" sz="2400" b="1" dirty="0"/>
        </a:p>
      </dgm:t>
      <dgm:extLst>
        <a:ext uri="{E40237B7-FDA0-4F09-8148-C483321AD2D9}">
          <dgm14:cNvPr xmlns:dgm14="http://schemas.microsoft.com/office/drawing/2010/diagram" id="0" name="" descr="WHEN INCORRECT DATA OR NO DATA SHOWING&#10;PRINTING HEALTH SUMMARY&#10;APPEND AND OVER OPTIONS&#10;NO SHOW OF HEALTH SUMMARY ON CPRS REPORTS TAB&#10;"/>
        </a:ext>
      </dgm:extLst>
    </dgm:pt>
    <dgm:pt modelId="{E93DDD67-6217-4214-8CB0-01D7ACD4C373}" type="parTrans" cxnId="{0CE1DA33-724E-47AA-BE6E-325F901454BA}">
      <dgm:prSet/>
      <dgm:spPr/>
      <dgm:t>
        <a:bodyPr/>
        <a:lstStyle/>
        <a:p>
          <a:endParaRPr lang="en-US" sz="2400" b="1"/>
        </a:p>
      </dgm:t>
    </dgm:pt>
    <dgm:pt modelId="{631EC6A5-6478-4F7C-8AEB-301F50997BD7}" type="sibTrans" cxnId="{0CE1DA33-724E-47AA-BE6E-325F901454BA}">
      <dgm:prSet/>
      <dgm:spPr/>
      <dgm:t>
        <a:bodyPr/>
        <a:lstStyle/>
        <a:p>
          <a:endParaRPr lang="en-US" sz="2400" b="1"/>
        </a:p>
      </dgm:t>
    </dgm:pt>
    <dgm:pt modelId="{010316E9-0CAD-4BCC-B293-F685EAB8C86B}">
      <dgm:prSet custT="1"/>
      <dgm:spPr/>
      <dgm:t>
        <a:bodyPr/>
        <a:lstStyle/>
        <a:p>
          <a:pPr rtl="0"/>
          <a:r>
            <a:rPr lang="en-US" sz="2400" b="1" dirty="0" smtClean="0"/>
            <a:t>NO SHOW OF HEALTH SUMMARY ON CPRS REPORTS TAB</a:t>
          </a:r>
          <a:endParaRPr lang="en-US" sz="2400" b="1" dirty="0"/>
        </a:p>
      </dgm:t>
      <dgm:extLst>
        <a:ext uri="{E40237B7-FDA0-4F09-8148-C483321AD2D9}">
          <dgm14:cNvPr xmlns:dgm14="http://schemas.microsoft.com/office/drawing/2010/diagram" id="0" name="" descr="WHEN INCORRECT DATA OR NO DATA SHOWING&#10;PRINTING HEALTH SUMMARY&#10;APPEND AND OVER OPTIONS&#10;NO SHOW OF HEALTH SUMMARY ON CPRS REPORTS TAB&#10;"/>
        </a:ext>
      </dgm:extLst>
    </dgm:pt>
    <dgm:pt modelId="{F2DB2C21-417A-4CBE-BA9D-297245256DAC}" type="parTrans" cxnId="{A8F015A5-DDF7-4FD5-BD40-06A6BB9B550C}">
      <dgm:prSet/>
      <dgm:spPr/>
      <dgm:t>
        <a:bodyPr/>
        <a:lstStyle/>
        <a:p>
          <a:endParaRPr lang="en-US" sz="2400" b="1"/>
        </a:p>
      </dgm:t>
    </dgm:pt>
    <dgm:pt modelId="{87C11F71-E1E0-41B7-9558-C1C60B4D3CFC}" type="sibTrans" cxnId="{A8F015A5-DDF7-4FD5-BD40-06A6BB9B550C}">
      <dgm:prSet/>
      <dgm:spPr/>
      <dgm:t>
        <a:bodyPr/>
        <a:lstStyle/>
        <a:p>
          <a:endParaRPr lang="en-US" sz="2400" b="1"/>
        </a:p>
      </dgm:t>
    </dgm:pt>
    <dgm:pt modelId="{D4478597-A624-4C01-BF4D-451C4130FE07}" type="pres">
      <dgm:prSet presAssocID="{B196CB14-85F5-4F8A-86D5-748A810AC285}" presName="linear" presStyleCnt="0">
        <dgm:presLayoutVars>
          <dgm:dir/>
          <dgm:animLvl val="lvl"/>
          <dgm:resizeHandles val="exact"/>
        </dgm:presLayoutVars>
      </dgm:prSet>
      <dgm:spPr/>
      <dgm:t>
        <a:bodyPr/>
        <a:lstStyle/>
        <a:p>
          <a:endParaRPr lang="en-US"/>
        </a:p>
      </dgm:t>
    </dgm:pt>
    <dgm:pt modelId="{0DDBD5C0-0328-4B31-A659-E80693A229ED}" type="pres">
      <dgm:prSet presAssocID="{D967C4D4-956B-4854-85EB-A7C9C5BD5DB7}" presName="parentLin" presStyleCnt="0"/>
      <dgm:spPr/>
    </dgm:pt>
    <dgm:pt modelId="{EC89DC3D-DC5B-49D2-8D7E-7EFECB18C416}" type="pres">
      <dgm:prSet presAssocID="{D967C4D4-956B-4854-85EB-A7C9C5BD5DB7}" presName="parentLeftMargin" presStyleLbl="node1" presStyleIdx="0" presStyleCnt="4"/>
      <dgm:spPr/>
      <dgm:t>
        <a:bodyPr/>
        <a:lstStyle/>
        <a:p>
          <a:endParaRPr lang="en-US"/>
        </a:p>
      </dgm:t>
    </dgm:pt>
    <dgm:pt modelId="{A5A302C0-13E6-4529-B825-7C078CB952EB}" type="pres">
      <dgm:prSet presAssocID="{D967C4D4-956B-4854-85EB-A7C9C5BD5DB7}" presName="parentText" presStyleLbl="node1" presStyleIdx="0" presStyleCnt="4">
        <dgm:presLayoutVars>
          <dgm:chMax val="0"/>
          <dgm:bulletEnabled val="1"/>
        </dgm:presLayoutVars>
      </dgm:prSet>
      <dgm:spPr/>
      <dgm:t>
        <a:bodyPr/>
        <a:lstStyle/>
        <a:p>
          <a:endParaRPr lang="en-US"/>
        </a:p>
      </dgm:t>
    </dgm:pt>
    <dgm:pt modelId="{613F6B57-D831-46B7-AEAA-922BA3F430E0}" type="pres">
      <dgm:prSet presAssocID="{D967C4D4-956B-4854-85EB-A7C9C5BD5DB7}" presName="negativeSpace" presStyleCnt="0"/>
      <dgm:spPr/>
    </dgm:pt>
    <dgm:pt modelId="{2EF96E2C-D699-49B1-9A30-267F17A15A00}" type="pres">
      <dgm:prSet presAssocID="{D967C4D4-956B-4854-85EB-A7C9C5BD5DB7}" presName="childText" presStyleLbl="conFgAcc1" presStyleIdx="0" presStyleCnt="4">
        <dgm:presLayoutVars>
          <dgm:bulletEnabled val="1"/>
        </dgm:presLayoutVars>
      </dgm:prSet>
      <dgm:spPr/>
      <dgm:extLst>
        <a:ext uri="{E40237B7-FDA0-4F09-8148-C483321AD2D9}">
          <dgm14:cNvPr xmlns:dgm14="http://schemas.microsoft.com/office/drawing/2010/diagram" id="0" name="" descr="WHEN INCORRECT DATA OR NO DATA SHOWING&#10;PRINTING HEALTH SUMMARY&#10;APPEND AND OVER OPTIONS&#10;NO SHOW OF HEALTH SUMMARY ON CPRS REPORTS TAB&#10;"/>
        </a:ext>
      </dgm:extLst>
    </dgm:pt>
    <dgm:pt modelId="{98C73C54-44A4-4C5D-AAA5-B83D7DA18259}" type="pres">
      <dgm:prSet presAssocID="{10CCF6BC-B36B-402A-A73F-FDFA5D153AB7}" presName="spaceBetweenRectangles" presStyleCnt="0"/>
      <dgm:spPr/>
    </dgm:pt>
    <dgm:pt modelId="{2A106364-FA8D-4C29-BAEE-833AC985F26D}" type="pres">
      <dgm:prSet presAssocID="{29585FC0-7AEB-4F64-B0F3-DADEB1D93769}" presName="parentLin" presStyleCnt="0"/>
      <dgm:spPr/>
    </dgm:pt>
    <dgm:pt modelId="{F9F05E41-FDC0-40C3-9E2E-736D85B7D6F9}" type="pres">
      <dgm:prSet presAssocID="{29585FC0-7AEB-4F64-B0F3-DADEB1D93769}" presName="parentLeftMargin" presStyleLbl="node1" presStyleIdx="0" presStyleCnt="4"/>
      <dgm:spPr/>
      <dgm:t>
        <a:bodyPr/>
        <a:lstStyle/>
        <a:p>
          <a:endParaRPr lang="en-US"/>
        </a:p>
      </dgm:t>
    </dgm:pt>
    <dgm:pt modelId="{C36219F6-7BE3-4F6F-BC7C-EDCEE7FD6443}" type="pres">
      <dgm:prSet presAssocID="{29585FC0-7AEB-4F64-B0F3-DADEB1D93769}" presName="parentText" presStyleLbl="node1" presStyleIdx="1" presStyleCnt="4" custScaleY="64082">
        <dgm:presLayoutVars>
          <dgm:chMax val="0"/>
          <dgm:bulletEnabled val="1"/>
        </dgm:presLayoutVars>
      </dgm:prSet>
      <dgm:spPr/>
      <dgm:t>
        <a:bodyPr/>
        <a:lstStyle/>
        <a:p>
          <a:endParaRPr lang="en-US"/>
        </a:p>
      </dgm:t>
    </dgm:pt>
    <dgm:pt modelId="{B581D70C-F2B0-433F-9922-09B789A826BB}" type="pres">
      <dgm:prSet presAssocID="{29585FC0-7AEB-4F64-B0F3-DADEB1D93769}" presName="negativeSpace" presStyleCnt="0"/>
      <dgm:spPr/>
    </dgm:pt>
    <dgm:pt modelId="{B2F3C4C7-379B-4640-9A99-3F4D9286AFBA}" type="pres">
      <dgm:prSet presAssocID="{29585FC0-7AEB-4F64-B0F3-DADEB1D93769}" presName="childText" presStyleLbl="conFgAcc1" presStyleIdx="1" presStyleCnt="4">
        <dgm:presLayoutVars>
          <dgm:bulletEnabled val="1"/>
        </dgm:presLayoutVars>
      </dgm:prSet>
      <dgm:spPr/>
      <dgm:extLst>
        <a:ext uri="{E40237B7-FDA0-4F09-8148-C483321AD2D9}">
          <dgm14:cNvPr xmlns:dgm14="http://schemas.microsoft.com/office/drawing/2010/diagram" id="0" name="" descr="WHEN INCORRECT DATA OR NO DATA SHOWING&#10;PRINTING HEALTH SUMMARY&#10;APPEND AND OVER OPTIONS&#10;NO SHOW OF HEALTH SUMMARY ON CPRS REPORTS TAB&#10;"/>
        </a:ext>
      </dgm:extLst>
    </dgm:pt>
    <dgm:pt modelId="{46882F8E-E5C0-49C6-BC77-2F9D6786C440}" type="pres">
      <dgm:prSet presAssocID="{9482D983-1711-4738-97ED-757AA0B69B26}" presName="spaceBetweenRectangles" presStyleCnt="0"/>
      <dgm:spPr/>
    </dgm:pt>
    <dgm:pt modelId="{4C847AD0-6A1A-4C9E-8FD1-F877D821265E}" type="pres">
      <dgm:prSet presAssocID="{6F8B8963-FB35-45B4-952F-DBBA5B066530}" presName="parentLin" presStyleCnt="0"/>
      <dgm:spPr/>
    </dgm:pt>
    <dgm:pt modelId="{2B466CFE-1902-49F0-B3F4-46CF92440176}" type="pres">
      <dgm:prSet presAssocID="{6F8B8963-FB35-45B4-952F-DBBA5B066530}" presName="parentLeftMargin" presStyleLbl="node1" presStyleIdx="1" presStyleCnt="4"/>
      <dgm:spPr/>
      <dgm:t>
        <a:bodyPr/>
        <a:lstStyle/>
        <a:p>
          <a:endParaRPr lang="en-US"/>
        </a:p>
      </dgm:t>
    </dgm:pt>
    <dgm:pt modelId="{D7C639FD-2E0E-4FA2-9C6F-2D0095026873}" type="pres">
      <dgm:prSet presAssocID="{6F8B8963-FB35-45B4-952F-DBBA5B066530}" presName="parentText" presStyleLbl="node1" presStyleIdx="2" presStyleCnt="4" custScaleY="64082">
        <dgm:presLayoutVars>
          <dgm:chMax val="0"/>
          <dgm:bulletEnabled val="1"/>
        </dgm:presLayoutVars>
      </dgm:prSet>
      <dgm:spPr/>
      <dgm:t>
        <a:bodyPr/>
        <a:lstStyle/>
        <a:p>
          <a:endParaRPr lang="en-US"/>
        </a:p>
      </dgm:t>
    </dgm:pt>
    <dgm:pt modelId="{47C2FF13-7C47-4110-A64D-5DE62723B46D}" type="pres">
      <dgm:prSet presAssocID="{6F8B8963-FB35-45B4-952F-DBBA5B066530}" presName="negativeSpace" presStyleCnt="0"/>
      <dgm:spPr/>
    </dgm:pt>
    <dgm:pt modelId="{ED6ED58E-C93A-47D1-9FF9-AD4A8DA958BE}" type="pres">
      <dgm:prSet presAssocID="{6F8B8963-FB35-45B4-952F-DBBA5B066530}" presName="childText" presStyleLbl="conFgAcc1" presStyleIdx="2" presStyleCnt="4">
        <dgm:presLayoutVars>
          <dgm:bulletEnabled val="1"/>
        </dgm:presLayoutVars>
      </dgm:prSet>
      <dgm:spPr/>
      <dgm:extLst>
        <a:ext uri="{E40237B7-FDA0-4F09-8148-C483321AD2D9}">
          <dgm14:cNvPr xmlns:dgm14="http://schemas.microsoft.com/office/drawing/2010/diagram" id="0" name="" descr="WHEN INCORRECT DATA OR NO DATA SHOWING&#10;PRINTING HEALTH SUMMARY&#10;APPEND AND OVER OPTIONS&#10;NO SHOW OF HEALTH SUMMARY ON CPRS REPORTS TAB&#10;"/>
        </a:ext>
      </dgm:extLst>
    </dgm:pt>
    <dgm:pt modelId="{C49166EF-9691-416F-9E18-D942DA3F8796}" type="pres">
      <dgm:prSet presAssocID="{631EC6A5-6478-4F7C-8AEB-301F50997BD7}" presName="spaceBetweenRectangles" presStyleCnt="0"/>
      <dgm:spPr/>
    </dgm:pt>
    <dgm:pt modelId="{BD8F219C-5AD8-4E5A-81ED-46ED3C734C08}" type="pres">
      <dgm:prSet presAssocID="{010316E9-0CAD-4BCC-B293-F685EAB8C86B}" presName="parentLin" presStyleCnt="0"/>
      <dgm:spPr/>
    </dgm:pt>
    <dgm:pt modelId="{DB2528B7-9852-45D8-AEEB-B7E7B40D2C93}" type="pres">
      <dgm:prSet presAssocID="{010316E9-0CAD-4BCC-B293-F685EAB8C86B}" presName="parentLeftMargin" presStyleLbl="node1" presStyleIdx="2" presStyleCnt="4"/>
      <dgm:spPr/>
      <dgm:t>
        <a:bodyPr/>
        <a:lstStyle/>
        <a:p>
          <a:endParaRPr lang="en-US"/>
        </a:p>
      </dgm:t>
    </dgm:pt>
    <dgm:pt modelId="{5A0ADC98-C92D-4C94-AADA-7641B675E6B9}" type="pres">
      <dgm:prSet presAssocID="{010316E9-0CAD-4BCC-B293-F685EAB8C86B}" presName="parentText" presStyleLbl="node1" presStyleIdx="3" presStyleCnt="4">
        <dgm:presLayoutVars>
          <dgm:chMax val="0"/>
          <dgm:bulletEnabled val="1"/>
        </dgm:presLayoutVars>
      </dgm:prSet>
      <dgm:spPr/>
      <dgm:t>
        <a:bodyPr/>
        <a:lstStyle/>
        <a:p>
          <a:endParaRPr lang="en-US"/>
        </a:p>
      </dgm:t>
    </dgm:pt>
    <dgm:pt modelId="{FDDC53DF-4454-4596-BFB3-6CD24C3E606A}" type="pres">
      <dgm:prSet presAssocID="{010316E9-0CAD-4BCC-B293-F685EAB8C86B}" presName="negativeSpace" presStyleCnt="0"/>
      <dgm:spPr/>
    </dgm:pt>
    <dgm:pt modelId="{872BE066-8A80-4EA8-80FC-1EB7E7B2CE0B}" type="pres">
      <dgm:prSet presAssocID="{010316E9-0CAD-4BCC-B293-F685EAB8C86B}" presName="childText" presStyleLbl="conFgAcc1" presStyleIdx="3" presStyleCnt="4">
        <dgm:presLayoutVars>
          <dgm:bulletEnabled val="1"/>
        </dgm:presLayoutVars>
      </dgm:prSet>
      <dgm:spPr/>
      <dgm:extLst>
        <a:ext uri="{E40237B7-FDA0-4F09-8148-C483321AD2D9}">
          <dgm14:cNvPr xmlns:dgm14="http://schemas.microsoft.com/office/drawing/2010/diagram" id="0" name="" descr="WHEN INCORRECT DATA OR NO DATA SHOWING&#10;PRINTING HEALTH SUMMARY&#10;APPEND AND OVER OPTIONS&#10;NO SHOW OF HEALTH SUMMARY ON CPRS REPORTS TAB&#10;"/>
        </a:ext>
      </dgm:extLst>
    </dgm:pt>
  </dgm:ptLst>
  <dgm:cxnLst>
    <dgm:cxn modelId="{61AC97DE-BC04-4197-9145-530A887DF2F9}" type="presOf" srcId="{010316E9-0CAD-4BCC-B293-F685EAB8C86B}" destId="{DB2528B7-9852-45D8-AEEB-B7E7B40D2C93}" srcOrd="0" destOrd="0" presId="urn:microsoft.com/office/officeart/2005/8/layout/list1"/>
    <dgm:cxn modelId="{45EE511A-13F9-43D2-9980-D4A48C955B33}" type="presOf" srcId="{6F8B8963-FB35-45B4-952F-DBBA5B066530}" destId="{D7C639FD-2E0E-4FA2-9C6F-2D0095026873}" srcOrd="1" destOrd="0" presId="urn:microsoft.com/office/officeart/2005/8/layout/list1"/>
    <dgm:cxn modelId="{27030006-41E3-4D0E-9276-6A855E1CAE90}" type="presOf" srcId="{D967C4D4-956B-4854-85EB-A7C9C5BD5DB7}" destId="{A5A302C0-13E6-4529-B825-7C078CB952EB}" srcOrd="1" destOrd="0" presId="urn:microsoft.com/office/officeart/2005/8/layout/list1"/>
    <dgm:cxn modelId="{C8315A30-5224-4A7E-8F43-478F4F905302}" type="presOf" srcId="{29585FC0-7AEB-4F64-B0F3-DADEB1D93769}" destId="{F9F05E41-FDC0-40C3-9E2E-736D85B7D6F9}" srcOrd="0" destOrd="0" presId="urn:microsoft.com/office/officeart/2005/8/layout/list1"/>
    <dgm:cxn modelId="{7128811C-74B3-4A08-970A-0EFCAFAEC511}" srcId="{B196CB14-85F5-4F8A-86D5-748A810AC285}" destId="{D967C4D4-956B-4854-85EB-A7C9C5BD5DB7}" srcOrd="0" destOrd="0" parTransId="{2D59B50D-FE9B-4148-AC35-051E80B902BD}" sibTransId="{10CCF6BC-B36B-402A-A73F-FDFA5D153AB7}"/>
    <dgm:cxn modelId="{9B7EB6AA-038D-4C93-8CC0-2073CCE68881}" srcId="{B196CB14-85F5-4F8A-86D5-748A810AC285}" destId="{29585FC0-7AEB-4F64-B0F3-DADEB1D93769}" srcOrd="1" destOrd="0" parTransId="{AA5604CB-80C8-4EEA-93B0-DF55C9D0B0D3}" sibTransId="{9482D983-1711-4738-97ED-757AA0B69B26}"/>
    <dgm:cxn modelId="{58187431-FDC2-4892-BADD-F609AD11EA09}" type="presOf" srcId="{29585FC0-7AEB-4F64-B0F3-DADEB1D93769}" destId="{C36219F6-7BE3-4F6F-BC7C-EDCEE7FD6443}" srcOrd="1" destOrd="0" presId="urn:microsoft.com/office/officeart/2005/8/layout/list1"/>
    <dgm:cxn modelId="{914C67BA-BB85-4117-9078-199F36FE9980}" type="presOf" srcId="{6F8B8963-FB35-45B4-952F-DBBA5B066530}" destId="{2B466CFE-1902-49F0-B3F4-46CF92440176}" srcOrd="0" destOrd="0" presId="urn:microsoft.com/office/officeart/2005/8/layout/list1"/>
    <dgm:cxn modelId="{C95BE5E2-0EA8-4622-A2F8-A0B2F2801FBC}" type="presOf" srcId="{010316E9-0CAD-4BCC-B293-F685EAB8C86B}" destId="{5A0ADC98-C92D-4C94-AADA-7641B675E6B9}" srcOrd="1" destOrd="0" presId="urn:microsoft.com/office/officeart/2005/8/layout/list1"/>
    <dgm:cxn modelId="{0CE1DA33-724E-47AA-BE6E-325F901454BA}" srcId="{B196CB14-85F5-4F8A-86D5-748A810AC285}" destId="{6F8B8963-FB35-45B4-952F-DBBA5B066530}" srcOrd="2" destOrd="0" parTransId="{E93DDD67-6217-4214-8CB0-01D7ACD4C373}" sibTransId="{631EC6A5-6478-4F7C-8AEB-301F50997BD7}"/>
    <dgm:cxn modelId="{04B00394-694A-444E-BB8C-7B446E4AC6A6}" type="presOf" srcId="{D967C4D4-956B-4854-85EB-A7C9C5BD5DB7}" destId="{EC89DC3D-DC5B-49D2-8D7E-7EFECB18C416}" srcOrd="0" destOrd="0" presId="urn:microsoft.com/office/officeart/2005/8/layout/list1"/>
    <dgm:cxn modelId="{A8F015A5-DDF7-4FD5-BD40-06A6BB9B550C}" srcId="{B196CB14-85F5-4F8A-86D5-748A810AC285}" destId="{010316E9-0CAD-4BCC-B293-F685EAB8C86B}" srcOrd="3" destOrd="0" parTransId="{F2DB2C21-417A-4CBE-BA9D-297245256DAC}" sibTransId="{87C11F71-E1E0-41B7-9558-C1C60B4D3CFC}"/>
    <dgm:cxn modelId="{0A4C6697-95FD-414B-B4F3-D3AF21E86F18}" type="presOf" srcId="{B196CB14-85F5-4F8A-86D5-748A810AC285}" destId="{D4478597-A624-4C01-BF4D-451C4130FE07}" srcOrd="0" destOrd="0" presId="urn:microsoft.com/office/officeart/2005/8/layout/list1"/>
    <dgm:cxn modelId="{C4138622-817D-40D9-8B35-F19BF9B58F2D}" type="presParOf" srcId="{D4478597-A624-4C01-BF4D-451C4130FE07}" destId="{0DDBD5C0-0328-4B31-A659-E80693A229ED}" srcOrd="0" destOrd="0" presId="urn:microsoft.com/office/officeart/2005/8/layout/list1"/>
    <dgm:cxn modelId="{984632E5-8FD8-4F3C-8E70-C7364C5EDE3D}" type="presParOf" srcId="{0DDBD5C0-0328-4B31-A659-E80693A229ED}" destId="{EC89DC3D-DC5B-49D2-8D7E-7EFECB18C416}" srcOrd="0" destOrd="0" presId="urn:microsoft.com/office/officeart/2005/8/layout/list1"/>
    <dgm:cxn modelId="{53CF8372-1C86-454C-ACFB-98A57B9C063B}" type="presParOf" srcId="{0DDBD5C0-0328-4B31-A659-E80693A229ED}" destId="{A5A302C0-13E6-4529-B825-7C078CB952EB}" srcOrd="1" destOrd="0" presId="urn:microsoft.com/office/officeart/2005/8/layout/list1"/>
    <dgm:cxn modelId="{70E25466-187A-4756-AA3A-536D5084618E}" type="presParOf" srcId="{D4478597-A624-4C01-BF4D-451C4130FE07}" destId="{613F6B57-D831-46B7-AEAA-922BA3F430E0}" srcOrd="1" destOrd="0" presId="urn:microsoft.com/office/officeart/2005/8/layout/list1"/>
    <dgm:cxn modelId="{FDE809EB-0D19-4224-A10C-D2418BE22164}" type="presParOf" srcId="{D4478597-A624-4C01-BF4D-451C4130FE07}" destId="{2EF96E2C-D699-49B1-9A30-267F17A15A00}" srcOrd="2" destOrd="0" presId="urn:microsoft.com/office/officeart/2005/8/layout/list1"/>
    <dgm:cxn modelId="{75266659-191A-4BA0-A857-E175C5954603}" type="presParOf" srcId="{D4478597-A624-4C01-BF4D-451C4130FE07}" destId="{98C73C54-44A4-4C5D-AAA5-B83D7DA18259}" srcOrd="3" destOrd="0" presId="urn:microsoft.com/office/officeart/2005/8/layout/list1"/>
    <dgm:cxn modelId="{86DE07FD-9729-4DCB-8CE4-63F60C66BCB0}" type="presParOf" srcId="{D4478597-A624-4C01-BF4D-451C4130FE07}" destId="{2A106364-FA8D-4C29-BAEE-833AC985F26D}" srcOrd="4" destOrd="0" presId="urn:microsoft.com/office/officeart/2005/8/layout/list1"/>
    <dgm:cxn modelId="{39989D99-C8BB-405E-B8BC-AB65BAE1A982}" type="presParOf" srcId="{2A106364-FA8D-4C29-BAEE-833AC985F26D}" destId="{F9F05E41-FDC0-40C3-9E2E-736D85B7D6F9}" srcOrd="0" destOrd="0" presId="urn:microsoft.com/office/officeart/2005/8/layout/list1"/>
    <dgm:cxn modelId="{153AC082-61ED-4513-8A96-6DB116BCA23E}" type="presParOf" srcId="{2A106364-FA8D-4C29-BAEE-833AC985F26D}" destId="{C36219F6-7BE3-4F6F-BC7C-EDCEE7FD6443}" srcOrd="1" destOrd="0" presId="urn:microsoft.com/office/officeart/2005/8/layout/list1"/>
    <dgm:cxn modelId="{A201D256-284D-41FC-9D8D-413939EBA320}" type="presParOf" srcId="{D4478597-A624-4C01-BF4D-451C4130FE07}" destId="{B581D70C-F2B0-433F-9922-09B789A826BB}" srcOrd="5" destOrd="0" presId="urn:microsoft.com/office/officeart/2005/8/layout/list1"/>
    <dgm:cxn modelId="{63B47D72-E2A3-44E6-B249-924E4EE29D1B}" type="presParOf" srcId="{D4478597-A624-4C01-BF4D-451C4130FE07}" destId="{B2F3C4C7-379B-4640-9A99-3F4D9286AFBA}" srcOrd="6" destOrd="0" presId="urn:microsoft.com/office/officeart/2005/8/layout/list1"/>
    <dgm:cxn modelId="{77446E07-4927-4841-BDD4-6DBEE3D15F9E}" type="presParOf" srcId="{D4478597-A624-4C01-BF4D-451C4130FE07}" destId="{46882F8E-E5C0-49C6-BC77-2F9D6786C440}" srcOrd="7" destOrd="0" presId="urn:microsoft.com/office/officeart/2005/8/layout/list1"/>
    <dgm:cxn modelId="{55D2D6F9-5DB5-4EC9-8546-37194274C66A}" type="presParOf" srcId="{D4478597-A624-4C01-BF4D-451C4130FE07}" destId="{4C847AD0-6A1A-4C9E-8FD1-F877D821265E}" srcOrd="8" destOrd="0" presId="urn:microsoft.com/office/officeart/2005/8/layout/list1"/>
    <dgm:cxn modelId="{39027CAA-6A8D-46EE-8BE6-E666F7FE2507}" type="presParOf" srcId="{4C847AD0-6A1A-4C9E-8FD1-F877D821265E}" destId="{2B466CFE-1902-49F0-B3F4-46CF92440176}" srcOrd="0" destOrd="0" presId="urn:microsoft.com/office/officeart/2005/8/layout/list1"/>
    <dgm:cxn modelId="{2159406A-F89B-4888-82F8-FB22C7FD7B45}" type="presParOf" srcId="{4C847AD0-6A1A-4C9E-8FD1-F877D821265E}" destId="{D7C639FD-2E0E-4FA2-9C6F-2D0095026873}" srcOrd="1" destOrd="0" presId="urn:microsoft.com/office/officeart/2005/8/layout/list1"/>
    <dgm:cxn modelId="{9C2EC1D6-63B3-4F2C-80A4-31C5B939A91B}" type="presParOf" srcId="{D4478597-A624-4C01-BF4D-451C4130FE07}" destId="{47C2FF13-7C47-4110-A64D-5DE62723B46D}" srcOrd="9" destOrd="0" presId="urn:microsoft.com/office/officeart/2005/8/layout/list1"/>
    <dgm:cxn modelId="{330D8298-5B67-4912-83F0-763DF958BB91}" type="presParOf" srcId="{D4478597-A624-4C01-BF4D-451C4130FE07}" destId="{ED6ED58E-C93A-47D1-9FF9-AD4A8DA958BE}" srcOrd="10" destOrd="0" presId="urn:microsoft.com/office/officeart/2005/8/layout/list1"/>
    <dgm:cxn modelId="{AE57718D-BE62-4C9E-9710-BE6D06D76325}" type="presParOf" srcId="{D4478597-A624-4C01-BF4D-451C4130FE07}" destId="{C49166EF-9691-416F-9E18-D942DA3F8796}" srcOrd="11" destOrd="0" presId="urn:microsoft.com/office/officeart/2005/8/layout/list1"/>
    <dgm:cxn modelId="{69C8F488-B8CE-4522-B2E5-18273C23A780}" type="presParOf" srcId="{D4478597-A624-4C01-BF4D-451C4130FE07}" destId="{BD8F219C-5AD8-4E5A-81ED-46ED3C734C08}" srcOrd="12" destOrd="0" presId="urn:microsoft.com/office/officeart/2005/8/layout/list1"/>
    <dgm:cxn modelId="{89D3C8FF-A738-4575-AC66-AC189F41033F}" type="presParOf" srcId="{BD8F219C-5AD8-4E5A-81ED-46ED3C734C08}" destId="{DB2528B7-9852-45D8-AEEB-B7E7B40D2C93}" srcOrd="0" destOrd="0" presId="urn:microsoft.com/office/officeart/2005/8/layout/list1"/>
    <dgm:cxn modelId="{DD9BF271-1A18-470A-80C6-1FBF34EEEBC8}" type="presParOf" srcId="{BD8F219C-5AD8-4E5A-81ED-46ED3C734C08}" destId="{5A0ADC98-C92D-4C94-AADA-7641B675E6B9}" srcOrd="1" destOrd="0" presId="urn:microsoft.com/office/officeart/2005/8/layout/list1"/>
    <dgm:cxn modelId="{DDB78B7F-99F8-4B85-8EAB-493FD779F89D}" type="presParOf" srcId="{D4478597-A624-4C01-BF4D-451C4130FE07}" destId="{FDDC53DF-4454-4596-BFB3-6CD24C3E606A}" srcOrd="13" destOrd="0" presId="urn:microsoft.com/office/officeart/2005/8/layout/list1"/>
    <dgm:cxn modelId="{26FA1636-8C19-426E-895C-BB86DA1BA0C7}" type="presParOf" srcId="{D4478597-A624-4C01-BF4D-451C4130FE07}" destId="{872BE066-8A80-4EA8-80FC-1EB7E7B2CE0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C9B531C-80DD-4037-BE33-EE1C917A746A}" type="doc">
      <dgm:prSet loTypeId="urn:microsoft.com/office/officeart/2005/8/layout/chevron2" loCatId="process" qsTypeId="urn:microsoft.com/office/officeart/2005/8/quickstyle/3d3" qsCatId="3D" csTypeId="urn:microsoft.com/office/officeart/2005/8/colors/colorful5" csCatId="colorful" phldr="1"/>
      <dgm:spPr/>
      <dgm:t>
        <a:bodyPr/>
        <a:lstStyle/>
        <a:p>
          <a:endParaRPr lang="en-US"/>
        </a:p>
      </dgm:t>
    </dgm:pt>
    <dgm:pt modelId="{A89C3F82-0F12-4FE9-9540-C9B0565509D8}">
      <dgm:prSet custT="1"/>
      <dgm:spPr/>
      <dgm:t>
        <a:bodyPr/>
        <a:lstStyle/>
        <a:p>
          <a:pPr rtl="0"/>
          <a:r>
            <a:rPr lang="en-US" sz="2800" b="1" dirty="0" smtClean="0"/>
            <a:t>VA Software Document Library </a:t>
          </a:r>
          <a:endParaRPr lang="en-US" sz="2800" b="1" dirty="0"/>
        </a:p>
      </dgm:t>
      <dgm:extLst>
        <a:ext uri="{E40237B7-FDA0-4F09-8148-C483321AD2D9}">
          <dgm14:cNvPr xmlns:dgm14="http://schemas.microsoft.com/office/drawing/2010/diagram" id="0" name="" descr="VA Software Document Library &#10;"/>
        </a:ext>
      </dgm:extLst>
    </dgm:pt>
    <dgm:pt modelId="{1F88D881-58A9-47D4-AC01-1907AC2E26A8}" type="parTrans" cxnId="{098D9C21-6691-4227-A253-B8B8F8EA6072}">
      <dgm:prSet/>
      <dgm:spPr/>
      <dgm:t>
        <a:bodyPr/>
        <a:lstStyle/>
        <a:p>
          <a:endParaRPr lang="en-US" sz="2800" b="1"/>
        </a:p>
      </dgm:t>
    </dgm:pt>
    <dgm:pt modelId="{7B318055-F6D9-48EE-A4D7-72EE7066AFE1}" type="sibTrans" cxnId="{098D9C21-6691-4227-A253-B8B8F8EA6072}">
      <dgm:prSet/>
      <dgm:spPr/>
      <dgm:t>
        <a:bodyPr/>
        <a:lstStyle/>
        <a:p>
          <a:endParaRPr lang="en-US" sz="2800" b="1"/>
        </a:p>
      </dgm:t>
    </dgm:pt>
    <dgm:pt modelId="{6B7D2CD6-07D3-49C8-B5A1-1F3C2D8E2E4C}">
      <dgm:prSet custT="1"/>
      <dgm:spPr/>
      <dgm:t>
        <a:bodyPr/>
        <a:lstStyle/>
        <a:p>
          <a:pPr rtl="0"/>
          <a:r>
            <a:rPr lang="en-US" sz="2800" b="1" dirty="0" smtClean="0">
              <a:hlinkClick xmlns:r="http://schemas.openxmlformats.org/officeDocument/2006/relationships" r:id="rId1"/>
            </a:rPr>
            <a:t>http://www.va.gov/vdl/</a:t>
          </a:r>
          <a:endParaRPr lang="en-US" sz="2800" b="1" dirty="0"/>
        </a:p>
      </dgm:t>
      <dgm:extLst>
        <a:ext uri="{E40237B7-FDA0-4F09-8148-C483321AD2D9}">
          <dgm14:cNvPr xmlns:dgm14="http://schemas.microsoft.com/office/drawing/2010/diagram" id="0" name="" descr="http://www.va.gov/vdl/&#10;CPRS Health Summary Technical Manual&#10;CPRS Health Summary User Manual&#10;"/>
        </a:ext>
      </dgm:extLst>
    </dgm:pt>
    <dgm:pt modelId="{B3647CD1-FA0E-480A-9FB7-B2B09B1C5DCC}" type="parTrans" cxnId="{97BFCA8D-E17F-454B-8F59-417B5DC3CC15}">
      <dgm:prSet/>
      <dgm:spPr/>
      <dgm:t>
        <a:bodyPr/>
        <a:lstStyle/>
        <a:p>
          <a:endParaRPr lang="en-US" sz="2800" b="1"/>
        </a:p>
      </dgm:t>
    </dgm:pt>
    <dgm:pt modelId="{449145CE-CFBA-4574-9936-779946F53531}" type="sibTrans" cxnId="{97BFCA8D-E17F-454B-8F59-417B5DC3CC15}">
      <dgm:prSet/>
      <dgm:spPr/>
      <dgm:t>
        <a:bodyPr/>
        <a:lstStyle/>
        <a:p>
          <a:endParaRPr lang="en-US" sz="2800" b="1"/>
        </a:p>
      </dgm:t>
    </dgm:pt>
    <dgm:pt modelId="{45848F30-F506-4839-BA53-FE00C1C30753}">
      <dgm:prSet custT="1"/>
      <dgm:spPr/>
      <dgm:t>
        <a:bodyPr/>
        <a:lstStyle/>
        <a:p>
          <a:pPr rtl="0"/>
          <a:r>
            <a:rPr lang="en-US" sz="2800" b="1" dirty="0" smtClean="0"/>
            <a:t>CPRS Health Summary Technical Manual</a:t>
          </a:r>
          <a:endParaRPr lang="en-US" sz="2800" b="1" dirty="0"/>
        </a:p>
      </dgm:t>
    </dgm:pt>
    <dgm:pt modelId="{B10C300D-F4EE-4EB9-843C-D42CABC48245}" type="parTrans" cxnId="{F44DD454-4A0E-4B59-B5CC-31012CFFC208}">
      <dgm:prSet/>
      <dgm:spPr/>
      <dgm:t>
        <a:bodyPr/>
        <a:lstStyle/>
        <a:p>
          <a:endParaRPr lang="en-US" sz="2800" b="1"/>
        </a:p>
      </dgm:t>
    </dgm:pt>
    <dgm:pt modelId="{E0AEEDCA-5431-4DE6-8934-0567975F2B6B}" type="sibTrans" cxnId="{F44DD454-4A0E-4B59-B5CC-31012CFFC208}">
      <dgm:prSet/>
      <dgm:spPr/>
      <dgm:t>
        <a:bodyPr/>
        <a:lstStyle/>
        <a:p>
          <a:endParaRPr lang="en-US" sz="2800" b="1"/>
        </a:p>
      </dgm:t>
    </dgm:pt>
    <dgm:pt modelId="{C97BE0B7-3ECF-4857-884A-9456EFA55421}">
      <dgm:prSet custT="1"/>
      <dgm:spPr/>
      <dgm:t>
        <a:bodyPr/>
        <a:lstStyle/>
        <a:p>
          <a:pPr rtl="0"/>
          <a:r>
            <a:rPr lang="en-US" sz="2800" b="1" dirty="0" smtClean="0"/>
            <a:t>CPRS Health Summary User Manual</a:t>
          </a:r>
          <a:endParaRPr lang="en-US" sz="2800" b="1" dirty="0"/>
        </a:p>
      </dgm:t>
    </dgm:pt>
    <dgm:pt modelId="{1A962974-0CD7-4E35-B5E4-0ED9B8EDDB90}" type="parTrans" cxnId="{FFB4C60B-D902-4372-9060-D0327D11CDD4}">
      <dgm:prSet/>
      <dgm:spPr/>
      <dgm:t>
        <a:bodyPr/>
        <a:lstStyle/>
        <a:p>
          <a:endParaRPr lang="en-US" sz="2800" b="1"/>
        </a:p>
      </dgm:t>
    </dgm:pt>
    <dgm:pt modelId="{285A9EC2-A67F-4848-853A-74F3B0A588D0}" type="sibTrans" cxnId="{FFB4C60B-D902-4372-9060-D0327D11CDD4}">
      <dgm:prSet/>
      <dgm:spPr/>
      <dgm:t>
        <a:bodyPr/>
        <a:lstStyle/>
        <a:p>
          <a:endParaRPr lang="en-US" sz="2800" b="1"/>
        </a:p>
      </dgm:t>
    </dgm:pt>
    <dgm:pt modelId="{1A5347FB-DADB-4A2A-A236-769492A1805B}" type="pres">
      <dgm:prSet presAssocID="{DC9B531C-80DD-4037-BE33-EE1C917A746A}" presName="linearFlow" presStyleCnt="0">
        <dgm:presLayoutVars>
          <dgm:dir/>
          <dgm:animLvl val="lvl"/>
          <dgm:resizeHandles val="exact"/>
        </dgm:presLayoutVars>
      </dgm:prSet>
      <dgm:spPr/>
      <dgm:t>
        <a:bodyPr/>
        <a:lstStyle/>
        <a:p>
          <a:endParaRPr lang="en-US"/>
        </a:p>
      </dgm:t>
    </dgm:pt>
    <dgm:pt modelId="{A8448C9C-5640-4C72-B03B-57B915C231C5}" type="pres">
      <dgm:prSet presAssocID="{A89C3F82-0F12-4FE9-9540-C9B0565509D8}" presName="composite" presStyleCnt="0"/>
      <dgm:spPr/>
    </dgm:pt>
    <dgm:pt modelId="{CF6152C5-FACF-4FC2-ACDC-DBB41D407993}" type="pres">
      <dgm:prSet presAssocID="{A89C3F82-0F12-4FE9-9540-C9B0565509D8}" presName="parentText" presStyleLbl="alignNode1" presStyleIdx="0" presStyleCnt="1">
        <dgm:presLayoutVars>
          <dgm:chMax val="1"/>
          <dgm:bulletEnabled val="1"/>
        </dgm:presLayoutVars>
      </dgm:prSet>
      <dgm:spPr/>
      <dgm:t>
        <a:bodyPr/>
        <a:lstStyle/>
        <a:p>
          <a:endParaRPr lang="en-US"/>
        </a:p>
      </dgm:t>
    </dgm:pt>
    <dgm:pt modelId="{89415A3D-E3E3-424E-A1EF-7BB737469FD0}" type="pres">
      <dgm:prSet presAssocID="{A89C3F82-0F12-4FE9-9540-C9B0565509D8}" presName="descendantText" presStyleLbl="alignAcc1" presStyleIdx="0" presStyleCnt="1">
        <dgm:presLayoutVars>
          <dgm:bulletEnabled val="1"/>
        </dgm:presLayoutVars>
      </dgm:prSet>
      <dgm:spPr/>
      <dgm:t>
        <a:bodyPr/>
        <a:lstStyle/>
        <a:p>
          <a:endParaRPr lang="en-US"/>
        </a:p>
      </dgm:t>
    </dgm:pt>
  </dgm:ptLst>
  <dgm:cxnLst>
    <dgm:cxn modelId="{F44DD454-4A0E-4B59-B5CC-31012CFFC208}" srcId="{A89C3F82-0F12-4FE9-9540-C9B0565509D8}" destId="{45848F30-F506-4839-BA53-FE00C1C30753}" srcOrd="1" destOrd="0" parTransId="{B10C300D-F4EE-4EB9-843C-D42CABC48245}" sibTransId="{E0AEEDCA-5431-4DE6-8934-0567975F2B6B}"/>
    <dgm:cxn modelId="{098D9C21-6691-4227-A253-B8B8F8EA6072}" srcId="{DC9B531C-80DD-4037-BE33-EE1C917A746A}" destId="{A89C3F82-0F12-4FE9-9540-C9B0565509D8}" srcOrd="0" destOrd="0" parTransId="{1F88D881-58A9-47D4-AC01-1907AC2E26A8}" sibTransId="{7B318055-F6D9-48EE-A4D7-72EE7066AFE1}"/>
    <dgm:cxn modelId="{7FBAD865-F1C9-4424-BCA2-C06F6A3E321C}" type="presOf" srcId="{45848F30-F506-4839-BA53-FE00C1C30753}" destId="{89415A3D-E3E3-424E-A1EF-7BB737469FD0}" srcOrd="0" destOrd="1" presId="urn:microsoft.com/office/officeart/2005/8/layout/chevron2"/>
    <dgm:cxn modelId="{358B1E56-C204-4684-B8B1-B3D5ABD893AF}" type="presOf" srcId="{A89C3F82-0F12-4FE9-9540-C9B0565509D8}" destId="{CF6152C5-FACF-4FC2-ACDC-DBB41D407993}" srcOrd="0" destOrd="0" presId="urn:microsoft.com/office/officeart/2005/8/layout/chevron2"/>
    <dgm:cxn modelId="{FFB4C60B-D902-4372-9060-D0327D11CDD4}" srcId="{A89C3F82-0F12-4FE9-9540-C9B0565509D8}" destId="{C97BE0B7-3ECF-4857-884A-9456EFA55421}" srcOrd="2" destOrd="0" parTransId="{1A962974-0CD7-4E35-B5E4-0ED9B8EDDB90}" sibTransId="{285A9EC2-A67F-4848-853A-74F3B0A588D0}"/>
    <dgm:cxn modelId="{1E6D4DCE-81BE-48A0-80E9-0BB04C2F44E0}" type="presOf" srcId="{6B7D2CD6-07D3-49C8-B5A1-1F3C2D8E2E4C}" destId="{89415A3D-E3E3-424E-A1EF-7BB737469FD0}" srcOrd="0" destOrd="0" presId="urn:microsoft.com/office/officeart/2005/8/layout/chevron2"/>
    <dgm:cxn modelId="{0FDDF847-8223-4422-BCCD-611EE5845DF5}" type="presOf" srcId="{DC9B531C-80DD-4037-BE33-EE1C917A746A}" destId="{1A5347FB-DADB-4A2A-A236-769492A1805B}" srcOrd="0" destOrd="0" presId="urn:microsoft.com/office/officeart/2005/8/layout/chevron2"/>
    <dgm:cxn modelId="{97BFCA8D-E17F-454B-8F59-417B5DC3CC15}" srcId="{A89C3F82-0F12-4FE9-9540-C9B0565509D8}" destId="{6B7D2CD6-07D3-49C8-B5A1-1F3C2D8E2E4C}" srcOrd="0" destOrd="0" parTransId="{B3647CD1-FA0E-480A-9FB7-B2B09B1C5DCC}" sibTransId="{449145CE-CFBA-4574-9936-779946F53531}"/>
    <dgm:cxn modelId="{E22673CD-A95D-4A6B-B5B1-BA65C0E8ADEC}" type="presOf" srcId="{C97BE0B7-3ECF-4857-884A-9456EFA55421}" destId="{89415A3D-E3E3-424E-A1EF-7BB737469FD0}" srcOrd="0" destOrd="2" presId="urn:microsoft.com/office/officeart/2005/8/layout/chevron2"/>
    <dgm:cxn modelId="{9A998B98-CB5A-4227-8C33-35B753C88C20}" type="presParOf" srcId="{1A5347FB-DADB-4A2A-A236-769492A1805B}" destId="{A8448C9C-5640-4C72-B03B-57B915C231C5}" srcOrd="0" destOrd="0" presId="urn:microsoft.com/office/officeart/2005/8/layout/chevron2"/>
    <dgm:cxn modelId="{CBC68E29-FC5E-4261-A567-40E000A3475C}" type="presParOf" srcId="{A8448C9C-5640-4C72-B03B-57B915C231C5}" destId="{CF6152C5-FACF-4FC2-ACDC-DBB41D407993}" srcOrd="0" destOrd="0" presId="urn:microsoft.com/office/officeart/2005/8/layout/chevron2"/>
    <dgm:cxn modelId="{B89DEA07-729D-4CD8-9667-71AE8D13863D}" type="presParOf" srcId="{A8448C9C-5640-4C72-B03B-57B915C231C5}" destId="{89415A3D-E3E3-424E-A1EF-7BB737469FD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5DE8FC-8653-44D6-93C1-1B69D183BD80}" type="doc">
      <dgm:prSet loTypeId="urn:microsoft.com/office/officeart/2005/8/layout/default" loCatId="list" qsTypeId="urn:microsoft.com/office/officeart/2005/8/quickstyle/3d3" qsCatId="3D" csTypeId="urn:microsoft.com/office/officeart/2005/8/colors/colorful5" csCatId="colorful" phldr="1"/>
      <dgm:spPr/>
      <dgm:t>
        <a:bodyPr/>
        <a:lstStyle/>
        <a:p>
          <a:endParaRPr lang="en-US"/>
        </a:p>
      </dgm:t>
    </dgm:pt>
    <dgm:pt modelId="{AD978591-0748-468E-BCB2-3289E85CF0BD}">
      <dgm:prSet phldrT="[Text]" custT="1"/>
      <dgm:spPr/>
      <dgm:t>
        <a:bodyPr/>
        <a:lstStyle/>
        <a:p>
          <a:r>
            <a:rPr lang="en-US" sz="3200" b="1" dirty="0" smtClean="0"/>
            <a:t>Component</a:t>
          </a:r>
          <a:endParaRPr lang="en-US" sz="3200" b="1" dirty="0"/>
        </a:p>
      </dgm:t>
      <dgm:extLst>
        <a:ext uri="{E40237B7-FDA0-4F09-8148-C483321AD2D9}">
          <dgm14:cNvPr xmlns:dgm14="http://schemas.microsoft.com/office/drawing/2010/diagram" id="0" name="" descr="Component&#10;"/>
        </a:ext>
      </dgm:extLst>
    </dgm:pt>
    <dgm:pt modelId="{6A41C91C-14E7-45BA-B354-CCA651CE4C98}" type="parTrans" cxnId="{8FB22E48-65D0-49EC-8431-C1BACC7BCB3D}">
      <dgm:prSet/>
      <dgm:spPr/>
      <dgm:t>
        <a:bodyPr/>
        <a:lstStyle/>
        <a:p>
          <a:endParaRPr lang="en-US" sz="3200" b="1">
            <a:solidFill>
              <a:schemeClr val="tx1"/>
            </a:solidFill>
          </a:endParaRPr>
        </a:p>
      </dgm:t>
    </dgm:pt>
    <dgm:pt modelId="{DA8D94E3-2BE8-4305-82B2-423D5896B8F3}" type="sibTrans" cxnId="{8FB22E48-65D0-49EC-8431-C1BACC7BCB3D}">
      <dgm:prSet/>
      <dgm:spPr/>
      <dgm:t>
        <a:bodyPr/>
        <a:lstStyle/>
        <a:p>
          <a:endParaRPr lang="en-US" sz="3200" b="1">
            <a:solidFill>
              <a:schemeClr val="tx1"/>
            </a:solidFill>
          </a:endParaRPr>
        </a:p>
      </dgm:t>
    </dgm:pt>
    <dgm:pt modelId="{FB3278C8-692E-4273-A306-493D228CEE72}">
      <dgm:prSet phldrT="[Text]" custT="1"/>
      <dgm:spPr/>
      <dgm:t>
        <a:bodyPr/>
        <a:lstStyle/>
        <a:p>
          <a:r>
            <a:rPr lang="en-US" sz="3200" b="1" dirty="0" smtClean="0"/>
            <a:t>Objects</a:t>
          </a:r>
          <a:endParaRPr lang="en-US" sz="3200" b="1" dirty="0"/>
        </a:p>
      </dgm:t>
      <dgm:extLst>
        <a:ext uri="{E40237B7-FDA0-4F09-8148-C483321AD2D9}">
          <dgm14:cNvPr xmlns:dgm14="http://schemas.microsoft.com/office/drawing/2010/diagram" id="0" name="" descr="Objects&#10;"/>
        </a:ext>
      </dgm:extLst>
    </dgm:pt>
    <dgm:pt modelId="{90911315-6BD7-40B3-86CA-1EAF044D972F}" type="parTrans" cxnId="{9ABC67E0-E8A6-4FB7-8C25-BAF2267E121E}">
      <dgm:prSet/>
      <dgm:spPr/>
      <dgm:t>
        <a:bodyPr/>
        <a:lstStyle/>
        <a:p>
          <a:endParaRPr lang="en-US" sz="3200" b="1">
            <a:solidFill>
              <a:schemeClr val="tx1"/>
            </a:solidFill>
          </a:endParaRPr>
        </a:p>
      </dgm:t>
    </dgm:pt>
    <dgm:pt modelId="{DA485728-56CB-4231-A430-1C017E45B869}" type="sibTrans" cxnId="{9ABC67E0-E8A6-4FB7-8C25-BAF2267E121E}">
      <dgm:prSet/>
      <dgm:spPr/>
      <dgm:t>
        <a:bodyPr/>
        <a:lstStyle/>
        <a:p>
          <a:endParaRPr lang="en-US" sz="3200" b="1">
            <a:solidFill>
              <a:schemeClr val="tx1"/>
            </a:solidFill>
          </a:endParaRPr>
        </a:p>
      </dgm:t>
    </dgm:pt>
    <dgm:pt modelId="{EBA38333-409B-4DB7-AD34-90FBB55AC115}">
      <dgm:prSet phldrT="[Text]" custT="1"/>
      <dgm:spPr/>
      <dgm:t>
        <a:bodyPr/>
        <a:lstStyle/>
        <a:p>
          <a:r>
            <a:rPr lang="en-US" sz="3200" b="1" dirty="0" smtClean="0"/>
            <a:t>User Preferences</a:t>
          </a:r>
          <a:endParaRPr lang="en-US" sz="3200" b="1" dirty="0"/>
        </a:p>
      </dgm:t>
      <dgm:extLst>
        <a:ext uri="{E40237B7-FDA0-4F09-8148-C483321AD2D9}">
          <dgm14:cNvPr xmlns:dgm14="http://schemas.microsoft.com/office/drawing/2010/diagram" id="0" name="" descr="User Preferences&#10;"/>
        </a:ext>
      </dgm:extLst>
    </dgm:pt>
    <dgm:pt modelId="{32E7C0E5-E190-4212-8DA0-95B96DB52563}" type="parTrans" cxnId="{E49E22D5-3468-40CD-9300-17B4E8A8AD8D}">
      <dgm:prSet/>
      <dgm:spPr/>
      <dgm:t>
        <a:bodyPr/>
        <a:lstStyle/>
        <a:p>
          <a:endParaRPr lang="en-US" sz="3200" b="1">
            <a:solidFill>
              <a:schemeClr val="tx1"/>
            </a:solidFill>
          </a:endParaRPr>
        </a:p>
      </dgm:t>
    </dgm:pt>
    <dgm:pt modelId="{FA72FED6-F2FE-4844-924F-9FC77854C03B}" type="sibTrans" cxnId="{E49E22D5-3468-40CD-9300-17B4E8A8AD8D}">
      <dgm:prSet/>
      <dgm:spPr/>
      <dgm:t>
        <a:bodyPr/>
        <a:lstStyle/>
        <a:p>
          <a:endParaRPr lang="en-US" sz="3200" b="1">
            <a:solidFill>
              <a:schemeClr val="tx1"/>
            </a:solidFill>
          </a:endParaRPr>
        </a:p>
      </dgm:t>
    </dgm:pt>
    <dgm:pt modelId="{F094172A-182B-4D2A-9A6B-38E923C1D4FC}">
      <dgm:prSet phldrT="[Text]" custT="1"/>
      <dgm:spPr/>
      <dgm:t>
        <a:bodyPr/>
        <a:lstStyle/>
        <a:p>
          <a:r>
            <a:rPr lang="en-US" sz="3200" b="1" dirty="0" smtClean="0"/>
            <a:t>Parameters</a:t>
          </a:r>
          <a:endParaRPr lang="en-US" sz="3200" b="1" dirty="0"/>
        </a:p>
      </dgm:t>
      <dgm:extLst>
        <a:ext uri="{E40237B7-FDA0-4F09-8148-C483321AD2D9}">
          <dgm14:cNvPr xmlns:dgm14="http://schemas.microsoft.com/office/drawing/2010/diagram" id="0" name="" descr="Parameters&#10;"/>
        </a:ext>
      </dgm:extLst>
    </dgm:pt>
    <dgm:pt modelId="{BE85D4E3-4F8B-4A51-A717-48137578EDB1}" type="parTrans" cxnId="{664C6469-82CD-4950-918C-AA8C40850F2B}">
      <dgm:prSet/>
      <dgm:spPr/>
      <dgm:t>
        <a:bodyPr/>
        <a:lstStyle/>
        <a:p>
          <a:endParaRPr lang="en-US" sz="3200" b="1">
            <a:solidFill>
              <a:schemeClr val="tx1"/>
            </a:solidFill>
          </a:endParaRPr>
        </a:p>
      </dgm:t>
    </dgm:pt>
    <dgm:pt modelId="{330E685F-90E3-4B9C-AAB1-B9DB6FBCEC51}" type="sibTrans" cxnId="{664C6469-82CD-4950-918C-AA8C40850F2B}">
      <dgm:prSet/>
      <dgm:spPr/>
      <dgm:t>
        <a:bodyPr/>
        <a:lstStyle/>
        <a:p>
          <a:endParaRPr lang="en-US" sz="3200" b="1">
            <a:solidFill>
              <a:schemeClr val="tx1"/>
            </a:solidFill>
          </a:endParaRPr>
        </a:p>
      </dgm:t>
    </dgm:pt>
    <dgm:pt modelId="{172DE704-A6A1-433C-B426-29D00458B851}">
      <dgm:prSet phldrT="[Text]" custT="1"/>
      <dgm:spPr/>
      <dgm:t>
        <a:bodyPr/>
        <a:lstStyle/>
        <a:p>
          <a:r>
            <a:rPr lang="en-US" sz="3200" b="1" dirty="0" smtClean="0"/>
            <a:t>Types</a:t>
          </a:r>
          <a:endParaRPr lang="en-US" sz="3200" b="1" dirty="0"/>
        </a:p>
      </dgm:t>
      <dgm:extLst>
        <a:ext uri="{E40237B7-FDA0-4F09-8148-C483321AD2D9}">
          <dgm14:cNvPr xmlns:dgm14="http://schemas.microsoft.com/office/drawing/2010/diagram" id="0" name="" descr="Types&#10;"/>
        </a:ext>
      </dgm:extLst>
    </dgm:pt>
    <dgm:pt modelId="{CEC0927C-FA37-403B-84DD-4247AAC84EDA}" type="sibTrans" cxnId="{9D81BF56-9C11-454D-A6A4-E54478682D7B}">
      <dgm:prSet/>
      <dgm:spPr/>
      <dgm:t>
        <a:bodyPr/>
        <a:lstStyle/>
        <a:p>
          <a:endParaRPr lang="en-US" sz="3200" b="1">
            <a:solidFill>
              <a:schemeClr val="tx1"/>
            </a:solidFill>
          </a:endParaRPr>
        </a:p>
      </dgm:t>
    </dgm:pt>
    <dgm:pt modelId="{7A3B0462-B362-4D2E-BA79-0F12FE546CF6}" type="parTrans" cxnId="{9D81BF56-9C11-454D-A6A4-E54478682D7B}">
      <dgm:prSet/>
      <dgm:spPr/>
      <dgm:t>
        <a:bodyPr/>
        <a:lstStyle/>
        <a:p>
          <a:endParaRPr lang="en-US" sz="3200" b="1">
            <a:solidFill>
              <a:schemeClr val="tx1"/>
            </a:solidFill>
          </a:endParaRPr>
        </a:p>
      </dgm:t>
    </dgm:pt>
    <dgm:pt modelId="{350B037E-EB45-4F58-BB15-A7087786D4A7}" type="pres">
      <dgm:prSet presAssocID="{B25DE8FC-8653-44D6-93C1-1B69D183BD80}" presName="diagram" presStyleCnt="0">
        <dgm:presLayoutVars>
          <dgm:dir/>
          <dgm:resizeHandles val="exact"/>
        </dgm:presLayoutVars>
      </dgm:prSet>
      <dgm:spPr/>
      <dgm:t>
        <a:bodyPr/>
        <a:lstStyle/>
        <a:p>
          <a:endParaRPr lang="en-US"/>
        </a:p>
      </dgm:t>
    </dgm:pt>
    <dgm:pt modelId="{22E80FAB-5492-45FC-8512-A40F3BC112DA}" type="pres">
      <dgm:prSet presAssocID="{AD978591-0748-468E-BCB2-3289E85CF0BD}" presName="node" presStyleLbl="node1" presStyleIdx="0" presStyleCnt="5" custLinFactX="10103" custLinFactNeighborX="100000" custLinFactNeighborY="8179">
        <dgm:presLayoutVars>
          <dgm:bulletEnabled val="1"/>
        </dgm:presLayoutVars>
      </dgm:prSet>
      <dgm:spPr/>
      <dgm:t>
        <a:bodyPr/>
        <a:lstStyle/>
        <a:p>
          <a:endParaRPr lang="en-US"/>
        </a:p>
      </dgm:t>
    </dgm:pt>
    <dgm:pt modelId="{DE48F9B0-1D6A-43D7-91A6-F753E7A9EEE7}" type="pres">
      <dgm:prSet presAssocID="{DA8D94E3-2BE8-4305-82B2-423D5896B8F3}" presName="sibTrans" presStyleCnt="0"/>
      <dgm:spPr/>
      <dgm:t>
        <a:bodyPr/>
        <a:lstStyle/>
        <a:p>
          <a:endParaRPr lang="en-US"/>
        </a:p>
      </dgm:t>
    </dgm:pt>
    <dgm:pt modelId="{AF10B042-AFBB-4B36-A1E4-3BEEDFE81769}" type="pres">
      <dgm:prSet presAssocID="{172DE704-A6A1-433C-B426-29D00458B851}" presName="node" presStyleLbl="node1" presStyleIdx="1" presStyleCnt="5" custLinFactX="-10103" custLinFactNeighborX="-100000" custLinFactNeighborY="8179">
        <dgm:presLayoutVars>
          <dgm:bulletEnabled val="1"/>
        </dgm:presLayoutVars>
      </dgm:prSet>
      <dgm:spPr/>
      <dgm:t>
        <a:bodyPr/>
        <a:lstStyle/>
        <a:p>
          <a:endParaRPr lang="en-US"/>
        </a:p>
      </dgm:t>
    </dgm:pt>
    <dgm:pt modelId="{22EDB1A1-57A6-43C1-958F-9BEE6421C99D}" type="pres">
      <dgm:prSet presAssocID="{CEC0927C-FA37-403B-84DD-4247AAC84EDA}" presName="sibTrans" presStyleCnt="0"/>
      <dgm:spPr/>
      <dgm:t>
        <a:bodyPr/>
        <a:lstStyle/>
        <a:p>
          <a:endParaRPr lang="en-US"/>
        </a:p>
      </dgm:t>
    </dgm:pt>
    <dgm:pt modelId="{5958921F-F520-40CD-91CD-8C841A04F90C}" type="pres">
      <dgm:prSet presAssocID="{FB3278C8-692E-4273-A306-493D228CEE72}" presName="node" presStyleLbl="node1" presStyleIdx="2" presStyleCnt="5" custLinFactNeighborX="8421" custLinFactNeighborY="7749">
        <dgm:presLayoutVars>
          <dgm:bulletEnabled val="1"/>
        </dgm:presLayoutVars>
      </dgm:prSet>
      <dgm:spPr/>
      <dgm:t>
        <a:bodyPr/>
        <a:lstStyle/>
        <a:p>
          <a:endParaRPr lang="en-US"/>
        </a:p>
      </dgm:t>
    </dgm:pt>
    <dgm:pt modelId="{44C7B6C6-854A-4862-A580-6D3632EE0184}" type="pres">
      <dgm:prSet presAssocID="{DA485728-56CB-4231-A430-1C017E45B869}" presName="sibTrans" presStyleCnt="0"/>
      <dgm:spPr/>
      <dgm:t>
        <a:bodyPr/>
        <a:lstStyle/>
        <a:p>
          <a:endParaRPr lang="en-US"/>
        </a:p>
      </dgm:t>
    </dgm:pt>
    <dgm:pt modelId="{A9DDF8E5-D907-4459-8D7E-EC0D5559093A}" type="pres">
      <dgm:prSet presAssocID="{EBA38333-409B-4DB7-AD34-90FBB55AC115}" presName="node" presStyleLbl="node1" presStyleIdx="3" presStyleCnt="5">
        <dgm:presLayoutVars>
          <dgm:bulletEnabled val="1"/>
        </dgm:presLayoutVars>
      </dgm:prSet>
      <dgm:spPr/>
      <dgm:t>
        <a:bodyPr/>
        <a:lstStyle/>
        <a:p>
          <a:endParaRPr lang="en-US"/>
        </a:p>
      </dgm:t>
    </dgm:pt>
    <dgm:pt modelId="{EF324C80-D0B9-48F0-92F0-C82AE09EFDA4}" type="pres">
      <dgm:prSet presAssocID="{FA72FED6-F2FE-4844-924F-9FC77854C03B}" presName="sibTrans" presStyleCnt="0"/>
      <dgm:spPr/>
      <dgm:t>
        <a:bodyPr/>
        <a:lstStyle/>
        <a:p>
          <a:endParaRPr lang="en-US"/>
        </a:p>
      </dgm:t>
    </dgm:pt>
    <dgm:pt modelId="{7AE9E70F-3EEE-4113-8209-418451A5EF5A}" type="pres">
      <dgm:prSet presAssocID="{F094172A-182B-4D2A-9A6B-38E923C1D4FC}" presName="node" presStyleLbl="node1" presStyleIdx="4" presStyleCnt="5">
        <dgm:presLayoutVars>
          <dgm:bulletEnabled val="1"/>
        </dgm:presLayoutVars>
      </dgm:prSet>
      <dgm:spPr/>
      <dgm:t>
        <a:bodyPr/>
        <a:lstStyle/>
        <a:p>
          <a:endParaRPr lang="en-US"/>
        </a:p>
      </dgm:t>
    </dgm:pt>
  </dgm:ptLst>
  <dgm:cxnLst>
    <dgm:cxn modelId="{DECF2272-20CF-41D0-A6F7-6E2DF7F42B56}" type="presOf" srcId="{F094172A-182B-4D2A-9A6B-38E923C1D4FC}" destId="{7AE9E70F-3EEE-4113-8209-418451A5EF5A}" srcOrd="0" destOrd="0" presId="urn:microsoft.com/office/officeart/2005/8/layout/default"/>
    <dgm:cxn modelId="{AC562727-1B41-4A16-B1BE-93DA7891AF56}" type="presOf" srcId="{AD978591-0748-468E-BCB2-3289E85CF0BD}" destId="{22E80FAB-5492-45FC-8512-A40F3BC112DA}" srcOrd="0" destOrd="0" presId="urn:microsoft.com/office/officeart/2005/8/layout/default"/>
    <dgm:cxn modelId="{9ABC67E0-E8A6-4FB7-8C25-BAF2267E121E}" srcId="{B25DE8FC-8653-44D6-93C1-1B69D183BD80}" destId="{FB3278C8-692E-4273-A306-493D228CEE72}" srcOrd="2" destOrd="0" parTransId="{90911315-6BD7-40B3-86CA-1EAF044D972F}" sibTransId="{DA485728-56CB-4231-A430-1C017E45B869}"/>
    <dgm:cxn modelId="{7BB281A3-9E06-4889-9B4C-79A85DB1FB0C}" type="presOf" srcId="{FB3278C8-692E-4273-A306-493D228CEE72}" destId="{5958921F-F520-40CD-91CD-8C841A04F90C}" srcOrd="0" destOrd="0" presId="urn:microsoft.com/office/officeart/2005/8/layout/default"/>
    <dgm:cxn modelId="{8FB22E48-65D0-49EC-8431-C1BACC7BCB3D}" srcId="{B25DE8FC-8653-44D6-93C1-1B69D183BD80}" destId="{AD978591-0748-468E-BCB2-3289E85CF0BD}" srcOrd="0" destOrd="0" parTransId="{6A41C91C-14E7-45BA-B354-CCA651CE4C98}" sibTransId="{DA8D94E3-2BE8-4305-82B2-423D5896B8F3}"/>
    <dgm:cxn modelId="{81931C07-D7D1-41A6-94EE-D1A10BEFD66A}" type="presOf" srcId="{B25DE8FC-8653-44D6-93C1-1B69D183BD80}" destId="{350B037E-EB45-4F58-BB15-A7087786D4A7}" srcOrd="0" destOrd="0" presId="urn:microsoft.com/office/officeart/2005/8/layout/default"/>
    <dgm:cxn modelId="{E49E22D5-3468-40CD-9300-17B4E8A8AD8D}" srcId="{B25DE8FC-8653-44D6-93C1-1B69D183BD80}" destId="{EBA38333-409B-4DB7-AD34-90FBB55AC115}" srcOrd="3" destOrd="0" parTransId="{32E7C0E5-E190-4212-8DA0-95B96DB52563}" sibTransId="{FA72FED6-F2FE-4844-924F-9FC77854C03B}"/>
    <dgm:cxn modelId="{D9FAE0E2-E665-4913-A39C-6DAF564B6DE7}" type="presOf" srcId="{172DE704-A6A1-433C-B426-29D00458B851}" destId="{AF10B042-AFBB-4B36-A1E4-3BEEDFE81769}" srcOrd="0" destOrd="0" presId="urn:microsoft.com/office/officeart/2005/8/layout/default"/>
    <dgm:cxn modelId="{664C6469-82CD-4950-918C-AA8C40850F2B}" srcId="{B25DE8FC-8653-44D6-93C1-1B69D183BD80}" destId="{F094172A-182B-4D2A-9A6B-38E923C1D4FC}" srcOrd="4" destOrd="0" parTransId="{BE85D4E3-4F8B-4A51-A717-48137578EDB1}" sibTransId="{330E685F-90E3-4B9C-AAB1-B9DB6FBCEC51}"/>
    <dgm:cxn modelId="{E31AFD15-8C6C-4268-A8E8-C95357D55D2D}" type="presOf" srcId="{EBA38333-409B-4DB7-AD34-90FBB55AC115}" destId="{A9DDF8E5-D907-4459-8D7E-EC0D5559093A}" srcOrd="0" destOrd="0" presId="urn:microsoft.com/office/officeart/2005/8/layout/default"/>
    <dgm:cxn modelId="{9D81BF56-9C11-454D-A6A4-E54478682D7B}" srcId="{B25DE8FC-8653-44D6-93C1-1B69D183BD80}" destId="{172DE704-A6A1-433C-B426-29D00458B851}" srcOrd="1" destOrd="0" parTransId="{7A3B0462-B362-4D2E-BA79-0F12FE546CF6}" sibTransId="{CEC0927C-FA37-403B-84DD-4247AAC84EDA}"/>
    <dgm:cxn modelId="{9D97E4D3-C582-4C43-84A7-1EB9B8D5976A}" type="presParOf" srcId="{350B037E-EB45-4F58-BB15-A7087786D4A7}" destId="{22E80FAB-5492-45FC-8512-A40F3BC112DA}" srcOrd="0" destOrd="0" presId="urn:microsoft.com/office/officeart/2005/8/layout/default"/>
    <dgm:cxn modelId="{C5F74B36-940C-41EB-B4BF-8FA20149D29C}" type="presParOf" srcId="{350B037E-EB45-4F58-BB15-A7087786D4A7}" destId="{DE48F9B0-1D6A-43D7-91A6-F753E7A9EEE7}" srcOrd="1" destOrd="0" presId="urn:microsoft.com/office/officeart/2005/8/layout/default"/>
    <dgm:cxn modelId="{BF1BD862-B354-4608-9E55-4700CA6B0A1A}" type="presParOf" srcId="{350B037E-EB45-4F58-BB15-A7087786D4A7}" destId="{AF10B042-AFBB-4B36-A1E4-3BEEDFE81769}" srcOrd="2" destOrd="0" presId="urn:microsoft.com/office/officeart/2005/8/layout/default"/>
    <dgm:cxn modelId="{6FA3AF6A-9200-41F5-B5BC-595EEE63A4A5}" type="presParOf" srcId="{350B037E-EB45-4F58-BB15-A7087786D4A7}" destId="{22EDB1A1-57A6-43C1-958F-9BEE6421C99D}" srcOrd="3" destOrd="0" presId="urn:microsoft.com/office/officeart/2005/8/layout/default"/>
    <dgm:cxn modelId="{E7618D37-C226-47B8-80D9-3AA27AFC416F}" type="presParOf" srcId="{350B037E-EB45-4F58-BB15-A7087786D4A7}" destId="{5958921F-F520-40CD-91CD-8C841A04F90C}" srcOrd="4" destOrd="0" presId="urn:microsoft.com/office/officeart/2005/8/layout/default"/>
    <dgm:cxn modelId="{06FF40CB-DC2E-4486-8DDA-A74260C5F661}" type="presParOf" srcId="{350B037E-EB45-4F58-BB15-A7087786D4A7}" destId="{44C7B6C6-854A-4862-A580-6D3632EE0184}" srcOrd="5" destOrd="0" presId="urn:microsoft.com/office/officeart/2005/8/layout/default"/>
    <dgm:cxn modelId="{7ECFB5C0-B85E-4BC2-A307-91B92B506033}" type="presParOf" srcId="{350B037E-EB45-4F58-BB15-A7087786D4A7}" destId="{A9DDF8E5-D907-4459-8D7E-EC0D5559093A}" srcOrd="6" destOrd="0" presId="urn:microsoft.com/office/officeart/2005/8/layout/default"/>
    <dgm:cxn modelId="{49C17ED3-0ED7-406B-BDEB-C2BCFAD0E98E}" type="presParOf" srcId="{350B037E-EB45-4F58-BB15-A7087786D4A7}" destId="{EF324C80-D0B9-48F0-92F0-C82AE09EFDA4}" srcOrd="7" destOrd="0" presId="urn:microsoft.com/office/officeart/2005/8/layout/default"/>
    <dgm:cxn modelId="{E168B535-2094-4679-B011-9FBED431C0FD}" type="presParOf" srcId="{350B037E-EB45-4F58-BB15-A7087786D4A7}" destId="{7AE9E70F-3EEE-4113-8209-418451A5EF5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E829DD-503D-4A04-8008-CB14D46808AE}" type="doc">
      <dgm:prSet loTypeId="urn:microsoft.com/office/officeart/2005/8/layout/hierarchy2" loCatId="hierarchy" qsTypeId="urn:microsoft.com/office/officeart/2005/8/quickstyle/3d3" qsCatId="3D" csTypeId="urn:microsoft.com/office/officeart/2005/8/colors/colorful5" csCatId="colorful" phldr="1"/>
      <dgm:spPr/>
      <dgm:t>
        <a:bodyPr/>
        <a:lstStyle/>
        <a:p>
          <a:endParaRPr lang="en-US"/>
        </a:p>
      </dgm:t>
    </dgm:pt>
    <dgm:pt modelId="{8CFE6822-C999-44FB-806C-0B1DE36E4327}">
      <dgm:prSet phldrT="[Text]" custT="1"/>
      <dgm:spPr>
        <a:solidFill>
          <a:srgbClr val="E39437"/>
        </a:solidFill>
      </dgm:spPr>
      <dgm:t>
        <a:bodyPr/>
        <a:lstStyle/>
        <a:p>
          <a:r>
            <a:rPr lang="en-US" sz="3200" b="1" dirty="0" smtClean="0"/>
            <a:t>Type</a:t>
          </a:r>
          <a:endParaRPr lang="en-US" sz="3200" b="1" dirty="0"/>
        </a:p>
      </dgm:t>
      <dgm:extLst>
        <a:ext uri="{E40237B7-FDA0-4F09-8148-C483321AD2D9}">
          <dgm14:cNvPr xmlns:dgm14="http://schemas.microsoft.com/office/drawing/2010/diagram" id="0" name="" descr="Type&#10;"/>
        </a:ext>
      </dgm:extLst>
    </dgm:pt>
    <dgm:pt modelId="{9E1B9236-1211-40D8-8DAB-E8C0A4233B7F}" type="parTrans" cxnId="{43E56348-D9A1-4CDA-A4D5-DD81D1A03AEA}">
      <dgm:prSet/>
      <dgm:spPr/>
      <dgm:t>
        <a:bodyPr/>
        <a:lstStyle/>
        <a:p>
          <a:endParaRPr lang="en-US" sz="3000" b="1"/>
        </a:p>
      </dgm:t>
    </dgm:pt>
    <dgm:pt modelId="{30BC9B65-5BE1-45E5-9918-CBE3FAAA7F70}" type="sibTrans" cxnId="{43E56348-D9A1-4CDA-A4D5-DD81D1A03AEA}">
      <dgm:prSet/>
      <dgm:spPr/>
      <dgm:t>
        <a:bodyPr/>
        <a:lstStyle/>
        <a:p>
          <a:endParaRPr lang="en-US" sz="3000" b="1"/>
        </a:p>
      </dgm:t>
    </dgm:pt>
    <dgm:pt modelId="{A2205B55-6A59-4C9C-BC3C-2DBE9BF1FF58}" type="asst">
      <dgm:prSet phldrT="[Text]" custT="1"/>
      <dgm:spPr/>
      <dgm:t>
        <a:bodyPr/>
        <a:lstStyle/>
        <a:p>
          <a:r>
            <a:rPr lang="en-US" sz="3000" b="1" dirty="0" smtClean="0"/>
            <a:t>National</a:t>
          </a:r>
          <a:endParaRPr lang="en-US" sz="3000" b="1" dirty="0"/>
        </a:p>
      </dgm:t>
      <dgm:extLst>
        <a:ext uri="{E40237B7-FDA0-4F09-8148-C483321AD2D9}">
          <dgm14:cNvPr xmlns:dgm14="http://schemas.microsoft.com/office/drawing/2010/diagram" id="0" name="" descr="National&#10;"/>
        </a:ext>
      </dgm:extLst>
    </dgm:pt>
    <dgm:pt modelId="{A4227179-9BA3-4C11-8943-D23EAE8E39F5}" type="parTrans" cxnId="{E99055C3-13C4-45EF-A82F-C4AFB3F1367A}">
      <dgm:prSet custT="1"/>
      <dgm:spPr/>
      <dgm:t>
        <a:bodyPr/>
        <a:lstStyle/>
        <a:p>
          <a:endParaRPr lang="en-US" sz="3000" b="1" dirty="0"/>
        </a:p>
      </dgm:t>
    </dgm:pt>
    <dgm:pt modelId="{495862FD-70E5-41C0-8845-D4A423EADE87}" type="sibTrans" cxnId="{E99055C3-13C4-45EF-A82F-C4AFB3F1367A}">
      <dgm:prSet/>
      <dgm:spPr/>
      <dgm:t>
        <a:bodyPr/>
        <a:lstStyle/>
        <a:p>
          <a:endParaRPr lang="en-US" sz="3000" b="1"/>
        </a:p>
      </dgm:t>
    </dgm:pt>
    <dgm:pt modelId="{44810FD5-DE45-408D-95A3-F7E5FDFFE2A4}">
      <dgm:prSet phldrT="[Text]" custT="1"/>
      <dgm:spPr/>
      <dgm:t>
        <a:bodyPr/>
        <a:lstStyle/>
        <a:p>
          <a:r>
            <a:rPr lang="en-US" sz="3000" b="1" dirty="0" smtClean="0"/>
            <a:t>User Defined</a:t>
          </a:r>
          <a:endParaRPr lang="en-US" sz="3000" b="1" dirty="0"/>
        </a:p>
      </dgm:t>
      <dgm:extLst>
        <a:ext uri="{E40237B7-FDA0-4F09-8148-C483321AD2D9}">
          <dgm14:cNvPr xmlns:dgm14="http://schemas.microsoft.com/office/drawing/2010/diagram" id="0" name="" descr="User Defined&#10;"/>
        </a:ext>
      </dgm:extLst>
    </dgm:pt>
    <dgm:pt modelId="{90ABD163-AAA6-48D7-823D-5965DD078C24}" type="parTrans" cxnId="{F72E2931-8AB1-4AA4-B674-20987C19D993}">
      <dgm:prSet custT="1"/>
      <dgm:spPr/>
      <dgm:t>
        <a:bodyPr/>
        <a:lstStyle/>
        <a:p>
          <a:endParaRPr lang="en-US" sz="3000" b="1" dirty="0"/>
        </a:p>
      </dgm:t>
    </dgm:pt>
    <dgm:pt modelId="{75C15427-B913-4755-AABD-ED4C5959C23D}" type="sibTrans" cxnId="{F72E2931-8AB1-4AA4-B674-20987C19D993}">
      <dgm:prSet/>
      <dgm:spPr/>
      <dgm:t>
        <a:bodyPr/>
        <a:lstStyle/>
        <a:p>
          <a:endParaRPr lang="en-US" sz="3000" b="1"/>
        </a:p>
      </dgm:t>
    </dgm:pt>
    <dgm:pt modelId="{E5542902-AA51-44AF-90AD-DAC0BDE17F8C}">
      <dgm:prSet phldrT="[Text]" custT="1"/>
      <dgm:spPr/>
      <dgm:t>
        <a:bodyPr/>
        <a:lstStyle/>
        <a:p>
          <a:r>
            <a:rPr lang="en-US" sz="3000" b="1" dirty="0" smtClean="0"/>
            <a:t>System Defined</a:t>
          </a:r>
          <a:endParaRPr lang="en-US" sz="3000" b="1" dirty="0"/>
        </a:p>
      </dgm:t>
      <dgm:extLst>
        <a:ext uri="{E40237B7-FDA0-4F09-8148-C483321AD2D9}">
          <dgm14:cNvPr xmlns:dgm14="http://schemas.microsoft.com/office/drawing/2010/diagram" id="0" name="" descr="System Defined&#10;"/>
        </a:ext>
      </dgm:extLst>
    </dgm:pt>
    <dgm:pt modelId="{F2F244CD-FB86-4912-B31A-BD5455D623DB}" type="parTrans" cxnId="{162D3FB3-D0F7-4889-B3C6-A76C10FB4F59}">
      <dgm:prSet custT="1"/>
      <dgm:spPr/>
      <dgm:t>
        <a:bodyPr/>
        <a:lstStyle/>
        <a:p>
          <a:endParaRPr lang="en-US" sz="3000" b="1" dirty="0"/>
        </a:p>
      </dgm:t>
    </dgm:pt>
    <dgm:pt modelId="{14E58BE6-2958-46DD-8383-41CFD2DEB3BC}" type="sibTrans" cxnId="{162D3FB3-D0F7-4889-B3C6-A76C10FB4F59}">
      <dgm:prSet/>
      <dgm:spPr/>
      <dgm:t>
        <a:bodyPr/>
        <a:lstStyle/>
        <a:p>
          <a:endParaRPr lang="en-US" sz="3000" b="1"/>
        </a:p>
      </dgm:t>
    </dgm:pt>
    <dgm:pt modelId="{5D00C228-BE7F-4998-8518-17F588AE5B9C}" type="pres">
      <dgm:prSet presAssocID="{99E829DD-503D-4A04-8008-CB14D46808AE}" presName="diagram" presStyleCnt="0">
        <dgm:presLayoutVars>
          <dgm:chPref val="1"/>
          <dgm:dir/>
          <dgm:animOne val="branch"/>
          <dgm:animLvl val="lvl"/>
          <dgm:resizeHandles val="exact"/>
        </dgm:presLayoutVars>
      </dgm:prSet>
      <dgm:spPr/>
      <dgm:t>
        <a:bodyPr/>
        <a:lstStyle/>
        <a:p>
          <a:endParaRPr lang="en-US"/>
        </a:p>
      </dgm:t>
    </dgm:pt>
    <dgm:pt modelId="{7AAE5AF3-A886-4526-8BDF-4B7E6A03B9B8}" type="pres">
      <dgm:prSet presAssocID="{8CFE6822-C999-44FB-806C-0B1DE36E4327}" presName="root1" presStyleCnt="0"/>
      <dgm:spPr/>
    </dgm:pt>
    <dgm:pt modelId="{55F6AAC7-C9D8-4E9B-857A-143829C224D0}" type="pres">
      <dgm:prSet presAssocID="{8CFE6822-C999-44FB-806C-0B1DE36E4327}" presName="LevelOneTextNode" presStyleLbl="node0" presStyleIdx="0" presStyleCnt="1">
        <dgm:presLayoutVars>
          <dgm:chPref val="3"/>
        </dgm:presLayoutVars>
      </dgm:prSet>
      <dgm:spPr/>
      <dgm:t>
        <a:bodyPr/>
        <a:lstStyle/>
        <a:p>
          <a:endParaRPr lang="en-US"/>
        </a:p>
      </dgm:t>
    </dgm:pt>
    <dgm:pt modelId="{A5778616-10E8-49BD-B1B1-6ECB8DE80E26}" type="pres">
      <dgm:prSet presAssocID="{8CFE6822-C999-44FB-806C-0B1DE36E4327}" presName="level2hierChild" presStyleCnt="0"/>
      <dgm:spPr/>
    </dgm:pt>
    <dgm:pt modelId="{7EBDAFC6-34FA-434D-A940-DA3EB8EF2C50}" type="pres">
      <dgm:prSet presAssocID="{A4227179-9BA3-4C11-8943-D23EAE8E39F5}" presName="conn2-1" presStyleLbl="parChTrans1D2" presStyleIdx="0" presStyleCnt="3"/>
      <dgm:spPr/>
      <dgm:t>
        <a:bodyPr/>
        <a:lstStyle/>
        <a:p>
          <a:endParaRPr lang="en-US"/>
        </a:p>
      </dgm:t>
    </dgm:pt>
    <dgm:pt modelId="{99AB49EA-58BA-4508-8A82-DD1DB1522E68}" type="pres">
      <dgm:prSet presAssocID="{A4227179-9BA3-4C11-8943-D23EAE8E39F5}" presName="connTx" presStyleLbl="parChTrans1D2" presStyleIdx="0" presStyleCnt="3"/>
      <dgm:spPr/>
      <dgm:t>
        <a:bodyPr/>
        <a:lstStyle/>
        <a:p>
          <a:endParaRPr lang="en-US"/>
        </a:p>
      </dgm:t>
    </dgm:pt>
    <dgm:pt modelId="{6046949A-FBB7-4FE1-AFEB-46D1F4E80DF0}" type="pres">
      <dgm:prSet presAssocID="{A2205B55-6A59-4C9C-BC3C-2DBE9BF1FF58}" presName="root2" presStyleCnt="0"/>
      <dgm:spPr/>
    </dgm:pt>
    <dgm:pt modelId="{1F40E6F5-6DAE-408E-AE77-568152DA9B7C}" type="pres">
      <dgm:prSet presAssocID="{A2205B55-6A59-4C9C-BC3C-2DBE9BF1FF58}" presName="LevelTwoTextNode" presStyleLbl="asst1" presStyleIdx="0" presStyleCnt="1">
        <dgm:presLayoutVars>
          <dgm:chPref val="3"/>
        </dgm:presLayoutVars>
      </dgm:prSet>
      <dgm:spPr/>
      <dgm:t>
        <a:bodyPr/>
        <a:lstStyle/>
        <a:p>
          <a:endParaRPr lang="en-US"/>
        </a:p>
      </dgm:t>
    </dgm:pt>
    <dgm:pt modelId="{395B59AF-FF59-4045-A11D-7E4FF40315FF}" type="pres">
      <dgm:prSet presAssocID="{A2205B55-6A59-4C9C-BC3C-2DBE9BF1FF58}" presName="level3hierChild" presStyleCnt="0"/>
      <dgm:spPr/>
    </dgm:pt>
    <dgm:pt modelId="{E2EAEFB8-54B0-44AE-9376-FA52BCC16C18}" type="pres">
      <dgm:prSet presAssocID="{90ABD163-AAA6-48D7-823D-5965DD078C24}" presName="conn2-1" presStyleLbl="parChTrans1D2" presStyleIdx="1" presStyleCnt="3"/>
      <dgm:spPr/>
      <dgm:t>
        <a:bodyPr/>
        <a:lstStyle/>
        <a:p>
          <a:endParaRPr lang="en-US"/>
        </a:p>
      </dgm:t>
    </dgm:pt>
    <dgm:pt modelId="{B074A763-534F-4459-816F-5A18C92DA58B}" type="pres">
      <dgm:prSet presAssocID="{90ABD163-AAA6-48D7-823D-5965DD078C24}" presName="connTx" presStyleLbl="parChTrans1D2" presStyleIdx="1" presStyleCnt="3"/>
      <dgm:spPr/>
      <dgm:t>
        <a:bodyPr/>
        <a:lstStyle/>
        <a:p>
          <a:endParaRPr lang="en-US"/>
        </a:p>
      </dgm:t>
    </dgm:pt>
    <dgm:pt modelId="{817F25C1-463D-466A-AB73-6692FC90A02F}" type="pres">
      <dgm:prSet presAssocID="{44810FD5-DE45-408D-95A3-F7E5FDFFE2A4}" presName="root2" presStyleCnt="0"/>
      <dgm:spPr/>
    </dgm:pt>
    <dgm:pt modelId="{1599607E-923F-4591-BEF1-C93A933A48AF}" type="pres">
      <dgm:prSet presAssocID="{44810FD5-DE45-408D-95A3-F7E5FDFFE2A4}" presName="LevelTwoTextNode" presStyleLbl="node2" presStyleIdx="0" presStyleCnt="2">
        <dgm:presLayoutVars>
          <dgm:chPref val="3"/>
        </dgm:presLayoutVars>
      </dgm:prSet>
      <dgm:spPr/>
      <dgm:t>
        <a:bodyPr/>
        <a:lstStyle/>
        <a:p>
          <a:endParaRPr lang="en-US"/>
        </a:p>
      </dgm:t>
    </dgm:pt>
    <dgm:pt modelId="{CF8B7AB4-816C-42D1-B5A2-1178F7826948}" type="pres">
      <dgm:prSet presAssocID="{44810FD5-DE45-408D-95A3-F7E5FDFFE2A4}" presName="level3hierChild" presStyleCnt="0"/>
      <dgm:spPr/>
    </dgm:pt>
    <dgm:pt modelId="{A04E0A0B-6BEA-4FEB-8FC5-E7FF7A88AF3A}" type="pres">
      <dgm:prSet presAssocID="{F2F244CD-FB86-4912-B31A-BD5455D623DB}" presName="conn2-1" presStyleLbl="parChTrans1D2" presStyleIdx="2" presStyleCnt="3"/>
      <dgm:spPr/>
      <dgm:t>
        <a:bodyPr/>
        <a:lstStyle/>
        <a:p>
          <a:endParaRPr lang="en-US"/>
        </a:p>
      </dgm:t>
    </dgm:pt>
    <dgm:pt modelId="{4B05B023-FBB3-4CE2-85EC-9ACF0AB3CDA7}" type="pres">
      <dgm:prSet presAssocID="{F2F244CD-FB86-4912-B31A-BD5455D623DB}" presName="connTx" presStyleLbl="parChTrans1D2" presStyleIdx="2" presStyleCnt="3"/>
      <dgm:spPr/>
      <dgm:t>
        <a:bodyPr/>
        <a:lstStyle/>
        <a:p>
          <a:endParaRPr lang="en-US"/>
        </a:p>
      </dgm:t>
    </dgm:pt>
    <dgm:pt modelId="{C502615F-E8D3-4A90-BC29-E71FCB293FD4}" type="pres">
      <dgm:prSet presAssocID="{E5542902-AA51-44AF-90AD-DAC0BDE17F8C}" presName="root2" presStyleCnt="0"/>
      <dgm:spPr/>
    </dgm:pt>
    <dgm:pt modelId="{FE0237F6-441B-4065-988A-E2BFADB1CA92}" type="pres">
      <dgm:prSet presAssocID="{E5542902-AA51-44AF-90AD-DAC0BDE17F8C}" presName="LevelTwoTextNode" presStyleLbl="node2" presStyleIdx="1" presStyleCnt="2">
        <dgm:presLayoutVars>
          <dgm:chPref val="3"/>
        </dgm:presLayoutVars>
      </dgm:prSet>
      <dgm:spPr/>
      <dgm:t>
        <a:bodyPr/>
        <a:lstStyle/>
        <a:p>
          <a:endParaRPr lang="en-US"/>
        </a:p>
      </dgm:t>
    </dgm:pt>
    <dgm:pt modelId="{FBF2EA9A-03A0-4DCB-96E9-EDF4DEDBF87A}" type="pres">
      <dgm:prSet presAssocID="{E5542902-AA51-44AF-90AD-DAC0BDE17F8C}" presName="level3hierChild" presStyleCnt="0"/>
      <dgm:spPr/>
    </dgm:pt>
  </dgm:ptLst>
  <dgm:cxnLst>
    <dgm:cxn modelId="{8934757A-A3DA-4E10-B643-C9B906521437}" type="presOf" srcId="{90ABD163-AAA6-48D7-823D-5965DD078C24}" destId="{B074A763-534F-4459-816F-5A18C92DA58B}" srcOrd="1" destOrd="0" presId="urn:microsoft.com/office/officeart/2005/8/layout/hierarchy2"/>
    <dgm:cxn modelId="{13C6D74D-29C4-43E1-9270-AC824F835E97}" type="presOf" srcId="{90ABD163-AAA6-48D7-823D-5965DD078C24}" destId="{E2EAEFB8-54B0-44AE-9376-FA52BCC16C18}" srcOrd="0" destOrd="0" presId="urn:microsoft.com/office/officeart/2005/8/layout/hierarchy2"/>
    <dgm:cxn modelId="{162D3FB3-D0F7-4889-B3C6-A76C10FB4F59}" srcId="{8CFE6822-C999-44FB-806C-0B1DE36E4327}" destId="{E5542902-AA51-44AF-90AD-DAC0BDE17F8C}" srcOrd="2" destOrd="0" parTransId="{F2F244CD-FB86-4912-B31A-BD5455D623DB}" sibTransId="{14E58BE6-2958-46DD-8383-41CFD2DEB3BC}"/>
    <dgm:cxn modelId="{43E56348-D9A1-4CDA-A4D5-DD81D1A03AEA}" srcId="{99E829DD-503D-4A04-8008-CB14D46808AE}" destId="{8CFE6822-C999-44FB-806C-0B1DE36E4327}" srcOrd="0" destOrd="0" parTransId="{9E1B9236-1211-40D8-8DAB-E8C0A4233B7F}" sibTransId="{30BC9B65-5BE1-45E5-9918-CBE3FAAA7F70}"/>
    <dgm:cxn modelId="{E8CA1567-71C7-4489-9890-9306B7F27BA3}" type="presOf" srcId="{99E829DD-503D-4A04-8008-CB14D46808AE}" destId="{5D00C228-BE7F-4998-8518-17F588AE5B9C}" srcOrd="0" destOrd="0" presId="urn:microsoft.com/office/officeart/2005/8/layout/hierarchy2"/>
    <dgm:cxn modelId="{4C5F0D81-4F7E-4D78-BF16-2C6567259AD5}" type="presOf" srcId="{44810FD5-DE45-408D-95A3-F7E5FDFFE2A4}" destId="{1599607E-923F-4591-BEF1-C93A933A48AF}" srcOrd="0" destOrd="0" presId="urn:microsoft.com/office/officeart/2005/8/layout/hierarchy2"/>
    <dgm:cxn modelId="{60281A6D-5495-4CDE-9BC2-6DC08E571B42}" type="presOf" srcId="{A4227179-9BA3-4C11-8943-D23EAE8E39F5}" destId="{99AB49EA-58BA-4508-8A82-DD1DB1522E68}" srcOrd="1" destOrd="0" presId="urn:microsoft.com/office/officeart/2005/8/layout/hierarchy2"/>
    <dgm:cxn modelId="{521FD332-3F3C-4B3E-8D0A-490C3A0F0B6E}" type="presOf" srcId="{A2205B55-6A59-4C9C-BC3C-2DBE9BF1FF58}" destId="{1F40E6F5-6DAE-408E-AE77-568152DA9B7C}" srcOrd="0" destOrd="0" presId="urn:microsoft.com/office/officeart/2005/8/layout/hierarchy2"/>
    <dgm:cxn modelId="{AC62F2A0-8E94-4976-B772-CCB60633AD56}" type="presOf" srcId="{E5542902-AA51-44AF-90AD-DAC0BDE17F8C}" destId="{FE0237F6-441B-4065-988A-E2BFADB1CA92}" srcOrd="0" destOrd="0" presId="urn:microsoft.com/office/officeart/2005/8/layout/hierarchy2"/>
    <dgm:cxn modelId="{E99055C3-13C4-45EF-A82F-C4AFB3F1367A}" srcId="{8CFE6822-C999-44FB-806C-0B1DE36E4327}" destId="{A2205B55-6A59-4C9C-BC3C-2DBE9BF1FF58}" srcOrd="0" destOrd="0" parTransId="{A4227179-9BA3-4C11-8943-D23EAE8E39F5}" sibTransId="{495862FD-70E5-41C0-8845-D4A423EADE87}"/>
    <dgm:cxn modelId="{BCD049E8-0345-4B35-A594-B84348B1737D}" type="presOf" srcId="{A4227179-9BA3-4C11-8943-D23EAE8E39F5}" destId="{7EBDAFC6-34FA-434D-A940-DA3EB8EF2C50}" srcOrd="0" destOrd="0" presId="urn:microsoft.com/office/officeart/2005/8/layout/hierarchy2"/>
    <dgm:cxn modelId="{FEC871DA-0445-416B-A500-7F90DCE86861}" type="presOf" srcId="{F2F244CD-FB86-4912-B31A-BD5455D623DB}" destId="{A04E0A0B-6BEA-4FEB-8FC5-E7FF7A88AF3A}" srcOrd="0" destOrd="0" presId="urn:microsoft.com/office/officeart/2005/8/layout/hierarchy2"/>
    <dgm:cxn modelId="{9CFA3F4B-A622-4A8F-9356-DB431C62FBD6}" type="presOf" srcId="{F2F244CD-FB86-4912-B31A-BD5455D623DB}" destId="{4B05B023-FBB3-4CE2-85EC-9ACF0AB3CDA7}" srcOrd="1" destOrd="0" presId="urn:microsoft.com/office/officeart/2005/8/layout/hierarchy2"/>
    <dgm:cxn modelId="{F72E2931-8AB1-4AA4-B674-20987C19D993}" srcId="{8CFE6822-C999-44FB-806C-0B1DE36E4327}" destId="{44810FD5-DE45-408D-95A3-F7E5FDFFE2A4}" srcOrd="1" destOrd="0" parTransId="{90ABD163-AAA6-48D7-823D-5965DD078C24}" sibTransId="{75C15427-B913-4755-AABD-ED4C5959C23D}"/>
    <dgm:cxn modelId="{0AA6BF10-FD85-4105-8B2B-B4EA96391F61}" type="presOf" srcId="{8CFE6822-C999-44FB-806C-0B1DE36E4327}" destId="{55F6AAC7-C9D8-4E9B-857A-143829C224D0}" srcOrd="0" destOrd="0" presId="urn:microsoft.com/office/officeart/2005/8/layout/hierarchy2"/>
    <dgm:cxn modelId="{BA3E881C-4759-4E1A-BB48-9254F3428874}" type="presParOf" srcId="{5D00C228-BE7F-4998-8518-17F588AE5B9C}" destId="{7AAE5AF3-A886-4526-8BDF-4B7E6A03B9B8}" srcOrd="0" destOrd="0" presId="urn:microsoft.com/office/officeart/2005/8/layout/hierarchy2"/>
    <dgm:cxn modelId="{0DDB0ECE-B287-42DC-9C3E-0C139C498E25}" type="presParOf" srcId="{7AAE5AF3-A886-4526-8BDF-4B7E6A03B9B8}" destId="{55F6AAC7-C9D8-4E9B-857A-143829C224D0}" srcOrd="0" destOrd="0" presId="urn:microsoft.com/office/officeart/2005/8/layout/hierarchy2"/>
    <dgm:cxn modelId="{44370A22-45DF-4E98-BF88-97397D7FD5C5}" type="presParOf" srcId="{7AAE5AF3-A886-4526-8BDF-4B7E6A03B9B8}" destId="{A5778616-10E8-49BD-B1B1-6ECB8DE80E26}" srcOrd="1" destOrd="0" presId="urn:microsoft.com/office/officeart/2005/8/layout/hierarchy2"/>
    <dgm:cxn modelId="{980910B9-503F-40DC-B857-F4F63786ED65}" type="presParOf" srcId="{A5778616-10E8-49BD-B1B1-6ECB8DE80E26}" destId="{7EBDAFC6-34FA-434D-A940-DA3EB8EF2C50}" srcOrd="0" destOrd="0" presId="urn:microsoft.com/office/officeart/2005/8/layout/hierarchy2"/>
    <dgm:cxn modelId="{FF4938FE-C3DD-4254-81D2-9D2BE4488A0F}" type="presParOf" srcId="{7EBDAFC6-34FA-434D-A940-DA3EB8EF2C50}" destId="{99AB49EA-58BA-4508-8A82-DD1DB1522E68}" srcOrd="0" destOrd="0" presId="urn:microsoft.com/office/officeart/2005/8/layout/hierarchy2"/>
    <dgm:cxn modelId="{9AD47F93-4E87-4817-92AE-F43A0AEEF15B}" type="presParOf" srcId="{A5778616-10E8-49BD-B1B1-6ECB8DE80E26}" destId="{6046949A-FBB7-4FE1-AFEB-46D1F4E80DF0}" srcOrd="1" destOrd="0" presId="urn:microsoft.com/office/officeart/2005/8/layout/hierarchy2"/>
    <dgm:cxn modelId="{FCCB3B00-45EA-4BCD-9B19-6B008680B54C}" type="presParOf" srcId="{6046949A-FBB7-4FE1-AFEB-46D1F4E80DF0}" destId="{1F40E6F5-6DAE-408E-AE77-568152DA9B7C}" srcOrd="0" destOrd="0" presId="urn:microsoft.com/office/officeart/2005/8/layout/hierarchy2"/>
    <dgm:cxn modelId="{DF77E013-03D6-4322-ABDE-DFBF7D5094CA}" type="presParOf" srcId="{6046949A-FBB7-4FE1-AFEB-46D1F4E80DF0}" destId="{395B59AF-FF59-4045-A11D-7E4FF40315FF}" srcOrd="1" destOrd="0" presId="urn:microsoft.com/office/officeart/2005/8/layout/hierarchy2"/>
    <dgm:cxn modelId="{6C586D37-9BAC-4020-973C-70D0861A1423}" type="presParOf" srcId="{A5778616-10E8-49BD-B1B1-6ECB8DE80E26}" destId="{E2EAEFB8-54B0-44AE-9376-FA52BCC16C18}" srcOrd="2" destOrd="0" presId="urn:microsoft.com/office/officeart/2005/8/layout/hierarchy2"/>
    <dgm:cxn modelId="{928FE489-62EB-4933-86B6-34E6B3925A15}" type="presParOf" srcId="{E2EAEFB8-54B0-44AE-9376-FA52BCC16C18}" destId="{B074A763-534F-4459-816F-5A18C92DA58B}" srcOrd="0" destOrd="0" presId="urn:microsoft.com/office/officeart/2005/8/layout/hierarchy2"/>
    <dgm:cxn modelId="{7415C4BE-DF22-4ED1-BD36-AAC7D7E56996}" type="presParOf" srcId="{A5778616-10E8-49BD-B1B1-6ECB8DE80E26}" destId="{817F25C1-463D-466A-AB73-6692FC90A02F}" srcOrd="3" destOrd="0" presId="urn:microsoft.com/office/officeart/2005/8/layout/hierarchy2"/>
    <dgm:cxn modelId="{F7490585-B022-423E-905C-FA91F269BD4D}" type="presParOf" srcId="{817F25C1-463D-466A-AB73-6692FC90A02F}" destId="{1599607E-923F-4591-BEF1-C93A933A48AF}" srcOrd="0" destOrd="0" presId="urn:microsoft.com/office/officeart/2005/8/layout/hierarchy2"/>
    <dgm:cxn modelId="{0E386C10-DAE3-48E8-9D46-44B280AF3DD2}" type="presParOf" srcId="{817F25C1-463D-466A-AB73-6692FC90A02F}" destId="{CF8B7AB4-816C-42D1-B5A2-1178F7826948}" srcOrd="1" destOrd="0" presId="urn:microsoft.com/office/officeart/2005/8/layout/hierarchy2"/>
    <dgm:cxn modelId="{8419D928-D101-45DC-AE15-3260C8F98B2E}" type="presParOf" srcId="{A5778616-10E8-49BD-B1B1-6ECB8DE80E26}" destId="{A04E0A0B-6BEA-4FEB-8FC5-E7FF7A88AF3A}" srcOrd="4" destOrd="0" presId="urn:microsoft.com/office/officeart/2005/8/layout/hierarchy2"/>
    <dgm:cxn modelId="{6A010751-CBFB-4426-AE0D-BA32F4794C33}" type="presParOf" srcId="{A04E0A0B-6BEA-4FEB-8FC5-E7FF7A88AF3A}" destId="{4B05B023-FBB3-4CE2-85EC-9ACF0AB3CDA7}" srcOrd="0" destOrd="0" presId="urn:microsoft.com/office/officeart/2005/8/layout/hierarchy2"/>
    <dgm:cxn modelId="{5EEAB8DB-8A47-4A1C-A236-B536E867B937}" type="presParOf" srcId="{A5778616-10E8-49BD-B1B1-6ECB8DE80E26}" destId="{C502615F-E8D3-4A90-BC29-E71FCB293FD4}" srcOrd="5" destOrd="0" presId="urn:microsoft.com/office/officeart/2005/8/layout/hierarchy2"/>
    <dgm:cxn modelId="{EEE0253E-6F92-483E-A197-EF6D00430B41}" type="presParOf" srcId="{C502615F-E8D3-4A90-BC29-E71FCB293FD4}" destId="{FE0237F6-441B-4065-988A-E2BFADB1CA92}" srcOrd="0" destOrd="0" presId="urn:microsoft.com/office/officeart/2005/8/layout/hierarchy2"/>
    <dgm:cxn modelId="{499271AB-E2EA-46A0-BEF0-F2EAA68D2F13}" type="presParOf" srcId="{C502615F-E8D3-4A90-BC29-E71FCB293FD4}" destId="{FBF2EA9A-03A0-4DCB-96E9-EDF4DEDBF87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E829DD-503D-4A04-8008-CB14D46808AE}" type="doc">
      <dgm:prSet loTypeId="urn:microsoft.com/office/officeart/2005/8/layout/hierarchy2" loCatId="hierarchy" qsTypeId="urn:microsoft.com/office/officeart/2005/8/quickstyle/3d3" qsCatId="3D" csTypeId="urn:microsoft.com/office/officeart/2005/8/colors/colorful5" csCatId="colorful" phldr="1"/>
      <dgm:spPr/>
      <dgm:t>
        <a:bodyPr/>
        <a:lstStyle/>
        <a:p>
          <a:endParaRPr lang="en-US"/>
        </a:p>
      </dgm:t>
    </dgm:pt>
    <dgm:pt modelId="{8CFE6822-C999-44FB-806C-0B1DE36E4327}">
      <dgm:prSet phldrT="[Text]" custT="1"/>
      <dgm:spPr>
        <a:solidFill>
          <a:srgbClr val="CF7133"/>
        </a:solidFill>
      </dgm:spPr>
      <dgm:t>
        <a:bodyPr/>
        <a:lstStyle/>
        <a:p>
          <a:r>
            <a:rPr lang="en-US" sz="2800" b="1" dirty="0" smtClean="0"/>
            <a:t>Parameters</a:t>
          </a:r>
          <a:endParaRPr lang="en-US" sz="2800" b="1" dirty="0"/>
        </a:p>
      </dgm:t>
      <dgm:extLst>
        <a:ext uri="{E40237B7-FDA0-4F09-8148-C483321AD2D9}">
          <dgm14:cNvPr xmlns:dgm14="http://schemas.microsoft.com/office/drawing/2010/diagram" id="0" name="" descr="Parameters&#10; Prompt for Action Profile&#10; Include Bar Code on Action Profiles&#10; Include Comments on  Labs&#10; Spool&#10; Error Message Recipient&#10; Short HS by Location Cover&#10;"/>
        </a:ext>
      </dgm:extLst>
    </dgm:pt>
    <dgm:pt modelId="{9E1B9236-1211-40D8-8DAB-E8C0A4233B7F}" type="parTrans" cxnId="{43E56348-D9A1-4CDA-A4D5-DD81D1A03AEA}">
      <dgm:prSet/>
      <dgm:spPr/>
      <dgm:t>
        <a:bodyPr/>
        <a:lstStyle/>
        <a:p>
          <a:endParaRPr lang="en-US" sz="2800" b="1"/>
        </a:p>
      </dgm:t>
    </dgm:pt>
    <dgm:pt modelId="{30BC9B65-5BE1-45E5-9918-CBE3FAAA7F70}" type="sibTrans" cxnId="{43E56348-D9A1-4CDA-A4D5-DD81D1A03AEA}">
      <dgm:prSet/>
      <dgm:spPr/>
      <dgm:t>
        <a:bodyPr/>
        <a:lstStyle/>
        <a:p>
          <a:endParaRPr lang="en-US" sz="2800" b="1"/>
        </a:p>
      </dgm:t>
    </dgm:pt>
    <dgm:pt modelId="{A2205B55-6A59-4C9C-BC3C-2DBE9BF1FF58}" type="asst">
      <dgm:prSet phldrT="[Text]" custT="1"/>
      <dgm:spPr>
        <a:solidFill>
          <a:schemeClr val="accent6">
            <a:lumMod val="75000"/>
          </a:schemeClr>
        </a:solidFill>
      </dgm:spPr>
      <dgm:t>
        <a:bodyPr/>
        <a:lstStyle/>
        <a:p>
          <a:r>
            <a:rPr lang="en-US" sz="2800" b="1" dirty="0" smtClean="0"/>
            <a:t>Prompt for Action Profile</a:t>
          </a:r>
          <a:endParaRPr lang="en-US" sz="2800" b="1" dirty="0"/>
        </a:p>
      </dgm:t>
      <dgm:extLst>
        <a:ext uri="{E40237B7-FDA0-4F09-8148-C483321AD2D9}">
          <dgm14:cNvPr xmlns:dgm14="http://schemas.microsoft.com/office/drawing/2010/diagram" id="0" name="" descr="Parameters&#10; Prompt for Action Profile&#10; Include Bar Code on Action Profiles&#10; Include Comments on  Labs&#10; Spool&#10; Error Message Recipient&#10; Short HS by Location Cover&#10;"/>
        </a:ext>
      </dgm:extLst>
    </dgm:pt>
    <dgm:pt modelId="{A4227179-9BA3-4C11-8943-D23EAE8E39F5}" type="parTrans" cxnId="{E99055C3-13C4-45EF-A82F-C4AFB3F1367A}">
      <dgm:prSet custT="1"/>
      <dgm:spPr/>
      <dgm:t>
        <a:bodyPr/>
        <a:lstStyle/>
        <a:p>
          <a:endParaRPr lang="en-US" sz="2800" b="1" dirty="0"/>
        </a:p>
      </dgm:t>
      <dgm:extLst>
        <a:ext uri="{E40237B7-FDA0-4F09-8148-C483321AD2D9}">
          <dgm14:cNvPr xmlns:dgm14="http://schemas.microsoft.com/office/drawing/2010/diagram" id="0" name="" descr="Parameters&#10; Prompt for Action Profile&#10; Include Bar Code on Action Profiles&#10; Include Comments on  Labs&#10; Spool&#10; Error Message Recipient&#10; Short HS by Location Cover&#10;"/>
        </a:ext>
      </dgm:extLst>
    </dgm:pt>
    <dgm:pt modelId="{495862FD-70E5-41C0-8845-D4A423EADE87}" type="sibTrans" cxnId="{E99055C3-13C4-45EF-A82F-C4AFB3F1367A}">
      <dgm:prSet/>
      <dgm:spPr/>
      <dgm:t>
        <a:bodyPr/>
        <a:lstStyle/>
        <a:p>
          <a:endParaRPr lang="en-US" sz="2800" b="1"/>
        </a:p>
      </dgm:t>
    </dgm:pt>
    <dgm:pt modelId="{44810FD5-DE45-408D-95A3-F7E5FDFFE2A4}">
      <dgm:prSet phldrT="[Text]" custT="1"/>
      <dgm:spPr>
        <a:solidFill>
          <a:schemeClr val="accent6">
            <a:lumMod val="75000"/>
          </a:schemeClr>
        </a:solidFill>
      </dgm:spPr>
      <dgm:t>
        <a:bodyPr/>
        <a:lstStyle/>
        <a:p>
          <a:r>
            <a:rPr lang="en-US" sz="2800" b="1" dirty="0" smtClean="0"/>
            <a:t>Include Bar Code on Action Profiles</a:t>
          </a:r>
          <a:endParaRPr lang="en-US" sz="2800" b="1" dirty="0"/>
        </a:p>
      </dgm:t>
      <dgm:extLst>
        <a:ext uri="{E40237B7-FDA0-4F09-8148-C483321AD2D9}">
          <dgm14:cNvPr xmlns:dgm14="http://schemas.microsoft.com/office/drawing/2010/diagram" id="0" name="" descr="Parameters&#10; Prompt for Action Profile&#10; Include Bar Code on Action Profiles&#10; Include Comments on  Labs&#10; Spool&#10; Error Message Recipient&#10; Short HS by Location Cover&#10;"/>
        </a:ext>
      </dgm:extLst>
    </dgm:pt>
    <dgm:pt modelId="{90ABD163-AAA6-48D7-823D-5965DD078C24}" type="parTrans" cxnId="{F72E2931-8AB1-4AA4-B674-20987C19D993}">
      <dgm:prSet custT="1"/>
      <dgm:spPr/>
      <dgm:t>
        <a:bodyPr/>
        <a:lstStyle/>
        <a:p>
          <a:endParaRPr lang="en-US" sz="2800" b="1" dirty="0"/>
        </a:p>
      </dgm:t>
      <dgm:extLst>
        <a:ext uri="{E40237B7-FDA0-4F09-8148-C483321AD2D9}">
          <dgm14:cNvPr xmlns:dgm14="http://schemas.microsoft.com/office/drawing/2010/diagram" id="0" name="" descr="Parameters&#10; Prompt for Action Profile&#10; Include Bar Code on Action Profiles&#10; Include Comments on  Labs&#10; Spool&#10; Error Message Recipient&#10; Short HS by Location Cover&#10;"/>
        </a:ext>
      </dgm:extLst>
    </dgm:pt>
    <dgm:pt modelId="{75C15427-B913-4755-AABD-ED4C5959C23D}" type="sibTrans" cxnId="{F72E2931-8AB1-4AA4-B674-20987C19D993}">
      <dgm:prSet/>
      <dgm:spPr/>
      <dgm:t>
        <a:bodyPr/>
        <a:lstStyle/>
        <a:p>
          <a:endParaRPr lang="en-US" sz="2800" b="1"/>
        </a:p>
      </dgm:t>
    </dgm:pt>
    <dgm:pt modelId="{E5542902-AA51-44AF-90AD-DAC0BDE17F8C}">
      <dgm:prSet phldrT="[Text]" custT="1"/>
      <dgm:spPr>
        <a:solidFill>
          <a:schemeClr val="accent6">
            <a:lumMod val="75000"/>
          </a:schemeClr>
        </a:solidFill>
      </dgm:spPr>
      <dgm:t>
        <a:bodyPr/>
        <a:lstStyle/>
        <a:p>
          <a:r>
            <a:rPr lang="en-US" sz="2800" b="1" dirty="0" smtClean="0"/>
            <a:t>Include Comments on  Labs</a:t>
          </a:r>
          <a:endParaRPr lang="en-US" sz="2800" b="1" dirty="0"/>
        </a:p>
      </dgm:t>
      <dgm:extLst>
        <a:ext uri="{E40237B7-FDA0-4F09-8148-C483321AD2D9}">
          <dgm14:cNvPr xmlns:dgm14="http://schemas.microsoft.com/office/drawing/2010/diagram" id="0" name="" descr="Parameters&#10; Prompt for Action Profile&#10; Include Bar Code on Action Profiles&#10; Include Comments on  Labs&#10; Spool&#10; Error Message Recipient&#10; Short HS by Location Cover&#10;"/>
        </a:ext>
      </dgm:extLst>
    </dgm:pt>
    <dgm:pt modelId="{F2F244CD-FB86-4912-B31A-BD5455D623DB}" type="parTrans" cxnId="{162D3FB3-D0F7-4889-B3C6-A76C10FB4F59}">
      <dgm:prSet custT="1"/>
      <dgm:spPr/>
      <dgm:t>
        <a:bodyPr/>
        <a:lstStyle/>
        <a:p>
          <a:endParaRPr lang="en-US" sz="2800" b="1" dirty="0"/>
        </a:p>
      </dgm:t>
      <dgm:extLst>
        <a:ext uri="{E40237B7-FDA0-4F09-8148-C483321AD2D9}">
          <dgm14:cNvPr xmlns:dgm14="http://schemas.microsoft.com/office/drawing/2010/diagram" id="0" name="" descr="Parameters&#10; Prompt for Action Profile&#10; Include Bar Code on Action Profiles&#10; Include Comments on  Labs&#10; Spool&#10; Error Message Recipient&#10; Short HS by Location Cover&#10;"/>
        </a:ext>
      </dgm:extLst>
    </dgm:pt>
    <dgm:pt modelId="{14E58BE6-2958-46DD-8383-41CFD2DEB3BC}" type="sibTrans" cxnId="{162D3FB3-D0F7-4889-B3C6-A76C10FB4F59}">
      <dgm:prSet/>
      <dgm:spPr/>
      <dgm:t>
        <a:bodyPr/>
        <a:lstStyle/>
        <a:p>
          <a:endParaRPr lang="en-US" sz="2800" b="1"/>
        </a:p>
      </dgm:t>
    </dgm:pt>
    <dgm:pt modelId="{C3A5A623-B874-4A09-BD94-98F8E6CDEFB5}">
      <dgm:prSet phldrT="[Text]" custT="1"/>
      <dgm:spPr>
        <a:solidFill>
          <a:schemeClr val="accent6">
            <a:lumMod val="75000"/>
          </a:schemeClr>
        </a:solidFill>
      </dgm:spPr>
      <dgm:t>
        <a:bodyPr/>
        <a:lstStyle/>
        <a:p>
          <a:r>
            <a:rPr lang="en-US" sz="2800" b="1" dirty="0" smtClean="0"/>
            <a:t>Spool</a:t>
          </a:r>
          <a:endParaRPr lang="en-US" sz="2800" b="1" dirty="0"/>
        </a:p>
      </dgm:t>
      <dgm:extLst>
        <a:ext uri="{E40237B7-FDA0-4F09-8148-C483321AD2D9}">
          <dgm14:cNvPr xmlns:dgm14="http://schemas.microsoft.com/office/drawing/2010/diagram" id="0" name="" descr="Parameters&#10; Prompt for Action Profile&#10; Include Bar Code on Action Profiles&#10; Include Comments on  Labs&#10; Spool&#10; Error Message Recipient&#10; Short HS by Location Cover&#10;"/>
        </a:ext>
      </dgm:extLst>
    </dgm:pt>
    <dgm:pt modelId="{A3C6661D-8B9C-4B37-A50F-80BF7DA5C326}" type="parTrans" cxnId="{98B9ED44-4BA1-4D70-A58F-E2B1B468EFE2}">
      <dgm:prSet custT="1"/>
      <dgm:spPr/>
      <dgm:t>
        <a:bodyPr/>
        <a:lstStyle/>
        <a:p>
          <a:endParaRPr lang="en-US" sz="2800" dirty="0"/>
        </a:p>
      </dgm:t>
      <dgm:extLst>
        <a:ext uri="{E40237B7-FDA0-4F09-8148-C483321AD2D9}">
          <dgm14:cNvPr xmlns:dgm14="http://schemas.microsoft.com/office/drawing/2010/diagram" id="0" name="" descr="Parameters&#10; Prompt for Action Profile&#10; Include Bar Code on Action Profiles&#10; Include Comments on  Labs&#10; Spool&#10; Error Message Recipient&#10; Short HS by Location Cover&#10;"/>
        </a:ext>
      </dgm:extLst>
    </dgm:pt>
    <dgm:pt modelId="{5CCC6FCC-F4BA-404A-BE22-D81F2535BDD5}" type="sibTrans" cxnId="{98B9ED44-4BA1-4D70-A58F-E2B1B468EFE2}">
      <dgm:prSet/>
      <dgm:spPr/>
      <dgm:t>
        <a:bodyPr/>
        <a:lstStyle/>
        <a:p>
          <a:endParaRPr lang="en-US" sz="2800"/>
        </a:p>
      </dgm:t>
    </dgm:pt>
    <dgm:pt modelId="{40C1EF0C-13C0-41B9-A8DD-E196E17A9849}">
      <dgm:prSet phldrT="[Text]" custT="1"/>
      <dgm:spPr>
        <a:solidFill>
          <a:schemeClr val="accent6">
            <a:lumMod val="75000"/>
          </a:schemeClr>
        </a:solidFill>
      </dgm:spPr>
      <dgm:t>
        <a:bodyPr/>
        <a:lstStyle/>
        <a:p>
          <a:r>
            <a:rPr lang="en-US" sz="2800" b="1" dirty="0" smtClean="0"/>
            <a:t>Error Message Recipient</a:t>
          </a:r>
          <a:endParaRPr lang="en-US" sz="2800" b="1" dirty="0"/>
        </a:p>
      </dgm:t>
      <dgm:extLst>
        <a:ext uri="{E40237B7-FDA0-4F09-8148-C483321AD2D9}">
          <dgm14:cNvPr xmlns:dgm14="http://schemas.microsoft.com/office/drawing/2010/diagram" id="0" name="" descr="Parameters&#10; Prompt for Action Profile&#10; Include Bar Code on Action Profiles&#10; Include Comments on  Labs&#10; Spool&#10; Error Message Recipient&#10; Short HS by Location Cover&#10;"/>
        </a:ext>
      </dgm:extLst>
    </dgm:pt>
    <dgm:pt modelId="{24ED90FC-C7B2-4B2B-B1EC-9EA2C3D32D67}" type="parTrans" cxnId="{0126C502-078F-4DC8-B70E-FBBAEE420171}">
      <dgm:prSet custT="1"/>
      <dgm:spPr/>
      <dgm:t>
        <a:bodyPr/>
        <a:lstStyle/>
        <a:p>
          <a:endParaRPr lang="en-US" sz="2800" dirty="0"/>
        </a:p>
      </dgm:t>
      <dgm:extLst>
        <a:ext uri="{E40237B7-FDA0-4F09-8148-C483321AD2D9}">
          <dgm14:cNvPr xmlns:dgm14="http://schemas.microsoft.com/office/drawing/2010/diagram" id="0" name="" descr="Parameters&#10; Prompt for Action Profile&#10; Include Bar Code on Action Profiles&#10; Include Comments on  Labs&#10; Spool&#10; Error Message Recipient&#10; Short HS by Location Cover&#10;"/>
        </a:ext>
      </dgm:extLst>
    </dgm:pt>
    <dgm:pt modelId="{32C2CC1D-B03A-4A2E-9F7A-01DACBF57471}" type="sibTrans" cxnId="{0126C502-078F-4DC8-B70E-FBBAEE420171}">
      <dgm:prSet/>
      <dgm:spPr/>
      <dgm:t>
        <a:bodyPr/>
        <a:lstStyle/>
        <a:p>
          <a:endParaRPr lang="en-US" sz="2800"/>
        </a:p>
      </dgm:t>
    </dgm:pt>
    <dgm:pt modelId="{9C475081-B095-4D33-B0D4-E35798CAC326}">
      <dgm:prSet phldrT="[Text]" custT="1"/>
      <dgm:spPr>
        <a:solidFill>
          <a:schemeClr val="accent6">
            <a:lumMod val="75000"/>
          </a:schemeClr>
        </a:solidFill>
      </dgm:spPr>
      <dgm:t>
        <a:bodyPr/>
        <a:lstStyle/>
        <a:p>
          <a:r>
            <a:rPr lang="en-US" sz="2800" b="1" dirty="0" smtClean="0"/>
            <a:t>Short HS by Location Cover</a:t>
          </a:r>
          <a:endParaRPr lang="en-US" sz="2800" b="1" dirty="0"/>
        </a:p>
      </dgm:t>
      <dgm:extLst>
        <a:ext uri="{E40237B7-FDA0-4F09-8148-C483321AD2D9}">
          <dgm14:cNvPr xmlns:dgm14="http://schemas.microsoft.com/office/drawing/2010/diagram" id="0" name="" descr="Parameters&#10; Prompt for Action Profile&#10; Include Bar Code on Action Profiles&#10; Include Comments on  Labs&#10; Spool&#10; Error Message Recipient&#10; Short HS by Location Cover&#10;"/>
        </a:ext>
      </dgm:extLst>
    </dgm:pt>
    <dgm:pt modelId="{262C126D-F707-42D2-AC2B-E611838F8592}" type="parTrans" cxnId="{8CFB0F5A-240E-4661-8F5C-10B55139C75A}">
      <dgm:prSet custT="1"/>
      <dgm:spPr/>
      <dgm:t>
        <a:bodyPr/>
        <a:lstStyle/>
        <a:p>
          <a:endParaRPr lang="en-US" sz="2800" dirty="0"/>
        </a:p>
      </dgm:t>
      <dgm:extLst>
        <a:ext uri="{E40237B7-FDA0-4F09-8148-C483321AD2D9}">
          <dgm14:cNvPr xmlns:dgm14="http://schemas.microsoft.com/office/drawing/2010/diagram" id="0" name="" descr="Parameters&#10; Prompt for Action Profile&#10; Include Bar Code on Action Profiles&#10; Include Comments on  Labs&#10; Spool&#10; Error Message Recipient&#10; Short HS by Location Cover&#10;"/>
        </a:ext>
      </dgm:extLst>
    </dgm:pt>
    <dgm:pt modelId="{9828E807-65F8-4874-A4D6-B408CC0AECDB}" type="sibTrans" cxnId="{8CFB0F5A-240E-4661-8F5C-10B55139C75A}">
      <dgm:prSet/>
      <dgm:spPr/>
      <dgm:t>
        <a:bodyPr/>
        <a:lstStyle/>
        <a:p>
          <a:endParaRPr lang="en-US" sz="2800"/>
        </a:p>
      </dgm:t>
    </dgm:pt>
    <dgm:pt modelId="{5D00C228-BE7F-4998-8518-17F588AE5B9C}" type="pres">
      <dgm:prSet presAssocID="{99E829DD-503D-4A04-8008-CB14D46808AE}" presName="diagram" presStyleCnt="0">
        <dgm:presLayoutVars>
          <dgm:chPref val="1"/>
          <dgm:dir val="rev"/>
          <dgm:animOne val="branch"/>
          <dgm:animLvl val="lvl"/>
          <dgm:resizeHandles val="exact"/>
        </dgm:presLayoutVars>
      </dgm:prSet>
      <dgm:spPr/>
      <dgm:t>
        <a:bodyPr/>
        <a:lstStyle/>
        <a:p>
          <a:endParaRPr lang="en-US"/>
        </a:p>
      </dgm:t>
    </dgm:pt>
    <dgm:pt modelId="{7AAE5AF3-A886-4526-8BDF-4B7E6A03B9B8}" type="pres">
      <dgm:prSet presAssocID="{8CFE6822-C999-44FB-806C-0B1DE36E4327}" presName="root1" presStyleCnt="0"/>
      <dgm:spPr/>
    </dgm:pt>
    <dgm:pt modelId="{55F6AAC7-C9D8-4E9B-857A-143829C224D0}" type="pres">
      <dgm:prSet presAssocID="{8CFE6822-C999-44FB-806C-0B1DE36E4327}" presName="LevelOneTextNode" presStyleLbl="node0" presStyleIdx="0" presStyleCnt="1" custScaleX="182641" custScaleY="183807" custLinFactX="34923" custLinFactNeighborX="100000">
        <dgm:presLayoutVars>
          <dgm:chPref val="3"/>
        </dgm:presLayoutVars>
      </dgm:prSet>
      <dgm:spPr/>
      <dgm:t>
        <a:bodyPr/>
        <a:lstStyle/>
        <a:p>
          <a:endParaRPr lang="en-US"/>
        </a:p>
      </dgm:t>
    </dgm:pt>
    <dgm:pt modelId="{A5778616-10E8-49BD-B1B1-6ECB8DE80E26}" type="pres">
      <dgm:prSet presAssocID="{8CFE6822-C999-44FB-806C-0B1DE36E4327}" presName="level2hierChild" presStyleCnt="0"/>
      <dgm:spPr/>
    </dgm:pt>
    <dgm:pt modelId="{7EBDAFC6-34FA-434D-A940-DA3EB8EF2C50}" type="pres">
      <dgm:prSet presAssocID="{A4227179-9BA3-4C11-8943-D23EAE8E39F5}" presName="conn2-1" presStyleLbl="parChTrans1D2" presStyleIdx="0" presStyleCnt="6"/>
      <dgm:spPr/>
      <dgm:t>
        <a:bodyPr/>
        <a:lstStyle/>
        <a:p>
          <a:endParaRPr lang="en-US"/>
        </a:p>
      </dgm:t>
    </dgm:pt>
    <dgm:pt modelId="{99AB49EA-58BA-4508-8A82-DD1DB1522E68}" type="pres">
      <dgm:prSet presAssocID="{A4227179-9BA3-4C11-8943-D23EAE8E39F5}" presName="connTx" presStyleLbl="parChTrans1D2" presStyleIdx="0" presStyleCnt="6"/>
      <dgm:spPr/>
      <dgm:t>
        <a:bodyPr/>
        <a:lstStyle/>
        <a:p>
          <a:endParaRPr lang="en-US"/>
        </a:p>
      </dgm:t>
    </dgm:pt>
    <dgm:pt modelId="{6046949A-FBB7-4FE1-AFEB-46D1F4E80DF0}" type="pres">
      <dgm:prSet presAssocID="{A2205B55-6A59-4C9C-BC3C-2DBE9BF1FF58}" presName="root2" presStyleCnt="0"/>
      <dgm:spPr/>
    </dgm:pt>
    <dgm:pt modelId="{1F40E6F5-6DAE-408E-AE77-568152DA9B7C}" type="pres">
      <dgm:prSet presAssocID="{A2205B55-6A59-4C9C-BC3C-2DBE9BF1FF58}" presName="LevelTwoTextNode" presStyleLbl="asst1" presStyleIdx="0" presStyleCnt="1" custScaleX="419231" custScaleY="85682">
        <dgm:presLayoutVars>
          <dgm:chPref val="3"/>
        </dgm:presLayoutVars>
      </dgm:prSet>
      <dgm:spPr/>
      <dgm:t>
        <a:bodyPr/>
        <a:lstStyle/>
        <a:p>
          <a:endParaRPr lang="en-US"/>
        </a:p>
      </dgm:t>
    </dgm:pt>
    <dgm:pt modelId="{395B59AF-FF59-4045-A11D-7E4FF40315FF}" type="pres">
      <dgm:prSet presAssocID="{A2205B55-6A59-4C9C-BC3C-2DBE9BF1FF58}" presName="level3hierChild" presStyleCnt="0"/>
      <dgm:spPr/>
    </dgm:pt>
    <dgm:pt modelId="{E2EAEFB8-54B0-44AE-9376-FA52BCC16C18}" type="pres">
      <dgm:prSet presAssocID="{90ABD163-AAA6-48D7-823D-5965DD078C24}" presName="conn2-1" presStyleLbl="parChTrans1D2" presStyleIdx="1" presStyleCnt="6"/>
      <dgm:spPr/>
      <dgm:t>
        <a:bodyPr/>
        <a:lstStyle/>
        <a:p>
          <a:endParaRPr lang="en-US"/>
        </a:p>
      </dgm:t>
    </dgm:pt>
    <dgm:pt modelId="{B074A763-534F-4459-816F-5A18C92DA58B}" type="pres">
      <dgm:prSet presAssocID="{90ABD163-AAA6-48D7-823D-5965DD078C24}" presName="connTx" presStyleLbl="parChTrans1D2" presStyleIdx="1" presStyleCnt="6"/>
      <dgm:spPr/>
      <dgm:t>
        <a:bodyPr/>
        <a:lstStyle/>
        <a:p>
          <a:endParaRPr lang="en-US"/>
        </a:p>
      </dgm:t>
    </dgm:pt>
    <dgm:pt modelId="{817F25C1-463D-466A-AB73-6692FC90A02F}" type="pres">
      <dgm:prSet presAssocID="{44810FD5-DE45-408D-95A3-F7E5FDFFE2A4}" presName="root2" presStyleCnt="0"/>
      <dgm:spPr/>
    </dgm:pt>
    <dgm:pt modelId="{1599607E-923F-4591-BEF1-C93A933A48AF}" type="pres">
      <dgm:prSet presAssocID="{44810FD5-DE45-408D-95A3-F7E5FDFFE2A4}" presName="LevelTwoTextNode" presStyleLbl="node2" presStyleIdx="0" presStyleCnt="5" custScaleX="419231" custScaleY="142803">
        <dgm:presLayoutVars>
          <dgm:chPref val="3"/>
        </dgm:presLayoutVars>
      </dgm:prSet>
      <dgm:spPr/>
      <dgm:t>
        <a:bodyPr/>
        <a:lstStyle/>
        <a:p>
          <a:endParaRPr lang="en-US"/>
        </a:p>
      </dgm:t>
    </dgm:pt>
    <dgm:pt modelId="{CF8B7AB4-816C-42D1-B5A2-1178F7826948}" type="pres">
      <dgm:prSet presAssocID="{44810FD5-DE45-408D-95A3-F7E5FDFFE2A4}" presName="level3hierChild" presStyleCnt="0"/>
      <dgm:spPr/>
    </dgm:pt>
    <dgm:pt modelId="{A04E0A0B-6BEA-4FEB-8FC5-E7FF7A88AF3A}" type="pres">
      <dgm:prSet presAssocID="{F2F244CD-FB86-4912-B31A-BD5455D623DB}" presName="conn2-1" presStyleLbl="parChTrans1D2" presStyleIdx="2" presStyleCnt="6"/>
      <dgm:spPr/>
      <dgm:t>
        <a:bodyPr/>
        <a:lstStyle/>
        <a:p>
          <a:endParaRPr lang="en-US"/>
        </a:p>
      </dgm:t>
    </dgm:pt>
    <dgm:pt modelId="{4B05B023-FBB3-4CE2-85EC-9ACF0AB3CDA7}" type="pres">
      <dgm:prSet presAssocID="{F2F244CD-FB86-4912-B31A-BD5455D623DB}" presName="connTx" presStyleLbl="parChTrans1D2" presStyleIdx="2" presStyleCnt="6"/>
      <dgm:spPr/>
      <dgm:t>
        <a:bodyPr/>
        <a:lstStyle/>
        <a:p>
          <a:endParaRPr lang="en-US"/>
        </a:p>
      </dgm:t>
    </dgm:pt>
    <dgm:pt modelId="{C502615F-E8D3-4A90-BC29-E71FCB293FD4}" type="pres">
      <dgm:prSet presAssocID="{E5542902-AA51-44AF-90AD-DAC0BDE17F8C}" presName="root2" presStyleCnt="0"/>
      <dgm:spPr/>
    </dgm:pt>
    <dgm:pt modelId="{FE0237F6-441B-4065-988A-E2BFADB1CA92}" type="pres">
      <dgm:prSet presAssocID="{E5542902-AA51-44AF-90AD-DAC0BDE17F8C}" presName="LevelTwoTextNode" presStyleLbl="node2" presStyleIdx="1" presStyleCnt="5" custScaleX="419231" custScaleY="85682">
        <dgm:presLayoutVars>
          <dgm:chPref val="3"/>
        </dgm:presLayoutVars>
      </dgm:prSet>
      <dgm:spPr/>
      <dgm:t>
        <a:bodyPr/>
        <a:lstStyle/>
        <a:p>
          <a:endParaRPr lang="en-US"/>
        </a:p>
      </dgm:t>
    </dgm:pt>
    <dgm:pt modelId="{FBF2EA9A-03A0-4DCB-96E9-EDF4DEDBF87A}" type="pres">
      <dgm:prSet presAssocID="{E5542902-AA51-44AF-90AD-DAC0BDE17F8C}" presName="level3hierChild" presStyleCnt="0"/>
      <dgm:spPr/>
    </dgm:pt>
    <dgm:pt modelId="{B3FB76AA-CFBB-47D7-A7FA-ABAEEE7CF231}" type="pres">
      <dgm:prSet presAssocID="{A3C6661D-8B9C-4B37-A50F-80BF7DA5C326}" presName="conn2-1" presStyleLbl="parChTrans1D2" presStyleIdx="3" presStyleCnt="6"/>
      <dgm:spPr/>
      <dgm:t>
        <a:bodyPr/>
        <a:lstStyle/>
        <a:p>
          <a:endParaRPr lang="en-US"/>
        </a:p>
      </dgm:t>
    </dgm:pt>
    <dgm:pt modelId="{CBC6859C-E235-4476-BB0E-776B84C72E06}" type="pres">
      <dgm:prSet presAssocID="{A3C6661D-8B9C-4B37-A50F-80BF7DA5C326}" presName="connTx" presStyleLbl="parChTrans1D2" presStyleIdx="3" presStyleCnt="6"/>
      <dgm:spPr/>
      <dgm:t>
        <a:bodyPr/>
        <a:lstStyle/>
        <a:p>
          <a:endParaRPr lang="en-US"/>
        </a:p>
      </dgm:t>
    </dgm:pt>
    <dgm:pt modelId="{E2DDFFE6-6C76-46AD-A9C6-46B62032B522}" type="pres">
      <dgm:prSet presAssocID="{C3A5A623-B874-4A09-BD94-98F8E6CDEFB5}" presName="root2" presStyleCnt="0"/>
      <dgm:spPr/>
    </dgm:pt>
    <dgm:pt modelId="{D58D6247-F942-41CB-AF3B-5964CFF18CE0}" type="pres">
      <dgm:prSet presAssocID="{C3A5A623-B874-4A09-BD94-98F8E6CDEFB5}" presName="LevelTwoTextNode" presStyleLbl="node2" presStyleIdx="2" presStyleCnt="5" custScaleX="419231" custScaleY="85682">
        <dgm:presLayoutVars>
          <dgm:chPref val="3"/>
        </dgm:presLayoutVars>
      </dgm:prSet>
      <dgm:spPr/>
      <dgm:t>
        <a:bodyPr/>
        <a:lstStyle/>
        <a:p>
          <a:endParaRPr lang="en-US"/>
        </a:p>
      </dgm:t>
    </dgm:pt>
    <dgm:pt modelId="{84F80C6A-0219-4688-86F4-9226365CB050}" type="pres">
      <dgm:prSet presAssocID="{C3A5A623-B874-4A09-BD94-98F8E6CDEFB5}" presName="level3hierChild" presStyleCnt="0"/>
      <dgm:spPr/>
    </dgm:pt>
    <dgm:pt modelId="{8BF6D156-6DAB-48CF-A018-2A2C9DAF6ECF}" type="pres">
      <dgm:prSet presAssocID="{24ED90FC-C7B2-4B2B-B1EC-9EA2C3D32D67}" presName="conn2-1" presStyleLbl="parChTrans1D2" presStyleIdx="4" presStyleCnt="6"/>
      <dgm:spPr/>
      <dgm:t>
        <a:bodyPr/>
        <a:lstStyle/>
        <a:p>
          <a:endParaRPr lang="en-US"/>
        </a:p>
      </dgm:t>
    </dgm:pt>
    <dgm:pt modelId="{44FEC832-129C-4285-A9CC-7D7BCE592F2F}" type="pres">
      <dgm:prSet presAssocID="{24ED90FC-C7B2-4B2B-B1EC-9EA2C3D32D67}" presName="connTx" presStyleLbl="parChTrans1D2" presStyleIdx="4" presStyleCnt="6"/>
      <dgm:spPr/>
      <dgm:t>
        <a:bodyPr/>
        <a:lstStyle/>
        <a:p>
          <a:endParaRPr lang="en-US"/>
        </a:p>
      </dgm:t>
    </dgm:pt>
    <dgm:pt modelId="{CFF63BDB-849F-4BE8-8A13-BFB96A756265}" type="pres">
      <dgm:prSet presAssocID="{40C1EF0C-13C0-41B9-A8DD-E196E17A9849}" presName="root2" presStyleCnt="0"/>
      <dgm:spPr/>
    </dgm:pt>
    <dgm:pt modelId="{992F6827-102B-4C58-A30F-9EF932C8F8A2}" type="pres">
      <dgm:prSet presAssocID="{40C1EF0C-13C0-41B9-A8DD-E196E17A9849}" presName="LevelTwoTextNode" presStyleLbl="node2" presStyleIdx="3" presStyleCnt="5" custScaleX="419231" custScaleY="85682">
        <dgm:presLayoutVars>
          <dgm:chPref val="3"/>
        </dgm:presLayoutVars>
      </dgm:prSet>
      <dgm:spPr/>
      <dgm:t>
        <a:bodyPr/>
        <a:lstStyle/>
        <a:p>
          <a:endParaRPr lang="en-US"/>
        </a:p>
      </dgm:t>
    </dgm:pt>
    <dgm:pt modelId="{0D9AB6F8-2487-49C4-9FD1-13239523719A}" type="pres">
      <dgm:prSet presAssocID="{40C1EF0C-13C0-41B9-A8DD-E196E17A9849}" presName="level3hierChild" presStyleCnt="0"/>
      <dgm:spPr/>
    </dgm:pt>
    <dgm:pt modelId="{5A118E1F-F87D-4259-B538-AA90AE6C4815}" type="pres">
      <dgm:prSet presAssocID="{262C126D-F707-42D2-AC2B-E611838F8592}" presName="conn2-1" presStyleLbl="parChTrans1D2" presStyleIdx="5" presStyleCnt="6"/>
      <dgm:spPr/>
      <dgm:t>
        <a:bodyPr/>
        <a:lstStyle/>
        <a:p>
          <a:endParaRPr lang="en-US"/>
        </a:p>
      </dgm:t>
    </dgm:pt>
    <dgm:pt modelId="{A64B7C18-A536-4B10-8F27-AFF90A07C4F5}" type="pres">
      <dgm:prSet presAssocID="{262C126D-F707-42D2-AC2B-E611838F8592}" presName="connTx" presStyleLbl="parChTrans1D2" presStyleIdx="5" presStyleCnt="6"/>
      <dgm:spPr/>
      <dgm:t>
        <a:bodyPr/>
        <a:lstStyle/>
        <a:p>
          <a:endParaRPr lang="en-US"/>
        </a:p>
      </dgm:t>
    </dgm:pt>
    <dgm:pt modelId="{D004DEB8-7803-4AFE-9691-0F1E3A8B78C3}" type="pres">
      <dgm:prSet presAssocID="{9C475081-B095-4D33-B0D4-E35798CAC326}" presName="root2" presStyleCnt="0"/>
      <dgm:spPr/>
    </dgm:pt>
    <dgm:pt modelId="{88B5467D-B568-4532-BA28-CA6A36385644}" type="pres">
      <dgm:prSet presAssocID="{9C475081-B095-4D33-B0D4-E35798CAC326}" presName="LevelTwoTextNode" presStyleLbl="node2" presStyleIdx="4" presStyleCnt="5" custScaleX="419231" custScaleY="85682">
        <dgm:presLayoutVars>
          <dgm:chPref val="3"/>
        </dgm:presLayoutVars>
      </dgm:prSet>
      <dgm:spPr/>
      <dgm:t>
        <a:bodyPr/>
        <a:lstStyle/>
        <a:p>
          <a:endParaRPr lang="en-US"/>
        </a:p>
      </dgm:t>
    </dgm:pt>
    <dgm:pt modelId="{24C69005-7BB9-4DFB-A994-D37DE87D7257}" type="pres">
      <dgm:prSet presAssocID="{9C475081-B095-4D33-B0D4-E35798CAC326}" presName="level3hierChild" presStyleCnt="0"/>
      <dgm:spPr/>
    </dgm:pt>
  </dgm:ptLst>
  <dgm:cxnLst>
    <dgm:cxn modelId="{24C48461-E6C1-449F-B8CE-51CB3AD51098}" type="presOf" srcId="{44810FD5-DE45-408D-95A3-F7E5FDFFE2A4}" destId="{1599607E-923F-4591-BEF1-C93A933A48AF}" srcOrd="0" destOrd="0" presId="urn:microsoft.com/office/officeart/2005/8/layout/hierarchy2"/>
    <dgm:cxn modelId="{A74C4F72-3B73-4741-ADF2-99F0AB42438B}" type="presOf" srcId="{24ED90FC-C7B2-4B2B-B1EC-9EA2C3D32D67}" destId="{8BF6D156-6DAB-48CF-A018-2A2C9DAF6ECF}" srcOrd="0" destOrd="0" presId="urn:microsoft.com/office/officeart/2005/8/layout/hierarchy2"/>
    <dgm:cxn modelId="{3E21AEC0-F1F6-4627-B6C7-3022D47BD096}" type="presOf" srcId="{F2F244CD-FB86-4912-B31A-BD5455D623DB}" destId="{A04E0A0B-6BEA-4FEB-8FC5-E7FF7A88AF3A}" srcOrd="0" destOrd="0" presId="urn:microsoft.com/office/officeart/2005/8/layout/hierarchy2"/>
    <dgm:cxn modelId="{8DBC6ACB-6FB6-4342-BB66-8966EC0ED90D}" type="presOf" srcId="{A3C6661D-8B9C-4B37-A50F-80BF7DA5C326}" destId="{CBC6859C-E235-4476-BB0E-776B84C72E06}" srcOrd="1" destOrd="0" presId="urn:microsoft.com/office/officeart/2005/8/layout/hierarchy2"/>
    <dgm:cxn modelId="{3259F78F-221E-4287-810C-2E31BEF5E403}" type="presOf" srcId="{A2205B55-6A59-4C9C-BC3C-2DBE9BF1FF58}" destId="{1F40E6F5-6DAE-408E-AE77-568152DA9B7C}" srcOrd="0" destOrd="0" presId="urn:microsoft.com/office/officeart/2005/8/layout/hierarchy2"/>
    <dgm:cxn modelId="{10A212AC-A131-4F86-985C-6AD6038AABAD}" type="presOf" srcId="{40C1EF0C-13C0-41B9-A8DD-E196E17A9849}" destId="{992F6827-102B-4C58-A30F-9EF932C8F8A2}" srcOrd="0" destOrd="0" presId="urn:microsoft.com/office/officeart/2005/8/layout/hierarchy2"/>
    <dgm:cxn modelId="{262354CA-CBD6-41F4-BA47-1A789AB015D1}" type="presOf" srcId="{90ABD163-AAA6-48D7-823D-5965DD078C24}" destId="{E2EAEFB8-54B0-44AE-9376-FA52BCC16C18}" srcOrd="0" destOrd="0" presId="urn:microsoft.com/office/officeart/2005/8/layout/hierarchy2"/>
    <dgm:cxn modelId="{F72E2931-8AB1-4AA4-B674-20987C19D993}" srcId="{8CFE6822-C999-44FB-806C-0B1DE36E4327}" destId="{44810FD5-DE45-408D-95A3-F7E5FDFFE2A4}" srcOrd="1" destOrd="0" parTransId="{90ABD163-AAA6-48D7-823D-5965DD078C24}" sibTransId="{75C15427-B913-4755-AABD-ED4C5959C23D}"/>
    <dgm:cxn modelId="{86C9AC98-C873-4140-BEBA-6A9C18F0F34C}" type="presOf" srcId="{A3C6661D-8B9C-4B37-A50F-80BF7DA5C326}" destId="{B3FB76AA-CFBB-47D7-A7FA-ABAEEE7CF231}" srcOrd="0" destOrd="0" presId="urn:microsoft.com/office/officeart/2005/8/layout/hierarchy2"/>
    <dgm:cxn modelId="{8CFB0F5A-240E-4661-8F5C-10B55139C75A}" srcId="{8CFE6822-C999-44FB-806C-0B1DE36E4327}" destId="{9C475081-B095-4D33-B0D4-E35798CAC326}" srcOrd="5" destOrd="0" parTransId="{262C126D-F707-42D2-AC2B-E611838F8592}" sibTransId="{9828E807-65F8-4874-A4D6-B408CC0AECDB}"/>
    <dgm:cxn modelId="{26790AE0-D4C2-4515-B64F-ED34836B9216}" type="presOf" srcId="{90ABD163-AAA6-48D7-823D-5965DD078C24}" destId="{B074A763-534F-4459-816F-5A18C92DA58B}" srcOrd="1" destOrd="0" presId="urn:microsoft.com/office/officeart/2005/8/layout/hierarchy2"/>
    <dgm:cxn modelId="{43E56348-D9A1-4CDA-A4D5-DD81D1A03AEA}" srcId="{99E829DD-503D-4A04-8008-CB14D46808AE}" destId="{8CFE6822-C999-44FB-806C-0B1DE36E4327}" srcOrd="0" destOrd="0" parTransId="{9E1B9236-1211-40D8-8DAB-E8C0A4233B7F}" sibTransId="{30BC9B65-5BE1-45E5-9918-CBE3FAAA7F70}"/>
    <dgm:cxn modelId="{B6767232-8C44-4A00-9AFB-92C3076F5CAA}" type="presOf" srcId="{99E829DD-503D-4A04-8008-CB14D46808AE}" destId="{5D00C228-BE7F-4998-8518-17F588AE5B9C}" srcOrd="0" destOrd="0" presId="urn:microsoft.com/office/officeart/2005/8/layout/hierarchy2"/>
    <dgm:cxn modelId="{98B9ED44-4BA1-4D70-A58F-E2B1B468EFE2}" srcId="{8CFE6822-C999-44FB-806C-0B1DE36E4327}" destId="{C3A5A623-B874-4A09-BD94-98F8E6CDEFB5}" srcOrd="3" destOrd="0" parTransId="{A3C6661D-8B9C-4B37-A50F-80BF7DA5C326}" sibTransId="{5CCC6FCC-F4BA-404A-BE22-D81F2535BDD5}"/>
    <dgm:cxn modelId="{BB95F974-9966-4CA9-9446-5BD6DF56CA44}" type="presOf" srcId="{F2F244CD-FB86-4912-B31A-BD5455D623DB}" destId="{4B05B023-FBB3-4CE2-85EC-9ACF0AB3CDA7}" srcOrd="1" destOrd="0" presId="urn:microsoft.com/office/officeart/2005/8/layout/hierarchy2"/>
    <dgm:cxn modelId="{57B75749-243B-4AB4-9896-6D077A9A6DFF}" type="presOf" srcId="{9C475081-B095-4D33-B0D4-E35798CAC326}" destId="{88B5467D-B568-4532-BA28-CA6A36385644}" srcOrd="0" destOrd="0" presId="urn:microsoft.com/office/officeart/2005/8/layout/hierarchy2"/>
    <dgm:cxn modelId="{162D3FB3-D0F7-4889-B3C6-A76C10FB4F59}" srcId="{8CFE6822-C999-44FB-806C-0B1DE36E4327}" destId="{E5542902-AA51-44AF-90AD-DAC0BDE17F8C}" srcOrd="2" destOrd="0" parTransId="{F2F244CD-FB86-4912-B31A-BD5455D623DB}" sibTransId="{14E58BE6-2958-46DD-8383-41CFD2DEB3BC}"/>
    <dgm:cxn modelId="{38ACEFC7-72AD-4AA7-86C3-073DFF32E0A0}" type="presOf" srcId="{24ED90FC-C7B2-4B2B-B1EC-9EA2C3D32D67}" destId="{44FEC832-129C-4285-A9CC-7D7BCE592F2F}" srcOrd="1" destOrd="0" presId="urn:microsoft.com/office/officeart/2005/8/layout/hierarchy2"/>
    <dgm:cxn modelId="{E99055C3-13C4-45EF-A82F-C4AFB3F1367A}" srcId="{8CFE6822-C999-44FB-806C-0B1DE36E4327}" destId="{A2205B55-6A59-4C9C-BC3C-2DBE9BF1FF58}" srcOrd="0" destOrd="0" parTransId="{A4227179-9BA3-4C11-8943-D23EAE8E39F5}" sibTransId="{495862FD-70E5-41C0-8845-D4A423EADE87}"/>
    <dgm:cxn modelId="{0126C502-078F-4DC8-B70E-FBBAEE420171}" srcId="{8CFE6822-C999-44FB-806C-0B1DE36E4327}" destId="{40C1EF0C-13C0-41B9-A8DD-E196E17A9849}" srcOrd="4" destOrd="0" parTransId="{24ED90FC-C7B2-4B2B-B1EC-9EA2C3D32D67}" sibTransId="{32C2CC1D-B03A-4A2E-9F7A-01DACBF57471}"/>
    <dgm:cxn modelId="{BB43F0C9-5866-49FC-BB8D-C7B8208E4E6F}" type="presOf" srcId="{A4227179-9BA3-4C11-8943-D23EAE8E39F5}" destId="{7EBDAFC6-34FA-434D-A940-DA3EB8EF2C50}" srcOrd="0" destOrd="0" presId="urn:microsoft.com/office/officeart/2005/8/layout/hierarchy2"/>
    <dgm:cxn modelId="{9BE0C829-9D4D-49A5-A62B-A478F420817D}" type="presOf" srcId="{A4227179-9BA3-4C11-8943-D23EAE8E39F5}" destId="{99AB49EA-58BA-4508-8A82-DD1DB1522E68}" srcOrd="1" destOrd="0" presId="urn:microsoft.com/office/officeart/2005/8/layout/hierarchy2"/>
    <dgm:cxn modelId="{A2C06175-D878-4E8A-B373-840D55B5DC0B}" type="presOf" srcId="{C3A5A623-B874-4A09-BD94-98F8E6CDEFB5}" destId="{D58D6247-F942-41CB-AF3B-5964CFF18CE0}" srcOrd="0" destOrd="0" presId="urn:microsoft.com/office/officeart/2005/8/layout/hierarchy2"/>
    <dgm:cxn modelId="{32DDE164-B9B3-4168-83FC-B70D19E246FE}" type="presOf" srcId="{262C126D-F707-42D2-AC2B-E611838F8592}" destId="{A64B7C18-A536-4B10-8F27-AFF90A07C4F5}" srcOrd="1" destOrd="0" presId="urn:microsoft.com/office/officeart/2005/8/layout/hierarchy2"/>
    <dgm:cxn modelId="{33FEF66A-9963-4651-8CC2-D311E0285BAA}" type="presOf" srcId="{8CFE6822-C999-44FB-806C-0B1DE36E4327}" destId="{55F6AAC7-C9D8-4E9B-857A-143829C224D0}" srcOrd="0" destOrd="0" presId="urn:microsoft.com/office/officeart/2005/8/layout/hierarchy2"/>
    <dgm:cxn modelId="{32F4ED9E-0312-43F3-9177-0BE2B92FEB91}" type="presOf" srcId="{E5542902-AA51-44AF-90AD-DAC0BDE17F8C}" destId="{FE0237F6-441B-4065-988A-E2BFADB1CA92}" srcOrd="0" destOrd="0" presId="urn:microsoft.com/office/officeart/2005/8/layout/hierarchy2"/>
    <dgm:cxn modelId="{595B36C2-B801-424C-A179-ACD432504E50}" type="presOf" srcId="{262C126D-F707-42D2-AC2B-E611838F8592}" destId="{5A118E1F-F87D-4259-B538-AA90AE6C4815}" srcOrd="0" destOrd="0" presId="urn:microsoft.com/office/officeart/2005/8/layout/hierarchy2"/>
    <dgm:cxn modelId="{732025F2-AAAB-4434-91B0-518965BE559E}" type="presParOf" srcId="{5D00C228-BE7F-4998-8518-17F588AE5B9C}" destId="{7AAE5AF3-A886-4526-8BDF-4B7E6A03B9B8}" srcOrd="0" destOrd="0" presId="urn:microsoft.com/office/officeart/2005/8/layout/hierarchy2"/>
    <dgm:cxn modelId="{9C922A07-2F84-47FD-BB7B-31211781725E}" type="presParOf" srcId="{7AAE5AF3-A886-4526-8BDF-4B7E6A03B9B8}" destId="{55F6AAC7-C9D8-4E9B-857A-143829C224D0}" srcOrd="0" destOrd="0" presId="urn:microsoft.com/office/officeart/2005/8/layout/hierarchy2"/>
    <dgm:cxn modelId="{6F466E28-E4B8-4CF0-8269-23A64B5A4C91}" type="presParOf" srcId="{7AAE5AF3-A886-4526-8BDF-4B7E6A03B9B8}" destId="{A5778616-10E8-49BD-B1B1-6ECB8DE80E26}" srcOrd="1" destOrd="0" presId="urn:microsoft.com/office/officeart/2005/8/layout/hierarchy2"/>
    <dgm:cxn modelId="{E085D44A-7269-410D-A67F-EFF844D621B5}" type="presParOf" srcId="{A5778616-10E8-49BD-B1B1-6ECB8DE80E26}" destId="{7EBDAFC6-34FA-434D-A940-DA3EB8EF2C50}" srcOrd="0" destOrd="0" presId="urn:microsoft.com/office/officeart/2005/8/layout/hierarchy2"/>
    <dgm:cxn modelId="{65F54934-5955-40CE-914A-460B5FF1CC92}" type="presParOf" srcId="{7EBDAFC6-34FA-434D-A940-DA3EB8EF2C50}" destId="{99AB49EA-58BA-4508-8A82-DD1DB1522E68}" srcOrd="0" destOrd="0" presId="urn:microsoft.com/office/officeart/2005/8/layout/hierarchy2"/>
    <dgm:cxn modelId="{8167749E-3E0E-4B02-9B82-8E8F165DAAF8}" type="presParOf" srcId="{A5778616-10E8-49BD-B1B1-6ECB8DE80E26}" destId="{6046949A-FBB7-4FE1-AFEB-46D1F4E80DF0}" srcOrd="1" destOrd="0" presId="urn:microsoft.com/office/officeart/2005/8/layout/hierarchy2"/>
    <dgm:cxn modelId="{BD5FF11F-6924-487E-B08C-0E983E42DB0B}" type="presParOf" srcId="{6046949A-FBB7-4FE1-AFEB-46D1F4E80DF0}" destId="{1F40E6F5-6DAE-408E-AE77-568152DA9B7C}" srcOrd="0" destOrd="0" presId="urn:microsoft.com/office/officeart/2005/8/layout/hierarchy2"/>
    <dgm:cxn modelId="{EF318546-5567-468B-9A43-76BECA863216}" type="presParOf" srcId="{6046949A-FBB7-4FE1-AFEB-46D1F4E80DF0}" destId="{395B59AF-FF59-4045-A11D-7E4FF40315FF}" srcOrd="1" destOrd="0" presId="urn:microsoft.com/office/officeart/2005/8/layout/hierarchy2"/>
    <dgm:cxn modelId="{B4445154-79C9-4E86-A196-087716BD4250}" type="presParOf" srcId="{A5778616-10E8-49BD-B1B1-6ECB8DE80E26}" destId="{E2EAEFB8-54B0-44AE-9376-FA52BCC16C18}" srcOrd="2" destOrd="0" presId="urn:microsoft.com/office/officeart/2005/8/layout/hierarchy2"/>
    <dgm:cxn modelId="{03A7D6CD-8F0B-499F-A6E2-A0CB952ADDCD}" type="presParOf" srcId="{E2EAEFB8-54B0-44AE-9376-FA52BCC16C18}" destId="{B074A763-534F-4459-816F-5A18C92DA58B}" srcOrd="0" destOrd="0" presId="urn:microsoft.com/office/officeart/2005/8/layout/hierarchy2"/>
    <dgm:cxn modelId="{947FDF5A-B4CC-410C-A66B-EB4A56CBBAF7}" type="presParOf" srcId="{A5778616-10E8-49BD-B1B1-6ECB8DE80E26}" destId="{817F25C1-463D-466A-AB73-6692FC90A02F}" srcOrd="3" destOrd="0" presId="urn:microsoft.com/office/officeart/2005/8/layout/hierarchy2"/>
    <dgm:cxn modelId="{6A57F077-908D-472E-A430-E1FE81AC96DB}" type="presParOf" srcId="{817F25C1-463D-466A-AB73-6692FC90A02F}" destId="{1599607E-923F-4591-BEF1-C93A933A48AF}" srcOrd="0" destOrd="0" presId="urn:microsoft.com/office/officeart/2005/8/layout/hierarchy2"/>
    <dgm:cxn modelId="{96C63A1C-16CC-43D4-BC3C-A8B942046006}" type="presParOf" srcId="{817F25C1-463D-466A-AB73-6692FC90A02F}" destId="{CF8B7AB4-816C-42D1-B5A2-1178F7826948}" srcOrd="1" destOrd="0" presId="urn:microsoft.com/office/officeart/2005/8/layout/hierarchy2"/>
    <dgm:cxn modelId="{63746190-650D-40D7-BD71-76F7128FB0E9}" type="presParOf" srcId="{A5778616-10E8-49BD-B1B1-6ECB8DE80E26}" destId="{A04E0A0B-6BEA-4FEB-8FC5-E7FF7A88AF3A}" srcOrd="4" destOrd="0" presId="urn:microsoft.com/office/officeart/2005/8/layout/hierarchy2"/>
    <dgm:cxn modelId="{7C1C677E-C98C-4C36-9691-737C9379F721}" type="presParOf" srcId="{A04E0A0B-6BEA-4FEB-8FC5-E7FF7A88AF3A}" destId="{4B05B023-FBB3-4CE2-85EC-9ACF0AB3CDA7}" srcOrd="0" destOrd="0" presId="urn:microsoft.com/office/officeart/2005/8/layout/hierarchy2"/>
    <dgm:cxn modelId="{B6A07507-7023-4F3C-A55D-3FE33CE04548}" type="presParOf" srcId="{A5778616-10E8-49BD-B1B1-6ECB8DE80E26}" destId="{C502615F-E8D3-4A90-BC29-E71FCB293FD4}" srcOrd="5" destOrd="0" presId="urn:microsoft.com/office/officeart/2005/8/layout/hierarchy2"/>
    <dgm:cxn modelId="{10C6723E-869B-4EA9-B043-99196799929E}" type="presParOf" srcId="{C502615F-E8D3-4A90-BC29-E71FCB293FD4}" destId="{FE0237F6-441B-4065-988A-E2BFADB1CA92}" srcOrd="0" destOrd="0" presId="urn:microsoft.com/office/officeart/2005/8/layout/hierarchy2"/>
    <dgm:cxn modelId="{F8F799FB-70AA-4CD0-9A11-533F35CC1609}" type="presParOf" srcId="{C502615F-E8D3-4A90-BC29-E71FCB293FD4}" destId="{FBF2EA9A-03A0-4DCB-96E9-EDF4DEDBF87A}" srcOrd="1" destOrd="0" presId="urn:microsoft.com/office/officeart/2005/8/layout/hierarchy2"/>
    <dgm:cxn modelId="{09DB6D91-00C2-4973-91D8-E36D2D6E96C7}" type="presParOf" srcId="{A5778616-10E8-49BD-B1B1-6ECB8DE80E26}" destId="{B3FB76AA-CFBB-47D7-A7FA-ABAEEE7CF231}" srcOrd="6" destOrd="0" presId="urn:microsoft.com/office/officeart/2005/8/layout/hierarchy2"/>
    <dgm:cxn modelId="{C5D76EC1-A61D-4F71-AABD-562D7DB315BD}" type="presParOf" srcId="{B3FB76AA-CFBB-47D7-A7FA-ABAEEE7CF231}" destId="{CBC6859C-E235-4476-BB0E-776B84C72E06}" srcOrd="0" destOrd="0" presId="urn:microsoft.com/office/officeart/2005/8/layout/hierarchy2"/>
    <dgm:cxn modelId="{AF430348-A157-4021-9512-1C3D0DAB1E60}" type="presParOf" srcId="{A5778616-10E8-49BD-B1B1-6ECB8DE80E26}" destId="{E2DDFFE6-6C76-46AD-A9C6-46B62032B522}" srcOrd="7" destOrd="0" presId="urn:microsoft.com/office/officeart/2005/8/layout/hierarchy2"/>
    <dgm:cxn modelId="{8308D015-2339-432F-A125-4B13F650D1E7}" type="presParOf" srcId="{E2DDFFE6-6C76-46AD-A9C6-46B62032B522}" destId="{D58D6247-F942-41CB-AF3B-5964CFF18CE0}" srcOrd="0" destOrd="0" presId="urn:microsoft.com/office/officeart/2005/8/layout/hierarchy2"/>
    <dgm:cxn modelId="{14F3ACA2-AC68-4E30-BCA3-E936924859E3}" type="presParOf" srcId="{E2DDFFE6-6C76-46AD-A9C6-46B62032B522}" destId="{84F80C6A-0219-4688-86F4-9226365CB050}" srcOrd="1" destOrd="0" presId="urn:microsoft.com/office/officeart/2005/8/layout/hierarchy2"/>
    <dgm:cxn modelId="{2D50D686-8083-478C-851E-F75F9946ABC5}" type="presParOf" srcId="{A5778616-10E8-49BD-B1B1-6ECB8DE80E26}" destId="{8BF6D156-6DAB-48CF-A018-2A2C9DAF6ECF}" srcOrd="8" destOrd="0" presId="urn:microsoft.com/office/officeart/2005/8/layout/hierarchy2"/>
    <dgm:cxn modelId="{71FBEBE6-D5D0-4A86-90B1-EB8FD99149AE}" type="presParOf" srcId="{8BF6D156-6DAB-48CF-A018-2A2C9DAF6ECF}" destId="{44FEC832-129C-4285-A9CC-7D7BCE592F2F}" srcOrd="0" destOrd="0" presId="urn:microsoft.com/office/officeart/2005/8/layout/hierarchy2"/>
    <dgm:cxn modelId="{A07A673D-A2E1-4102-93C8-FEF0837C0809}" type="presParOf" srcId="{A5778616-10E8-49BD-B1B1-6ECB8DE80E26}" destId="{CFF63BDB-849F-4BE8-8A13-BFB96A756265}" srcOrd="9" destOrd="0" presId="urn:microsoft.com/office/officeart/2005/8/layout/hierarchy2"/>
    <dgm:cxn modelId="{D84B2FA0-6A3E-4002-9C41-D1958304B5A0}" type="presParOf" srcId="{CFF63BDB-849F-4BE8-8A13-BFB96A756265}" destId="{992F6827-102B-4C58-A30F-9EF932C8F8A2}" srcOrd="0" destOrd="0" presId="urn:microsoft.com/office/officeart/2005/8/layout/hierarchy2"/>
    <dgm:cxn modelId="{231B0591-549A-409C-8AB8-1C2A8D25B370}" type="presParOf" srcId="{CFF63BDB-849F-4BE8-8A13-BFB96A756265}" destId="{0D9AB6F8-2487-49C4-9FD1-13239523719A}" srcOrd="1" destOrd="0" presId="urn:microsoft.com/office/officeart/2005/8/layout/hierarchy2"/>
    <dgm:cxn modelId="{40543820-6C10-4FB4-B48B-00D6A09CC9F7}" type="presParOf" srcId="{A5778616-10E8-49BD-B1B1-6ECB8DE80E26}" destId="{5A118E1F-F87D-4259-B538-AA90AE6C4815}" srcOrd="10" destOrd="0" presId="urn:microsoft.com/office/officeart/2005/8/layout/hierarchy2"/>
    <dgm:cxn modelId="{46620258-7674-4A0C-A7BC-7FB30AE2097C}" type="presParOf" srcId="{5A118E1F-F87D-4259-B538-AA90AE6C4815}" destId="{A64B7C18-A536-4B10-8F27-AFF90A07C4F5}" srcOrd="0" destOrd="0" presId="urn:microsoft.com/office/officeart/2005/8/layout/hierarchy2"/>
    <dgm:cxn modelId="{C77663CC-69EB-42AA-9E84-4E923847415F}" type="presParOf" srcId="{A5778616-10E8-49BD-B1B1-6ECB8DE80E26}" destId="{D004DEB8-7803-4AFE-9691-0F1E3A8B78C3}" srcOrd="11" destOrd="0" presId="urn:microsoft.com/office/officeart/2005/8/layout/hierarchy2"/>
    <dgm:cxn modelId="{86B55C20-E28B-40EB-A46C-D585B36AA676}" type="presParOf" srcId="{D004DEB8-7803-4AFE-9691-0F1E3A8B78C3}" destId="{88B5467D-B568-4532-BA28-CA6A36385644}" srcOrd="0" destOrd="0" presId="urn:microsoft.com/office/officeart/2005/8/layout/hierarchy2"/>
    <dgm:cxn modelId="{CED0E23B-C21D-43EA-B56E-87E696E96F36}" type="presParOf" srcId="{D004DEB8-7803-4AFE-9691-0F1E3A8B78C3}" destId="{24C69005-7BB9-4DFB-A994-D37DE87D7257}"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5DE8FC-8653-44D6-93C1-1B69D183BD80}" type="doc">
      <dgm:prSet loTypeId="urn:microsoft.com/office/officeart/2005/8/layout/default" loCatId="list" qsTypeId="urn:microsoft.com/office/officeart/2005/8/quickstyle/3d3" qsCatId="3D" csTypeId="urn:microsoft.com/office/officeart/2005/8/colors/colorful5" csCatId="colorful" phldr="1"/>
      <dgm:spPr/>
      <dgm:t>
        <a:bodyPr/>
        <a:lstStyle/>
        <a:p>
          <a:endParaRPr lang="en-US"/>
        </a:p>
      </dgm:t>
    </dgm:pt>
    <dgm:pt modelId="{AD978591-0748-468E-BCB2-3289E85CF0BD}">
      <dgm:prSet phldrT="[Text]" custT="1"/>
      <dgm:spPr/>
      <dgm:t>
        <a:bodyPr/>
        <a:lstStyle/>
        <a:p>
          <a:r>
            <a:rPr lang="en-US" sz="3200" b="1" dirty="0" smtClean="0"/>
            <a:t>Component</a:t>
          </a:r>
          <a:endParaRPr lang="en-US" sz="3200" b="1" dirty="0"/>
        </a:p>
      </dgm:t>
      <dgm:extLst>
        <a:ext uri="{E40237B7-FDA0-4F09-8148-C483321AD2D9}">
          <dgm14:cNvPr xmlns:dgm14="http://schemas.microsoft.com/office/drawing/2010/diagram" id="0" name="" descr="Component&#10;Types&#10;Objects&#10;User Preferences&#10;Parameters&#10;"/>
        </a:ext>
      </dgm:extLst>
    </dgm:pt>
    <dgm:pt modelId="{6A41C91C-14E7-45BA-B354-CCA651CE4C98}" type="parTrans" cxnId="{8FB22E48-65D0-49EC-8431-C1BACC7BCB3D}">
      <dgm:prSet/>
      <dgm:spPr/>
      <dgm:t>
        <a:bodyPr/>
        <a:lstStyle/>
        <a:p>
          <a:endParaRPr lang="en-US" sz="3200" b="1">
            <a:solidFill>
              <a:schemeClr val="tx1"/>
            </a:solidFill>
          </a:endParaRPr>
        </a:p>
      </dgm:t>
    </dgm:pt>
    <dgm:pt modelId="{DA8D94E3-2BE8-4305-82B2-423D5896B8F3}" type="sibTrans" cxnId="{8FB22E48-65D0-49EC-8431-C1BACC7BCB3D}">
      <dgm:prSet/>
      <dgm:spPr/>
      <dgm:t>
        <a:bodyPr/>
        <a:lstStyle/>
        <a:p>
          <a:endParaRPr lang="en-US" sz="3200" b="1">
            <a:solidFill>
              <a:schemeClr val="tx1"/>
            </a:solidFill>
          </a:endParaRPr>
        </a:p>
      </dgm:t>
    </dgm:pt>
    <dgm:pt modelId="{FB3278C8-692E-4273-A306-493D228CEE72}">
      <dgm:prSet phldrT="[Text]" custT="1"/>
      <dgm:spPr/>
      <dgm:t>
        <a:bodyPr/>
        <a:lstStyle/>
        <a:p>
          <a:r>
            <a:rPr lang="en-US" sz="3200" b="1" dirty="0" smtClean="0"/>
            <a:t>Objects</a:t>
          </a:r>
          <a:endParaRPr lang="en-US" sz="3200" b="1" dirty="0"/>
        </a:p>
      </dgm:t>
      <dgm:extLst>
        <a:ext uri="{E40237B7-FDA0-4F09-8148-C483321AD2D9}">
          <dgm14:cNvPr xmlns:dgm14="http://schemas.microsoft.com/office/drawing/2010/diagram" id="0" name="" descr="Component&#10;Types&#10;Objects&#10;User Preferences&#10;Parameters&#10;"/>
        </a:ext>
      </dgm:extLst>
    </dgm:pt>
    <dgm:pt modelId="{90911315-6BD7-40B3-86CA-1EAF044D972F}" type="parTrans" cxnId="{9ABC67E0-E8A6-4FB7-8C25-BAF2267E121E}">
      <dgm:prSet/>
      <dgm:spPr/>
      <dgm:t>
        <a:bodyPr/>
        <a:lstStyle/>
        <a:p>
          <a:endParaRPr lang="en-US" sz="3200" b="1">
            <a:solidFill>
              <a:schemeClr val="tx1"/>
            </a:solidFill>
          </a:endParaRPr>
        </a:p>
      </dgm:t>
    </dgm:pt>
    <dgm:pt modelId="{DA485728-56CB-4231-A430-1C017E45B869}" type="sibTrans" cxnId="{9ABC67E0-E8A6-4FB7-8C25-BAF2267E121E}">
      <dgm:prSet/>
      <dgm:spPr/>
      <dgm:t>
        <a:bodyPr/>
        <a:lstStyle/>
        <a:p>
          <a:endParaRPr lang="en-US" sz="3200" b="1">
            <a:solidFill>
              <a:schemeClr val="tx1"/>
            </a:solidFill>
          </a:endParaRPr>
        </a:p>
      </dgm:t>
    </dgm:pt>
    <dgm:pt modelId="{EBA38333-409B-4DB7-AD34-90FBB55AC115}">
      <dgm:prSet phldrT="[Text]" custT="1"/>
      <dgm:spPr/>
      <dgm:t>
        <a:bodyPr/>
        <a:lstStyle/>
        <a:p>
          <a:r>
            <a:rPr lang="en-US" sz="3200" b="1" dirty="0" smtClean="0"/>
            <a:t>User Preferences</a:t>
          </a:r>
          <a:endParaRPr lang="en-US" sz="3200" b="1" dirty="0"/>
        </a:p>
      </dgm:t>
      <dgm:extLst>
        <a:ext uri="{E40237B7-FDA0-4F09-8148-C483321AD2D9}">
          <dgm14:cNvPr xmlns:dgm14="http://schemas.microsoft.com/office/drawing/2010/diagram" id="0" name="" descr="Component&#10;Types&#10;Objects&#10;User Preferences&#10;Parameters&#10;"/>
        </a:ext>
      </dgm:extLst>
    </dgm:pt>
    <dgm:pt modelId="{32E7C0E5-E190-4212-8DA0-95B96DB52563}" type="parTrans" cxnId="{E49E22D5-3468-40CD-9300-17B4E8A8AD8D}">
      <dgm:prSet/>
      <dgm:spPr/>
      <dgm:t>
        <a:bodyPr/>
        <a:lstStyle/>
        <a:p>
          <a:endParaRPr lang="en-US" sz="3200" b="1">
            <a:solidFill>
              <a:schemeClr val="tx1"/>
            </a:solidFill>
          </a:endParaRPr>
        </a:p>
      </dgm:t>
    </dgm:pt>
    <dgm:pt modelId="{FA72FED6-F2FE-4844-924F-9FC77854C03B}" type="sibTrans" cxnId="{E49E22D5-3468-40CD-9300-17B4E8A8AD8D}">
      <dgm:prSet/>
      <dgm:spPr/>
      <dgm:t>
        <a:bodyPr/>
        <a:lstStyle/>
        <a:p>
          <a:endParaRPr lang="en-US" sz="3200" b="1">
            <a:solidFill>
              <a:schemeClr val="tx1"/>
            </a:solidFill>
          </a:endParaRPr>
        </a:p>
      </dgm:t>
    </dgm:pt>
    <dgm:pt modelId="{F094172A-182B-4D2A-9A6B-38E923C1D4FC}">
      <dgm:prSet phldrT="[Text]" custT="1"/>
      <dgm:spPr/>
      <dgm:t>
        <a:bodyPr/>
        <a:lstStyle/>
        <a:p>
          <a:r>
            <a:rPr lang="en-US" sz="3200" b="1" dirty="0" smtClean="0"/>
            <a:t>Parameters</a:t>
          </a:r>
          <a:endParaRPr lang="en-US" sz="3200" b="1" dirty="0"/>
        </a:p>
      </dgm:t>
      <dgm:extLst>
        <a:ext uri="{E40237B7-FDA0-4F09-8148-C483321AD2D9}">
          <dgm14:cNvPr xmlns:dgm14="http://schemas.microsoft.com/office/drawing/2010/diagram" id="0" name="" descr="Component&#10;Types&#10;Objects&#10;User Preferences&#10;Parameters&#10;"/>
        </a:ext>
      </dgm:extLst>
    </dgm:pt>
    <dgm:pt modelId="{BE85D4E3-4F8B-4A51-A717-48137578EDB1}" type="parTrans" cxnId="{664C6469-82CD-4950-918C-AA8C40850F2B}">
      <dgm:prSet/>
      <dgm:spPr/>
      <dgm:t>
        <a:bodyPr/>
        <a:lstStyle/>
        <a:p>
          <a:endParaRPr lang="en-US" sz="3200" b="1">
            <a:solidFill>
              <a:schemeClr val="tx1"/>
            </a:solidFill>
          </a:endParaRPr>
        </a:p>
      </dgm:t>
    </dgm:pt>
    <dgm:pt modelId="{330E685F-90E3-4B9C-AAB1-B9DB6FBCEC51}" type="sibTrans" cxnId="{664C6469-82CD-4950-918C-AA8C40850F2B}">
      <dgm:prSet/>
      <dgm:spPr/>
      <dgm:t>
        <a:bodyPr/>
        <a:lstStyle/>
        <a:p>
          <a:endParaRPr lang="en-US" sz="3200" b="1">
            <a:solidFill>
              <a:schemeClr val="tx1"/>
            </a:solidFill>
          </a:endParaRPr>
        </a:p>
      </dgm:t>
    </dgm:pt>
    <dgm:pt modelId="{172DE704-A6A1-433C-B426-29D00458B851}">
      <dgm:prSet phldrT="[Text]" custT="1"/>
      <dgm:spPr/>
      <dgm:t>
        <a:bodyPr/>
        <a:lstStyle/>
        <a:p>
          <a:r>
            <a:rPr lang="en-US" sz="3200" b="1" dirty="0" smtClean="0"/>
            <a:t>Types</a:t>
          </a:r>
          <a:endParaRPr lang="en-US" sz="3200" b="1" dirty="0"/>
        </a:p>
      </dgm:t>
      <dgm:extLst>
        <a:ext uri="{E40237B7-FDA0-4F09-8148-C483321AD2D9}">
          <dgm14:cNvPr xmlns:dgm14="http://schemas.microsoft.com/office/drawing/2010/diagram" id="0" name="" descr="Component&#10;Types&#10;Objects&#10;User Preferences&#10;Parameters&#10;"/>
        </a:ext>
      </dgm:extLst>
    </dgm:pt>
    <dgm:pt modelId="{CEC0927C-FA37-403B-84DD-4247AAC84EDA}" type="sibTrans" cxnId="{9D81BF56-9C11-454D-A6A4-E54478682D7B}">
      <dgm:prSet/>
      <dgm:spPr/>
      <dgm:t>
        <a:bodyPr/>
        <a:lstStyle/>
        <a:p>
          <a:endParaRPr lang="en-US" sz="3200" b="1">
            <a:solidFill>
              <a:schemeClr val="tx1"/>
            </a:solidFill>
          </a:endParaRPr>
        </a:p>
      </dgm:t>
    </dgm:pt>
    <dgm:pt modelId="{7A3B0462-B362-4D2E-BA79-0F12FE546CF6}" type="parTrans" cxnId="{9D81BF56-9C11-454D-A6A4-E54478682D7B}">
      <dgm:prSet/>
      <dgm:spPr/>
      <dgm:t>
        <a:bodyPr/>
        <a:lstStyle/>
        <a:p>
          <a:endParaRPr lang="en-US" sz="3200" b="1">
            <a:solidFill>
              <a:schemeClr val="tx1"/>
            </a:solidFill>
          </a:endParaRPr>
        </a:p>
      </dgm:t>
    </dgm:pt>
    <dgm:pt modelId="{350B037E-EB45-4F58-BB15-A7087786D4A7}" type="pres">
      <dgm:prSet presAssocID="{B25DE8FC-8653-44D6-93C1-1B69D183BD80}" presName="diagram" presStyleCnt="0">
        <dgm:presLayoutVars>
          <dgm:dir/>
          <dgm:resizeHandles val="exact"/>
        </dgm:presLayoutVars>
      </dgm:prSet>
      <dgm:spPr/>
      <dgm:t>
        <a:bodyPr/>
        <a:lstStyle/>
        <a:p>
          <a:endParaRPr lang="en-US"/>
        </a:p>
      </dgm:t>
    </dgm:pt>
    <dgm:pt modelId="{22E80FAB-5492-45FC-8512-A40F3BC112DA}" type="pres">
      <dgm:prSet presAssocID="{AD978591-0748-468E-BCB2-3289E85CF0BD}" presName="node" presStyleLbl="node1" presStyleIdx="0" presStyleCnt="5" custLinFactX="10103" custLinFactNeighborX="100000" custLinFactNeighborY="8179">
        <dgm:presLayoutVars>
          <dgm:bulletEnabled val="1"/>
        </dgm:presLayoutVars>
      </dgm:prSet>
      <dgm:spPr/>
      <dgm:t>
        <a:bodyPr/>
        <a:lstStyle/>
        <a:p>
          <a:endParaRPr lang="en-US"/>
        </a:p>
      </dgm:t>
    </dgm:pt>
    <dgm:pt modelId="{DE48F9B0-1D6A-43D7-91A6-F753E7A9EEE7}" type="pres">
      <dgm:prSet presAssocID="{DA8D94E3-2BE8-4305-82B2-423D5896B8F3}" presName="sibTrans" presStyleCnt="0"/>
      <dgm:spPr/>
      <dgm:t>
        <a:bodyPr/>
        <a:lstStyle/>
        <a:p>
          <a:endParaRPr lang="en-US"/>
        </a:p>
      </dgm:t>
    </dgm:pt>
    <dgm:pt modelId="{AF10B042-AFBB-4B36-A1E4-3BEEDFE81769}" type="pres">
      <dgm:prSet presAssocID="{172DE704-A6A1-433C-B426-29D00458B851}" presName="node" presStyleLbl="node1" presStyleIdx="1" presStyleCnt="5" custLinFactX="-10103" custLinFactNeighborX="-100000" custLinFactNeighborY="8179">
        <dgm:presLayoutVars>
          <dgm:bulletEnabled val="1"/>
        </dgm:presLayoutVars>
      </dgm:prSet>
      <dgm:spPr/>
      <dgm:t>
        <a:bodyPr/>
        <a:lstStyle/>
        <a:p>
          <a:endParaRPr lang="en-US"/>
        </a:p>
      </dgm:t>
    </dgm:pt>
    <dgm:pt modelId="{22EDB1A1-57A6-43C1-958F-9BEE6421C99D}" type="pres">
      <dgm:prSet presAssocID="{CEC0927C-FA37-403B-84DD-4247AAC84EDA}" presName="sibTrans" presStyleCnt="0"/>
      <dgm:spPr/>
      <dgm:t>
        <a:bodyPr/>
        <a:lstStyle/>
        <a:p>
          <a:endParaRPr lang="en-US"/>
        </a:p>
      </dgm:t>
    </dgm:pt>
    <dgm:pt modelId="{5958921F-F520-40CD-91CD-8C841A04F90C}" type="pres">
      <dgm:prSet presAssocID="{FB3278C8-692E-4273-A306-493D228CEE72}" presName="node" presStyleLbl="node1" presStyleIdx="2" presStyleCnt="5" custLinFactNeighborX="8421" custLinFactNeighborY="7749">
        <dgm:presLayoutVars>
          <dgm:bulletEnabled val="1"/>
        </dgm:presLayoutVars>
      </dgm:prSet>
      <dgm:spPr/>
      <dgm:t>
        <a:bodyPr/>
        <a:lstStyle/>
        <a:p>
          <a:endParaRPr lang="en-US"/>
        </a:p>
      </dgm:t>
    </dgm:pt>
    <dgm:pt modelId="{44C7B6C6-854A-4862-A580-6D3632EE0184}" type="pres">
      <dgm:prSet presAssocID="{DA485728-56CB-4231-A430-1C017E45B869}" presName="sibTrans" presStyleCnt="0"/>
      <dgm:spPr/>
      <dgm:t>
        <a:bodyPr/>
        <a:lstStyle/>
        <a:p>
          <a:endParaRPr lang="en-US"/>
        </a:p>
      </dgm:t>
    </dgm:pt>
    <dgm:pt modelId="{A9DDF8E5-D907-4459-8D7E-EC0D5559093A}" type="pres">
      <dgm:prSet presAssocID="{EBA38333-409B-4DB7-AD34-90FBB55AC115}" presName="node" presStyleLbl="node1" presStyleIdx="3" presStyleCnt="5">
        <dgm:presLayoutVars>
          <dgm:bulletEnabled val="1"/>
        </dgm:presLayoutVars>
      </dgm:prSet>
      <dgm:spPr/>
      <dgm:t>
        <a:bodyPr/>
        <a:lstStyle/>
        <a:p>
          <a:endParaRPr lang="en-US"/>
        </a:p>
      </dgm:t>
    </dgm:pt>
    <dgm:pt modelId="{EF324C80-D0B9-48F0-92F0-C82AE09EFDA4}" type="pres">
      <dgm:prSet presAssocID="{FA72FED6-F2FE-4844-924F-9FC77854C03B}" presName="sibTrans" presStyleCnt="0"/>
      <dgm:spPr/>
      <dgm:t>
        <a:bodyPr/>
        <a:lstStyle/>
        <a:p>
          <a:endParaRPr lang="en-US"/>
        </a:p>
      </dgm:t>
    </dgm:pt>
    <dgm:pt modelId="{7AE9E70F-3EEE-4113-8209-418451A5EF5A}" type="pres">
      <dgm:prSet presAssocID="{F094172A-182B-4D2A-9A6B-38E923C1D4FC}" presName="node" presStyleLbl="node1" presStyleIdx="4" presStyleCnt="5">
        <dgm:presLayoutVars>
          <dgm:bulletEnabled val="1"/>
        </dgm:presLayoutVars>
      </dgm:prSet>
      <dgm:spPr/>
      <dgm:t>
        <a:bodyPr/>
        <a:lstStyle/>
        <a:p>
          <a:endParaRPr lang="en-US"/>
        </a:p>
      </dgm:t>
    </dgm:pt>
  </dgm:ptLst>
  <dgm:cxnLst>
    <dgm:cxn modelId="{9A75D725-6B43-4988-9695-EA7A3454D744}" type="presOf" srcId="{FB3278C8-692E-4273-A306-493D228CEE72}" destId="{5958921F-F520-40CD-91CD-8C841A04F90C}" srcOrd="0" destOrd="0" presId="urn:microsoft.com/office/officeart/2005/8/layout/default"/>
    <dgm:cxn modelId="{B7985A35-902A-4A91-B0AC-8A0E0AA9AF14}" type="presOf" srcId="{B25DE8FC-8653-44D6-93C1-1B69D183BD80}" destId="{350B037E-EB45-4F58-BB15-A7087786D4A7}" srcOrd="0" destOrd="0" presId="urn:microsoft.com/office/officeart/2005/8/layout/default"/>
    <dgm:cxn modelId="{B2520B34-3110-4071-8415-2F0E1F181AEF}" type="presOf" srcId="{EBA38333-409B-4DB7-AD34-90FBB55AC115}" destId="{A9DDF8E5-D907-4459-8D7E-EC0D5559093A}" srcOrd="0" destOrd="0" presId="urn:microsoft.com/office/officeart/2005/8/layout/default"/>
    <dgm:cxn modelId="{9ABC67E0-E8A6-4FB7-8C25-BAF2267E121E}" srcId="{B25DE8FC-8653-44D6-93C1-1B69D183BD80}" destId="{FB3278C8-692E-4273-A306-493D228CEE72}" srcOrd="2" destOrd="0" parTransId="{90911315-6BD7-40B3-86CA-1EAF044D972F}" sibTransId="{DA485728-56CB-4231-A430-1C017E45B869}"/>
    <dgm:cxn modelId="{8FB22E48-65D0-49EC-8431-C1BACC7BCB3D}" srcId="{B25DE8FC-8653-44D6-93C1-1B69D183BD80}" destId="{AD978591-0748-468E-BCB2-3289E85CF0BD}" srcOrd="0" destOrd="0" parTransId="{6A41C91C-14E7-45BA-B354-CCA651CE4C98}" sibTransId="{DA8D94E3-2BE8-4305-82B2-423D5896B8F3}"/>
    <dgm:cxn modelId="{4FCB46C6-E58C-41A2-81B6-1303012D94CC}" type="presOf" srcId="{172DE704-A6A1-433C-B426-29D00458B851}" destId="{AF10B042-AFBB-4B36-A1E4-3BEEDFE81769}" srcOrd="0" destOrd="0" presId="urn:microsoft.com/office/officeart/2005/8/layout/default"/>
    <dgm:cxn modelId="{E49E22D5-3468-40CD-9300-17B4E8A8AD8D}" srcId="{B25DE8FC-8653-44D6-93C1-1B69D183BD80}" destId="{EBA38333-409B-4DB7-AD34-90FBB55AC115}" srcOrd="3" destOrd="0" parTransId="{32E7C0E5-E190-4212-8DA0-95B96DB52563}" sibTransId="{FA72FED6-F2FE-4844-924F-9FC77854C03B}"/>
    <dgm:cxn modelId="{96DCFB7E-A9AB-477D-B7A4-CD58479F996E}" type="presOf" srcId="{F094172A-182B-4D2A-9A6B-38E923C1D4FC}" destId="{7AE9E70F-3EEE-4113-8209-418451A5EF5A}" srcOrd="0" destOrd="0" presId="urn:microsoft.com/office/officeart/2005/8/layout/default"/>
    <dgm:cxn modelId="{12890E85-9719-4A40-A487-8F84B126AB04}" type="presOf" srcId="{AD978591-0748-468E-BCB2-3289E85CF0BD}" destId="{22E80FAB-5492-45FC-8512-A40F3BC112DA}" srcOrd="0" destOrd="0" presId="urn:microsoft.com/office/officeart/2005/8/layout/default"/>
    <dgm:cxn modelId="{664C6469-82CD-4950-918C-AA8C40850F2B}" srcId="{B25DE8FC-8653-44D6-93C1-1B69D183BD80}" destId="{F094172A-182B-4D2A-9A6B-38E923C1D4FC}" srcOrd="4" destOrd="0" parTransId="{BE85D4E3-4F8B-4A51-A717-48137578EDB1}" sibTransId="{330E685F-90E3-4B9C-AAB1-B9DB6FBCEC51}"/>
    <dgm:cxn modelId="{9D81BF56-9C11-454D-A6A4-E54478682D7B}" srcId="{B25DE8FC-8653-44D6-93C1-1B69D183BD80}" destId="{172DE704-A6A1-433C-B426-29D00458B851}" srcOrd="1" destOrd="0" parTransId="{7A3B0462-B362-4D2E-BA79-0F12FE546CF6}" sibTransId="{CEC0927C-FA37-403B-84DD-4247AAC84EDA}"/>
    <dgm:cxn modelId="{AB382356-A1A8-44CC-8BE0-1FB2AA169618}" type="presParOf" srcId="{350B037E-EB45-4F58-BB15-A7087786D4A7}" destId="{22E80FAB-5492-45FC-8512-A40F3BC112DA}" srcOrd="0" destOrd="0" presId="urn:microsoft.com/office/officeart/2005/8/layout/default"/>
    <dgm:cxn modelId="{2CE2D6C7-311F-4424-9988-C4A705BF034D}" type="presParOf" srcId="{350B037E-EB45-4F58-BB15-A7087786D4A7}" destId="{DE48F9B0-1D6A-43D7-91A6-F753E7A9EEE7}" srcOrd="1" destOrd="0" presId="urn:microsoft.com/office/officeart/2005/8/layout/default"/>
    <dgm:cxn modelId="{63F1C0D8-1B99-4DDB-A7EA-543324671746}" type="presParOf" srcId="{350B037E-EB45-4F58-BB15-A7087786D4A7}" destId="{AF10B042-AFBB-4B36-A1E4-3BEEDFE81769}" srcOrd="2" destOrd="0" presId="urn:microsoft.com/office/officeart/2005/8/layout/default"/>
    <dgm:cxn modelId="{D88675DC-EA22-4EA9-A8D8-B56C3C2F02F2}" type="presParOf" srcId="{350B037E-EB45-4F58-BB15-A7087786D4A7}" destId="{22EDB1A1-57A6-43C1-958F-9BEE6421C99D}" srcOrd="3" destOrd="0" presId="urn:microsoft.com/office/officeart/2005/8/layout/default"/>
    <dgm:cxn modelId="{B05DA3F5-EACE-491F-AE60-40FC234CF33B}" type="presParOf" srcId="{350B037E-EB45-4F58-BB15-A7087786D4A7}" destId="{5958921F-F520-40CD-91CD-8C841A04F90C}" srcOrd="4" destOrd="0" presId="urn:microsoft.com/office/officeart/2005/8/layout/default"/>
    <dgm:cxn modelId="{327F32E2-95D8-46D5-9DE3-9A5602CDDE0D}" type="presParOf" srcId="{350B037E-EB45-4F58-BB15-A7087786D4A7}" destId="{44C7B6C6-854A-4862-A580-6D3632EE0184}" srcOrd="5" destOrd="0" presId="urn:microsoft.com/office/officeart/2005/8/layout/default"/>
    <dgm:cxn modelId="{3D7D860D-0178-4AC1-8877-4205F6566570}" type="presParOf" srcId="{350B037E-EB45-4F58-BB15-A7087786D4A7}" destId="{A9DDF8E5-D907-4459-8D7E-EC0D5559093A}" srcOrd="6" destOrd="0" presId="urn:microsoft.com/office/officeart/2005/8/layout/default"/>
    <dgm:cxn modelId="{2D151107-2C6B-4045-8E1F-83185F22D1C1}" type="presParOf" srcId="{350B037E-EB45-4F58-BB15-A7087786D4A7}" destId="{EF324C80-D0B9-48F0-92F0-C82AE09EFDA4}" srcOrd="7" destOrd="0" presId="urn:microsoft.com/office/officeart/2005/8/layout/default"/>
    <dgm:cxn modelId="{DAB0EC94-B384-4FDE-A29F-4A9E40BDB522}" type="presParOf" srcId="{350B037E-EB45-4F58-BB15-A7087786D4A7}" destId="{7AE9E70F-3EEE-4113-8209-418451A5EF5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54CA55-4A73-44B4-9B19-CD0ED90471E3}" type="doc">
      <dgm:prSet loTypeId="urn:microsoft.com/office/officeart/2011/layout/HexagonRadial" loCatId="officeonline" qsTypeId="urn:microsoft.com/office/officeart/2005/8/quickstyle/3d3" qsCatId="3D" csTypeId="urn:microsoft.com/office/officeart/2005/8/colors/colorful5" csCatId="colorful" phldr="1"/>
      <dgm:spPr/>
      <dgm:t>
        <a:bodyPr/>
        <a:lstStyle/>
        <a:p>
          <a:endParaRPr lang="en-US"/>
        </a:p>
      </dgm:t>
    </dgm:pt>
    <dgm:pt modelId="{BE00979E-08D1-45CF-AE10-21B07B9449D7}">
      <dgm:prSet phldrT="[Text]" custT="1"/>
      <dgm:spPr/>
      <dgm:t>
        <a:bodyPr/>
        <a:lstStyle/>
        <a:p>
          <a:r>
            <a:rPr lang="en-US" sz="2800" b="1" dirty="0" smtClean="0">
              <a:solidFill>
                <a:schemeClr val="bg2">
                  <a:lumMod val="75000"/>
                </a:schemeClr>
              </a:solidFill>
            </a:rPr>
            <a:t>Health Summary Menus</a:t>
          </a:r>
          <a:endParaRPr lang="en-US" sz="2800" b="1" dirty="0">
            <a:solidFill>
              <a:schemeClr val="bg2">
                <a:lumMod val="75000"/>
              </a:schemeClr>
            </a:solidFill>
          </a:endParaRPr>
        </a:p>
      </dgm:t>
      <dgm:extLst>
        <a:ext uri="{E40237B7-FDA0-4F09-8148-C483321AD2D9}">
          <dgm14:cNvPr xmlns:dgm14="http://schemas.microsoft.com/office/drawing/2010/diagram" id="0" name="" descr="Health Summary Menus&#10; Coordinator Menu&#10; Enhanced Menu&#10; Mainten-ance Menu&#10; Summary Menu&#10; Objects Menu&#10; Overall Menu&#10;&#10;"/>
        </a:ext>
      </dgm:extLst>
    </dgm:pt>
    <dgm:pt modelId="{AB98D3BB-999B-453B-B939-288BCFED3432}" type="parTrans" cxnId="{EB922A75-B794-408D-BA48-BDDC63FAD232}">
      <dgm:prSet/>
      <dgm:spPr/>
      <dgm:t>
        <a:bodyPr/>
        <a:lstStyle/>
        <a:p>
          <a:endParaRPr lang="en-US" sz="2400" b="1"/>
        </a:p>
      </dgm:t>
    </dgm:pt>
    <dgm:pt modelId="{07629F44-11F9-4648-9E87-4A374C645475}" type="sibTrans" cxnId="{EB922A75-B794-408D-BA48-BDDC63FAD232}">
      <dgm:prSet/>
      <dgm:spPr/>
      <dgm:t>
        <a:bodyPr/>
        <a:lstStyle/>
        <a:p>
          <a:endParaRPr lang="en-US" sz="2400" b="1"/>
        </a:p>
      </dgm:t>
    </dgm:pt>
    <dgm:pt modelId="{ABFF7781-437F-424B-B2F3-7A3A717D34DB}">
      <dgm:prSet phldrT="[Text]" custT="1"/>
      <dgm:spPr/>
      <dgm:t>
        <a:bodyPr/>
        <a:lstStyle/>
        <a:p>
          <a:r>
            <a:rPr lang="en-US" sz="2400" b="1" dirty="0" smtClean="0"/>
            <a:t>Coordinator Menu</a:t>
          </a:r>
          <a:endParaRPr lang="en-US" sz="2400" b="1" dirty="0"/>
        </a:p>
      </dgm:t>
      <dgm:extLst>
        <a:ext uri="{E40237B7-FDA0-4F09-8148-C483321AD2D9}">
          <dgm14:cNvPr xmlns:dgm14="http://schemas.microsoft.com/office/drawing/2010/diagram" id="0" name="" descr="Health Summary Menus&#10; Coordinator Menu&#10; Enhanced Menu&#10; Mainten-ance Menu&#10; Summary Menu&#10; Objects Menu&#10; Overall &#10;Menu&#10;"/>
        </a:ext>
      </dgm:extLst>
    </dgm:pt>
    <dgm:pt modelId="{6B8EA352-700A-43E7-9746-C8E6E4CB3FA6}" type="parTrans" cxnId="{6C35EAD9-EEDF-4C7E-9D15-405404CFE7C6}">
      <dgm:prSet/>
      <dgm:spPr/>
      <dgm:t>
        <a:bodyPr/>
        <a:lstStyle/>
        <a:p>
          <a:endParaRPr lang="en-US" sz="2400" b="1"/>
        </a:p>
      </dgm:t>
    </dgm:pt>
    <dgm:pt modelId="{2BA69B9D-17DD-4E62-B136-75E7A8FEC4C9}" type="sibTrans" cxnId="{6C35EAD9-EEDF-4C7E-9D15-405404CFE7C6}">
      <dgm:prSet/>
      <dgm:spPr/>
      <dgm:t>
        <a:bodyPr/>
        <a:lstStyle/>
        <a:p>
          <a:endParaRPr lang="en-US" sz="2400" b="1"/>
        </a:p>
      </dgm:t>
    </dgm:pt>
    <dgm:pt modelId="{F8F363DB-72F5-43C5-A7F1-9C89184B47A6}">
      <dgm:prSet phldrT="[Text]" custT="1"/>
      <dgm:spPr/>
      <dgm:t>
        <a:bodyPr/>
        <a:lstStyle/>
        <a:p>
          <a:r>
            <a:rPr lang="en-US" sz="2400" b="1" dirty="0" smtClean="0"/>
            <a:t>Enhanced Menu</a:t>
          </a:r>
          <a:endParaRPr lang="en-US" sz="2400" b="1" dirty="0"/>
        </a:p>
      </dgm:t>
      <dgm:extLst>
        <a:ext uri="{E40237B7-FDA0-4F09-8148-C483321AD2D9}">
          <dgm14:cNvPr xmlns:dgm14="http://schemas.microsoft.com/office/drawing/2010/diagram" id="0" name="" descr="Health Summary Menus&#10; Coordinator Menu&#10; Enhanced Menu&#10; Mainten-ance Menu&#10; Summary Menu&#10; Objects Menu&#10; Overall &#10;Menu&#10;"/>
        </a:ext>
      </dgm:extLst>
    </dgm:pt>
    <dgm:pt modelId="{1222C19A-2EFF-4A38-AF5A-3DB916B64D84}" type="parTrans" cxnId="{04914712-26BE-45BC-A304-73A0E88A1DD5}">
      <dgm:prSet/>
      <dgm:spPr/>
      <dgm:t>
        <a:bodyPr/>
        <a:lstStyle/>
        <a:p>
          <a:endParaRPr lang="en-US" sz="2400" b="1"/>
        </a:p>
      </dgm:t>
    </dgm:pt>
    <dgm:pt modelId="{03B02EB8-E8FC-49FD-A5D3-C39BAA75C93C}" type="sibTrans" cxnId="{04914712-26BE-45BC-A304-73A0E88A1DD5}">
      <dgm:prSet/>
      <dgm:spPr/>
      <dgm:t>
        <a:bodyPr/>
        <a:lstStyle/>
        <a:p>
          <a:endParaRPr lang="en-US" sz="2400" b="1"/>
        </a:p>
      </dgm:t>
    </dgm:pt>
    <dgm:pt modelId="{A1FB832D-E566-481F-9B85-9FF25943E4A0}">
      <dgm:prSet phldrT="[Text]" custT="1"/>
      <dgm:spPr/>
      <dgm:t>
        <a:bodyPr/>
        <a:lstStyle/>
        <a:p>
          <a:r>
            <a:rPr lang="en-US" sz="2400" b="1" dirty="0" smtClean="0"/>
            <a:t>Mainten-ance Menu</a:t>
          </a:r>
          <a:endParaRPr lang="en-US" sz="2400" b="1" dirty="0"/>
        </a:p>
      </dgm:t>
      <dgm:extLst>
        <a:ext uri="{E40237B7-FDA0-4F09-8148-C483321AD2D9}">
          <dgm14:cNvPr xmlns:dgm14="http://schemas.microsoft.com/office/drawing/2010/diagram" id="0" name="" descr="Health Summary Menus&#10; Coordinator Menu&#10; Enhanced Menu&#10; Mainten-ance Menu&#10; Summary Menu&#10; Objects Menu&#10; Overall &#10;Menu&#10;"/>
        </a:ext>
      </dgm:extLst>
    </dgm:pt>
    <dgm:pt modelId="{84DEDCB8-3FDE-491A-85F6-6E9E10C734DC}" type="parTrans" cxnId="{E91609D0-5C8C-4499-982D-E0AC5487A48D}">
      <dgm:prSet/>
      <dgm:spPr/>
      <dgm:t>
        <a:bodyPr/>
        <a:lstStyle/>
        <a:p>
          <a:endParaRPr lang="en-US" sz="2400" b="1"/>
        </a:p>
      </dgm:t>
    </dgm:pt>
    <dgm:pt modelId="{7CDBEFF2-3FBA-44A4-BCDB-F18A5AAF2174}" type="sibTrans" cxnId="{E91609D0-5C8C-4499-982D-E0AC5487A48D}">
      <dgm:prSet/>
      <dgm:spPr/>
      <dgm:t>
        <a:bodyPr/>
        <a:lstStyle/>
        <a:p>
          <a:endParaRPr lang="en-US" sz="2400" b="1"/>
        </a:p>
      </dgm:t>
    </dgm:pt>
    <dgm:pt modelId="{75475DF4-FBE9-47ED-9C8F-B1C32F8071F6}">
      <dgm:prSet phldrT="[Text]" custT="1"/>
      <dgm:spPr/>
      <dgm:t>
        <a:bodyPr/>
        <a:lstStyle/>
        <a:p>
          <a:r>
            <a:rPr lang="en-US" sz="2400" b="1" dirty="0" smtClean="0"/>
            <a:t>Summary Menu</a:t>
          </a:r>
          <a:endParaRPr lang="en-US" sz="2400" b="1" dirty="0"/>
        </a:p>
      </dgm:t>
      <dgm:extLst>
        <a:ext uri="{E40237B7-FDA0-4F09-8148-C483321AD2D9}">
          <dgm14:cNvPr xmlns:dgm14="http://schemas.microsoft.com/office/drawing/2010/diagram" id="0" name="" descr="Health Summary Menus&#10; Coordinator Menu&#10; Enhanced Menu&#10; Mainten-ance Menu&#10; Summary Menu&#10; Objects Menu&#10; Overall &#10;Menu&#10;"/>
        </a:ext>
      </dgm:extLst>
    </dgm:pt>
    <dgm:pt modelId="{2970FB83-42FF-4CCC-AD6C-F3CAF75ED9F2}" type="parTrans" cxnId="{9D413DD4-19EA-4343-A68B-43C85C9D72B4}">
      <dgm:prSet/>
      <dgm:spPr/>
      <dgm:t>
        <a:bodyPr/>
        <a:lstStyle/>
        <a:p>
          <a:endParaRPr lang="en-US" sz="2400" b="1"/>
        </a:p>
      </dgm:t>
    </dgm:pt>
    <dgm:pt modelId="{A0584212-524D-4CF4-8965-BB7EA1A9B66E}" type="sibTrans" cxnId="{9D413DD4-19EA-4343-A68B-43C85C9D72B4}">
      <dgm:prSet/>
      <dgm:spPr/>
      <dgm:t>
        <a:bodyPr/>
        <a:lstStyle/>
        <a:p>
          <a:endParaRPr lang="en-US" sz="2400" b="1"/>
        </a:p>
      </dgm:t>
    </dgm:pt>
    <dgm:pt modelId="{51B9516F-50B6-4774-9A5F-6A9062EB8F7D}">
      <dgm:prSet phldrT="[Text]" custT="1"/>
      <dgm:spPr/>
      <dgm:t>
        <a:bodyPr/>
        <a:lstStyle/>
        <a:p>
          <a:r>
            <a:rPr lang="en-US" sz="2400" b="1" dirty="0" smtClean="0"/>
            <a:t>Objects Menu</a:t>
          </a:r>
          <a:endParaRPr lang="en-US" sz="2400" b="1" dirty="0"/>
        </a:p>
      </dgm:t>
      <dgm:extLst>
        <a:ext uri="{E40237B7-FDA0-4F09-8148-C483321AD2D9}">
          <dgm14:cNvPr xmlns:dgm14="http://schemas.microsoft.com/office/drawing/2010/diagram" id="0" name="" descr="Health Summary Menus&#10; Coordinator Menu&#10; Enhanced Menu&#10; Mainten-ance Menu&#10; Summary Menu&#10; Objects Menu&#10; Overall &#10;Menu&#10;"/>
        </a:ext>
      </dgm:extLst>
    </dgm:pt>
    <dgm:pt modelId="{ED90C43F-7D9A-49C8-AD7C-64DA41C96522}" type="parTrans" cxnId="{24440618-833A-4F1D-9F12-B810EA6B6DFE}">
      <dgm:prSet/>
      <dgm:spPr/>
      <dgm:t>
        <a:bodyPr/>
        <a:lstStyle/>
        <a:p>
          <a:endParaRPr lang="en-US" sz="2400" b="1"/>
        </a:p>
      </dgm:t>
    </dgm:pt>
    <dgm:pt modelId="{7C85825F-5AB2-4EB7-A97A-387947EBC137}" type="sibTrans" cxnId="{24440618-833A-4F1D-9F12-B810EA6B6DFE}">
      <dgm:prSet/>
      <dgm:spPr/>
      <dgm:t>
        <a:bodyPr/>
        <a:lstStyle/>
        <a:p>
          <a:endParaRPr lang="en-US" sz="2400" b="1"/>
        </a:p>
      </dgm:t>
    </dgm:pt>
    <dgm:pt modelId="{3026AE6B-C707-4B33-BE6C-E15E4439468E}">
      <dgm:prSet phldrT="[Text]" custT="1"/>
      <dgm:spPr/>
      <dgm:t>
        <a:bodyPr/>
        <a:lstStyle/>
        <a:p>
          <a:r>
            <a:rPr lang="en-US" sz="2400" b="1" dirty="0" smtClean="0"/>
            <a:t>Overall </a:t>
          </a:r>
        </a:p>
        <a:p>
          <a:r>
            <a:rPr lang="en-US" sz="2400" b="1" dirty="0" smtClean="0"/>
            <a:t>Menu</a:t>
          </a:r>
          <a:endParaRPr lang="en-US" sz="2400" b="1" dirty="0"/>
        </a:p>
      </dgm:t>
      <dgm:extLst>
        <a:ext uri="{E40237B7-FDA0-4F09-8148-C483321AD2D9}">
          <dgm14:cNvPr xmlns:dgm14="http://schemas.microsoft.com/office/drawing/2010/diagram" id="0" name="" descr="Health Summary Menus&#10; Coordinator Menu&#10; Enhanced Menu&#10; Mainten-ance Menu&#10; Summary Menu&#10; Objects Menu&#10; Overall &#10;Menu&#10;"/>
        </a:ext>
      </dgm:extLst>
    </dgm:pt>
    <dgm:pt modelId="{480FA8DA-3BF3-4906-B91D-569D4B4775DB}" type="parTrans" cxnId="{F79DF878-56DC-4511-B53C-E47EC3FCFEF4}">
      <dgm:prSet/>
      <dgm:spPr/>
      <dgm:t>
        <a:bodyPr/>
        <a:lstStyle/>
        <a:p>
          <a:endParaRPr lang="en-US" sz="2400" b="1"/>
        </a:p>
      </dgm:t>
    </dgm:pt>
    <dgm:pt modelId="{8EE330AE-EB58-4DD0-8600-7648B329E8F1}" type="sibTrans" cxnId="{F79DF878-56DC-4511-B53C-E47EC3FCFEF4}">
      <dgm:prSet/>
      <dgm:spPr/>
      <dgm:t>
        <a:bodyPr/>
        <a:lstStyle/>
        <a:p>
          <a:endParaRPr lang="en-US" sz="2400" b="1"/>
        </a:p>
      </dgm:t>
    </dgm:pt>
    <dgm:pt modelId="{5CD9D0BF-DC97-443B-9E1B-B2D01B5CB1F2}" type="pres">
      <dgm:prSet presAssocID="{3954CA55-4A73-44B4-9B19-CD0ED90471E3}" presName="Name0" presStyleCnt="0">
        <dgm:presLayoutVars>
          <dgm:chMax val="1"/>
          <dgm:chPref val="1"/>
          <dgm:dir/>
          <dgm:animOne val="branch"/>
          <dgm:animLvl val="lvl"/>
        </dgm:presLayoutVars>
      </dgm:prSet>
      <dgm:spPr/>
      <dgm:t>
        <a:bodyPr/>
        <a:lstStyle/>
        <a:p>
          <a:endParaRPr lang="en-US"/>
        </a:p>
      </dgm:t>
    </dgm:pt>
    <dgm:pt modelId="{3FA5D397-72F5-4091-8931-F20B634B71CA}" type="pres">
      <dgm:prSet presAssocID="{BE00979E-08D1-45CF-AE10-21B07B9449D7}" presName="Parent" presStyleLbl="node0" presStyleIdx="0" presStyleCnt="1" custScaleX="122833" custLinFactNeighborX="740" custLinFactNeighborY="-765">
        <dgm:presLayoutVars>
          <dgm:chMax val="6"/>
          <dgm:chPref val="6"/>
        </dgm:presLayoutVars>
      </dgm:prSet>
      <dgm:spPr/>
      <dgm:t>
        <a:bodyPr/>
        <a:lstStyle/>
        <a:p>
          <a:endParaRPr lang="en-US"/>
        </a:p>
      </dgm:t>
    </dgm:pt>
    <dgm:pt modelId="{3247627D-EE24-47FC-9823-A79A39F2DDDD}" type="pres">
      <dgm:prSet presAssocID="{ABFF7781-437F-424B-B2F3-7A3A717D34DB}" presName="Accent1" presStyleCnt="0"/>
      <dgm:spPr/>
      <dgm:t>
        <a:bodyPr/>
        <a:lstStyle/>
        <a:p>
          <a:endParaRPr lang="en-US"/>
        </a:p>
      </dgm:t>
    </dgm:pt>
    <dgm:pt modelId="{5A7DCECE-0420-4C7F-A189-77D72EFB9E72}" type="pres">
      <dgm:prSet presAssocID="{ABFF7781-437F-424B-B2F3-7A3A717D34DB}" presName="Accent" presStyleLbl="bgShp" presStyleIdx="0" presStyleCnt="6"/>
      <dgm:spPr/>
      <dgm:t>
        <a:bodyPr/>
        <a:lstStyle/>
        <a:p>
          <a:endParaRPr lang="en-US"/>
        </a:p>
      </dgm:t>
    </dgm:pt>
    <dgm:pt modelId="{08A15D6A-1E31-451C-9907-19CAE2D1C411}" type="pres">
      <dgm:prSet presAssocID="{ABFF7781-437F-424B-B2F3-7A3A717D34DB}" presName="Child1" presStyleLbl="node1" presStyleIdx="0" presStyleCnt="6" custScaleX="155789" custScaleY="112834">
        <dgm:presLayoutVars>
          <dgm:chMax val="0"/>
          <dgm:chPref val="0"/>
          <dgm:bulletEnabled val="1"/>
        </dgm:presLayoutVars>
      </dgm:prSet>
      <dgm:spPr/>
      <dgm:t>
        <a:bodyPr/>
        <a:lstStyle/>
        <a:p>
          <a:endParaRPr lang="en-US"/>
        </a:p>
      </dgm:t>
    </dgm:pt>
    <dgm:pt modelId="{CBD9B028-55B5-4323-9493-BE2BF4E7FD6F}" type="pres">
      <dgm:prSet presAssocID="{F8F363DB-72F5-43C5-A7F1-9C89184B47A6}" presName="Accent2" presStyleCnt="0"/>
      <dgm:spPr/>
      <dgm:t>
        <a:bodyPr/>
        <a:lstStyle/>
        <a:p>
          <a:endParaRPr lang="en-US"/>
        </a:p>
      </dgm:t>
    </dgm:pt>
    <dgm:pt modelId="{B6764757-E3FB-44E5-B84B-B048F99FF502}" type="pres">
      <dgm:prSet presAssocID="{F8F363DB-72F5-43C5-A7F1-9C89184B47A6}" presName="Accent" presStyleLbl="bgShp" presStyleIdx="1" presStyleCnt="6"/>
      <dgm:spPr/>
      <dgm:t>
        <a:bodyPr/>
        <a:lstStyle/>
        <a:p>
          <a:endParaRPr lang="en-US"/>
        </a:p>
      </dgm:t>
      <dgm:extLst>
        <a:ext uri="{E40237B7-FDA0-4F09-8148-C483321AD2D9}">
          <dgm14:cNvPr xmlns:dgm14="http://schemas.microsoft.com/office/drawing/2010/diagram" id="0" name="" descr="Health Summary Menus&#10; Coordinator Menu&#10; Enhanced Menu&#10; Mainten-ance Menu&#10; Summary Menu&#10; Objects Menu&#10; Overall &#10;Menu&#10;"/>
        </a:ext>
      </dgm:extLst>
    </dgm:pt>
    <dgm:pt modelId="{FF680482-AF75-454D-988A-FF55C68C6D9A}" type="pres">
      <dgm:prSet presAssocID="{F8F363DB-72F5-43C5-A7F1-9C89184B47A6}" presName="Child2" presStyleLbl="node1" presStyleIdx="1" presStyleCnt="6" custScaleX="149963" custScaleY="112834" custLinFactNeighborX="47856">
        <dgm:presLayoutVars>
          <dgm:chMax val="0"/>
          <dgm:chPref val="0"/>
          <dgm:bulletEnabled val="1"/>
        </dgm:presLayoutVars>
      </dgm:prSet>
      <dgm:spPr/>
      <dgm:t>
        <a:bodyPr/>
        <a:lstStyle/>
        <a:p>
          <a:endParaRPr lang="en-US"/>
        </a:p>
      </dgm:t>
    </dgm:pt>
    <dgm:pt modelId="{5AA7D186-E6AD-40F5-B9C0-8D42C3AC2E87}" type="pres">
      <dgm:prSet presAssocID="{A1FB832D-E566-481F-9B85-9FF25943E4A0}" presName="Accent3" presStyleCnt="0"/>
      <dgm:spPr/>
      <dgm:t>
        <a:bodyPr/>
        <a:lstStyle/>
        <a:p>
          <a:endParaRPr lang="en-US"/>
        </a:p>
      </dgm:t>
    </dgm:pt>
    <dgm:pt modelId="{2B7C8FCD-ACF8-4E3E-A76F-2E24ECD26EC9}" type="pres">
      <dgm:prSet presAssocID="{A1FB832D-E566-481F-9B85-9FF25943E4A0}" presName="Accent" presStyleLbl="bgShp" presStyleIdx="2" presStyleCnt="6"/>
      <dgm:spPr/>
      <dgm:t>
        <a:bodyPr/>
        <a:lstStyle/>
        <a:p>
          <a:endParaRPr lang="en-US"/>
        </a:p>
      </dgm:t>
      <dgm:extLst>
        <a:ext uri="{E40237B7-FDA0-4F09-8148-C483321AD2D9}">
          <dgm14:cNvPr xmlns:dgm14="http://schemas.microsoft.com/office/drawing/2010/diagram" id="0" name="" descr="Health Summary Menus&#10; Coordinator Menu&#10; Enhanced Menu&#10; Mainten-ance Menu&#10; Summary Menu&#10; Objects Menu&#10; Overall &#10;Menu&#10;"/>
        </a:ext>
      </dgm:extLst>
    </dgm:pt>
    <dgm:pt modelId="{ABA795F4-5BD1-476A-A80C-6324BF3A6EFA}" type="pres">
      <dgm:prSet presAssocID="{A1FB832D-E566-481F-9B85-9FF25943E4A0}" presName="Child3" presStyleLbl="node1" presStyleIdx="2" presStyleCnt="6" custScaleX="149963" custScaleY="112834" custLinFactNeighborX="47856">
        <dgm:presLayoutVars>
          <dgm:chMax val="0"/>
          <dgm:chPref val="0"/>
          <dgm:bulletEnabled val="1"/>
        </dgm:presLayoutVars>
      </dgm:prSet>
      <dgm:spPr/>
      <dgm:t>
        <a:bodyPr/>
        <a:lstStyle/>
        <a:p>
          <a:endParaRPr lang="en-US"/>
        </a:p>
      </dgm:t>
    </dgm:pt>
    <dgm:pt modelId="{25996157-EE3E-421F-A77F-D92F1ED5A9F7}" type="pres">
      <dgm:prSet presAssocID="{75475DF4-FBE9-47ED-9C8F-B1C32F8071F6}" presName="Accent4" presStyleCnt="0"/>
      <dgm:spPr/>
      <dgm:t>
        <a:bodyPr/>
        <a:lstStyle/>
        <a:p>
          <a:endParaRPr lang="en-US"/>
        </a:p>
      </dgm:t>
    </dgm:pt>
    <dgm:pt modelId="{CCB8957E-4F68-4F22-B544-3AD4899F9C1B}" type="pres">
      <dgm:prSet presAssocID="{75475DF4-FBE9-47ED-9C8F-B1C32F8071F6}" presName="Accent" presStyleLbl="bgShp" presStyleIdx="3" presStyleCnt="6"/>
      <dgm:spPr/>
      <dgm:t>
        <a:bodyPr/>
        <a:lstStyle/>
        <a:p>
          <a:endParaRPr lang="en-US"/>
        </a:p>
      </dgm:t>
      <dgm:extLst>
        <a:ext uri="{E40237B7-FDA0-4F09-8148-C483321AD2D9}">
          <dgm14:cNvPr xmlns:dgm14="http://schemas.microsoft.com/office/drawing/2010/diagram" id="0" name="" descr="Health Summary Menus&#10; Coordinator Menu&#10; Enhanced Menu&#10; Mainten-ance Menu&#10; Summary Menu&#10; Objects Menu&#10; Overall &#10;Menu&#10;"/>
        </a:ext>
      </dgm:extLst>
    </dgm:pt>
    <dgm:pt modelId="{597CC4B3-230A-41CF-A910-D7F18CCE564E}" type="pres">
      <dgm:prSet presAssocID="{75475DF4-FBE9-47ED-9C8F-B1C32F8071F6}" presName="Child4" presStyleLbl="node1" presStyleIdx="3" presStyleCnt="6" custScaleX="149963" custScaleY="112834" custLinFactNeighborX="-317" custLinFactNeighborY="-750">
        <dgm:presLayoutVars>
          <dgm:chMax val="0"/>
          <dgm:chPref val="0"/>
          <dgm:bulletEnabled val="1"/>
        </dgm:presLayoutVars>
      </dgm:prSet>
      <dgm:spPr/>
      <dgm:t>
        <a:bodyPr/>
        <a:lstStyle/>
        <a:p>
          <a:endParaRPr lang="en-US"/>
        </a:p>
      </dgm:t>
    </dgm:pt>
    <dgm:pt modelId="{7BA0FE9A-C2BA-430B-9277-8A97CEE6609E}" type="pres">
      <dgm:prSet presAssocID="{51B9516F-50B6-4774-9A5F-6A9062EB8F7D}" presName="Accent5" presStyleCnt="0"/>
      <dgm:spPr/>
      <dgm:t>
        <a:bodyPr/>
        <a:lstStyle/>
        <a:p>
          <a:endParaRPr lang="en-US"/>
        </a:p>
      </dgm:t>
    </dgm:pt>
    <dgm:pt modelId="{F9444813-809F-49CC-AB8B-AEAB6F2EC2D4}" type="pres">
      <dgm:prSet presAssocID="{51B9516F-50B6-4774-9A5F-6A9062EB8F7D}" presName="Accent" presStyleLbl="bgShp" presStyleIdx="4" presStyleCnt="6"/>
      <dgm:spPr/>
      <dgm:t>
        <a:bodyPr/>
        <a:lstStyle/>
        <a:p>
          <a:endParaRPr lang="en-US"/>
        </a:p>
      </dgm:t>
      <dgm:extLst>
        <a:ext uri="{E40237B7-FDA0-4F09-8148-C483321AD2D9}">
          <dgm14:cNvPr xmlns:dgm14="http://schemas.microsoft.com/office/drawing/2010/diagram" id="0" name="" descr="Health Summary Menus&#10; Coordinator Menu&#10; Enhanced Menu&#10; Mainten-ance Menu&#10; Summary Menu&#10; Objects Menu&#10; Overall &#10;Menu&#10;"/>
        </a:ext>
      </dgm:extLst>
    </dgm:pt>
    <dgm:pt modelId="{972345D1-6E8A-4676-A3A8-51F3ECC21DB5}" type="pres">
      <dgm:prSet presAssocID="{51B9516F-50B6-4774-9A5F-6A9062EB8F7D}" presName="Child5" presStyleLbl="node1" presStyleIdx="4" presStyleCnt="6" custScaleX="149963" custScaleY="112834" custLinFactNeighborX="-43227">
        <dgm:presLayoutVars>
          <dgm:chMax val="0"/>
          <dgm:chPref val="0"/>
          <dgm:bulletEnabled val="1"/>
        </dgm:presLayoutVars>
      </dgm:prSet>
      <dgm:spPr/>
      <dgm:t>
        <a:bodyPr/>
        <a:lstStyle/>
        <a:p>
          <a:endParaRPr lang="en-US"/>
        </a:p>
      </dgm:t>
    </dgm:pt>
    <dgm:pt modelId="{4C7F74F7-D4D9-4F4F-853B-D5523D2A1C0F}" type="pres">
      <dgm:prSet presAssocID="{3026AE6B-C707-4B33-BE6C-E15E4439468E}" presName="Accent6" presStyleCnt="0"/>
      <dgm:spPr/>
      <dgm:t>
        <a:bodyPr/>
        <a:lstStyle/>
        <a:p>
          <a:endParaRPr lang="en-US"/>
        </a:p>
      </dgm:t>
    </dgm:pt>
    <dgm:pt modelId="{701C9BF5-466D-4776-B747-5317063DCA66}" type="pres">
      <dgm:prSet presAssocID="{3026AE6B-C707-4B33-BE6C-E15E4439468E}" presName="Accent" presStyleLbl="bgShp" presStyleIdx="5" presStyleCnt="6"/>
      <dgm:spPr/>
      <dgm:t>
        <a:bodyPr/>
        <a:lstStyle/>
        <a:p>
          <a:endParaRPr lang="en-US"/>
        </a:p>
      </dgm:t>
      <dgm:extLst>
        <a:ext uri="{E40237B7-FDA0-4F09-8148-C483321AD2D9}">
          <dgm14:cNvPr xmlns:dgm14="http://schemas.microsoft.com/office/drawing/2010/diagram" id="0" name="" descr="Health Summary Menus&#10; Coordinator Menu&#10; Enhanced Menu&#10; Mainten-ance Menu&#10; Summary Menu&#10; Objects Menu&#10; Overall &#10;Menu&#10;"/>
        </a:ext>
      </dgm:extLst>
    </dgm:pt>
    <dgm:pt modelId="{DA3EC988-DF88-4AE5-8E78-D5575EE05240}" type="pres">
      <dgm:prSet presAssocID="{3026AE6B-C707-4B33-BE6C-E15E4439468E}" presName="Child6" presStyleLbl="node1" presStyleIdx="5" presStyleCnt="6" custScaleX="149963" custScaleY="112834" custLinFactNeighborX="-43227">
        <dgm:presLayoutVars>
          <dgm:chMax val="0"/>
          <dgm:chPref val="0"/>
          <dgm:bulletEnabled val="1"/>
        </dgm:presLayoutVars>
      </dgm:prSet>
      <dgm:spPr/>
      <dgm:t>
        <a:bodyPr/>
        <a:lstStyle/>
        <a:p>
          <a:endParaRPr lang="en-US"/>
        </a:p>
      </dgm:t>
    </dgm:pt>
  </dgm:ptLst>
  <dgm:cxnLst>
    <dgm:cxn modelId="{6C35EAD9-EEDF-4C7E-9D15-405404CFE7C6}" srcId="{BE00979E-08D1-45CF-AE10-21B07B9449D7}" destId="{ABFF7781-437F-424B-B2F3-7A3A717D34DB}" srcOrd="0" destOrd="0" parTransId="{6B8EA352-700A-43E7-9746-C8E6E4CB3FA6}" sibTransId="{2BA69B9D-17DD-4E62-B136-75E7A8FEC4C9}"/>
    <dgm:cxn modelId="{50DAAF4E-E4C2-4847-83FC-368F0667B3DA}" type="presOf" srcId="{ABFF7781-437F-424B-B2F3-7A3A717D34DB}" destId="{08A15D6A-1E31-451C-9907-19CAE2D1C411}" srcOrd="0" destOrd="0" presId="urn:microsoft.com/office/officeart/2011/layout/HexagonRadial"/>
    <dgm:cxn modelId="{0BDBF634-2220-4B8F-ACF3-9788E49BDD45}" type="presOf" srcId="{3026AE6B-C707-4B33-BE6C-E15E4439468E}" destId="{DA3EC988-DF88-4AE5-8E78-D5575EE05240}" srcOrd="0" destOrd="0" presId="urn:microsoft.com/office/officeart/2011/layout/HexagonRadial"/>
    <dgm:cxn modelId="{E91609D0-5C8C-4499-982D-E0AC5487A48D}" srcId="{BE00979E-08D1-45CF-AE10-21B07B9449D7}" destId="{A1FB832D-E566-481F-9B85-9FF25943E4A0}" srcOrd="2" destOrd="0" parTransId="{84DEDCB8-3FDE-491A-85F6-6E9E10C734DC}" sibTransId="{7CDBEFF2-3FBA-44A4-BCDB-F18A5AAF2174}"/>
    <dgm:cxn modelId="{0E6B5320-50DB-4D7D-BAF8-D9D9BA51BB85}" type="presOf" srcId="{BE00979E-08D1-45CF-AE10-21B07B9449D7}" destId="{3FA5D397-72F5-4091-8931-F20B634B71CA}" srcOrd="0" destOrd="0" presId="urn:microsoft.com/office/officeart/2011/layout/HexagonRadial"/>
    <dgm:cxn modelId="{A1D2B17F-720A-4309-933F-51EE2145744C}" type="presOf" srcId="{75475DF4-FBE9-47ED-9C8F-B1C32F8071F6}" destId="{597CC4B3-230A-41CF-A910-D7F18CCE564E}" srcOrd="0" destOrd="0" presId="urn:microsoft.com/office/officeart/2011/layout/HexagonRadial"/>
    <dgm:cxn modelId="{427FC0A7-B28A-44DC-A235-57012B9699D8}" type="presOf" srcId="{F8F363DB-72F5-43C5-A7F1-9C89184B47A6}" destId="{FF680482-AF75-454D-988A-FF55C68C6D9A}" srcOrd="0" destOrd="0" presId="urn:microsoft.com/office/officeart/2011/layout/HexagonRadial"/>
    <dgm:cxn modelId="{C0CF0968-2FB1-4A8A-A2A6-EF892EA48105}" type="presOf" srcId="{A1FB832D-E566-481F-9B85-9FF25943E4A0}" destId="{ABA795F4-5BD1-476A-A80C-6324BF3A6EFA}" srcOrd="0" destOrd="0" presId="urn:microsoft.com/office/officeart/2011/layout/HexagonRadial"/>
    <dgm:cxn modelId="{21FB4CD2-03EF-4295-A8C8-DA80E6D9F1BC}" type="presOf" srcId="{51B9516F-50B6-4774-9A5F-6A9062EB8F7D}" destId="{972345D1-6E8A-4676-A3A8-51F3ECC21DB5}" srcOrd="0" destOrd="0" presId="urn:microsoft.com/office/officeart/2011/layout/HexagonRadial"/>
    <dgm:cxn modelId="{3B4C0270-1B39-416E-BFA0-8CC56A8E773C}" type="presOf" srcId="{3954CA55-4A73-44B4-9B19-CD0ED90471E3}" destId="{5CD9D0BF-DC97-443B-9E1B-B2D01B5CB1F2}" srcOrd="0" destOrd="0" presId="urn:microsoft.com/office/officeart/2011/layout/HexagonRadial"/>
    <dgm:cxn modelId="{EB922A75-B794-408D-BA48-BDDC63FAD232}" srcId="{3954CA55-4A73-44B4-9B19-CD0ED90471E3}" destId="{BE00979E-08D1-45CF-AE10-21B07B9449D7}" srcOrd="0" destOrd="0" parTransId="{AB98D3BB-999B-453B-B939-288BCFED3432}" sibTransId="{07629F44-11F9-4648-9E87-4A374C645475}"/>
    <dgm:cxn modelId="{04914712-26BE-45BC-A304-73A0E88A1DD5}" srcId="{BE00979E-08D1-45CF-AE10-21B07B9449D7}" destId="{F8F363DB-72F5-43C5-A7F1-9C89184B47A6}" srcOrd="1" destOrd="0" parTransId="{1222C19A-2EFF-4A38-AF5A-3DB916B64D84}" sibTransId="{03B02EB8-E8FC-49FD-A5D3-C39BAA75C93C}"/>
    <dgm:cxn modelId="{F79DF878-56DC-4511-B53C-E47EC3FCFEF4}" srcId="{BE00979E-08D1-45CF-AE10-21B07B9449D7}" destId="{3026AE6B-C707-4B33-BE6C-E15E4439468E}" srcOrd="5" destOrd="0" parTransId="{480FA8DA-3BF3-4906-B91D-569D4B4775DB}" sibTransId="{8EE330AE-EB58-4DD0-8600-7648B329E8F1}"/>
    <dgm:cxn modelId="{24440618-833A-4F1D-9F12-B810EA6B6DFE}" srcId="{BE00979E-08D1-45CF-AE10-21B07B9449D7}" destId="{51B9516F-50B6-4774-9A5F-6A9062EB8F7D}" srcOrd="4" destOrd="0" parTransId="{ED90C43F-7D9A-49C8-AD7C-64DA41C96522}" sibTransId="{7C85825F-5AB2-4EB7-A97A-387947EBC137}"/>
    <dgm:cxn modelId="{9D413DD4-19EA-4343-A68B-43C85C9D72B4}" srcId="{BE00979E-08D1-45CF-AE10-21B07B9449D7}" destId="{75475DF4-FBE9-47ED-9C8F-B1C32F8071F6}" srcOrd="3" destOrd="0" parTransId="{2970FB83-42FF-4CCC-AD6C-F3CAF75ED9F2}" sibTransId="{A0584212-524D-4CF4-8965-BB7EA1A9B66E}"/>
    <dgm:cxn modelId="{F49175DA-EBB7-499B-BCF4-E8C0DA52ECF9}" type="presParOf" srcId="{5CD9D0BF-DC97-443B-9E1B-B2D01B5CB1F2}" destId="{3FA5D397-72F5-4091-8931-F20B634B71CA}" srcOrd="0" destOrd="0" presId="urn:microsoft.com/office/officeart/2011/layout/HexagonRadial"/>
    <dgm:cxn modelId="{9A3A919B-39A7-44C8-A112-B4765A967D38}" type="presParOf" srcId="{5CD9D0BF-DC97-443B-9E1B-B2D01B5CB1F2}" destId="{3247627D-EE24-47FC-9823-A79A39F2DDDD}" srcOrd="1" destOrd="0" presId="urn:microsoft.com/office/officeart/2011/layout/HexagonRadial"/>
    <dgm:cxn modelId="{CE0D418D-F3E4-44C5-9D68-4563FFC8EF34}" type="presParOf" srcId="{3247627D-EE24-47FC-9823-A79A39F2DDDD}" destId="{5A7DCECE-0420-4C7F-A189-77D72EFB9E72}" srcOrd="0" destOrd="0" presId="urn:microsoft.com/office/officeart/2011/layout/HexagonRadial"/>
    <dgm:cxn modelId="{96E0EAFF-46EF-4583-9D10-6722A4CF2634}" type="presParOf" srcId="{5CD9D0BF-DC97-443B-9E1B-B2D01B5CB1F2}" destId="{08A15D6A-1E31-451C-9907-19CAE2D1C411}" srcOrd="2" destOrd="0" presId="urn:microsoft.com/office/officeart/2011/layout/HexagonRadial"/>
    <dgm:cxn modelId="{28983835-91C3-4127-B4EA-8C91BD59B55C}" type="presParOf" srcId="{5CD9D0BF-DC97-443B-9E1B-B2D01B5CB1F2}" destId="{CBD9B028-55B5-4323-9493-BE2BF4E7FD6F}" srcOrd="3" destOrd="0" presId="urn:microsoft.com/office/officeart/2011/layout/HexagonRadial"/>
    <dgm:cxn modelId="{D7A06793-BF7A-4D07-8C05-949F2586A6AE}" type="presParOf" srcId="{CBD9B028-55B5-4323-9493-BE2BF4E7FD6F}" destId="{B6764757-E3FB-44E5-B84B-B048F99FF502}" srcOrd="0" destOrd="0" presId="urn:microsoft.com/office/officeart/2011/layout/HexagonRadial"/>
    <dgm:cxn modelId="{E6889C61-FAB1-4438-92EE-4AB889C97143}" type="presParOf" srcId="{5CD9D0BF-DC97-443B-9E1B-B2D01B5CB1F2}" destId="{FF680482-AF75-454D-988A-FF55C68C6D9A}" srcOrd="4" destOrd="0" presId="urn:microsoft.com/office/officeart/2011/layout/HexagonRadial"/>
    <dgm:cxn modelId="{F871915A-E161-4074-9115-292C4BB85A51}" type="presParOf" srcId="{5CD9D0BF-DC97-443B-9E1B-B2D01B5CB1F2}" destId="{5AA7D186-E6AD-40F5-B9C0-8D42C3AC2E87}" srcOrd="5" destOrd="0" presId="urn:microsoft.com/office/officeart/2011/layout/HexagonRadial"/>
    <dgm:cxn modelId="{32A11CC9-8753-462A-89F3-CC93C7F0A7C1}" type="presParOf" srcId="{5AA7D186-E6AD-40F5-B9C0-8D42C3AC2E87}" destId="{2B7C8FCD-ACF8-4E3E-A76F-2E24ECD26EC9}" srcOrd="0" destOrd="0" presId="urn:microsoft.com/office/officeart/2011/layout/HexagonRadial"/>
    <dgm:cxn modelId="{14EB868B-6163-4175-8142-69B8F45D01D9}" type="presParOf" srcId="{5CD9D0BF-DC97-443B-9E1B-B2D01B5CB1F2}" destId="{ABA795F4-5BD1-476A-A80C-6324BF3A6EFA}" srcOrd="6" destOrd="0" presId="urn:microsoft.com/office/officeart/2011/layout/HexagonRadial"/>
    <dgm:cxn modelId="{03F77EFE-5CE0-4E0E-8CA7-0B870B635E93}" type="presParOf" srcId="{5CD9D0BF-DC97-443B-9E1B-B2D01B5CB1F2}" destId="{25996157-EE3E-421F-A77F-D92F1ED5A9F7}" srcOrd="7" destOrd="0" presId="urn:microsoft.com/office/officeart/2011/layout/HexagonRadial"/>
    <dgm:cxn modelId="{CF26C134-C548-4A52-B31E-BE3B8FC1F7D3}" type="presParOf" srcId="{25996157-EE3E-421F-A77F-D92F1ED5A9F7}" destId="{CCB8957E-4F68-4F22-B544-3AD4899F9C1B}" srcOrd="0" destOrd="0" presId="urn:microsoft.com/office/officeart/2011/layout/HexagonRadial"/>
    <dgm:cxn modelId="{8682C557-3EF0-48C9-8B0C-759103FECB3B}" type="presParOf" srcId="{5CD9D0BF-DC97-443B-9E1B-B2D01B5CB1F2}" destId="{597CC4B3-230A-41CF-A910-D7F18CCE564E}" srcOrd="8" destOrd="0" presId="urn:microsoft.com/office/officeart/2011/layout/HexagonRadial"/>
    <dgm:cxn modelId="{974B2717-5384-45F4-873E-6E807C734509}" type="presParOf" srcId="{5CD9D0BF-DC97-443B-9E1B-B2D01B5CB1F2}" destId="{7BA0FE9A-C2BA-430B-9277-8A97CEE6609E}" srcOrd="9" destOrd="0" presId="urn:microsoft.com/office/officeart/2011/layout/HexagonRadial"/>
    <dgm:cxn modelId="{5527B721-7152-4ED6-B9AA-7900ADEF94EF}" type="presParOf" srcId="{7BA0FE9A-C2BA-430B-9277-8A97CEE6609E}" destId="{F9444813-809F-49CC-AB8B-AEAB6F2EC2D4}" srcOrd="0" destOrd="0" presId="urn:microsoft.com/office/officeart/2011/layout/HexagonRadial"/>
    <dgm:cxn modelId="{9DC0F8F5-10A2-4A30-AEA7-E49BB719DDA6}" type="presParOf" srcId="{5CD9D0BF-DC97-443B-9E1B-B2D01B5CB1F2}" destId="{972345D1-6E8A-4676-A3A8-51F3ECC21DB5}" srcOrd="10" destOrd="0" presId="urn:microsoft.com/office/officeart/2011/layout/HexagonRadial"/>
    <dgm:cxn modelId="{412950A2-65E9-4BEE-AAB4-1EFF7A8260BA}" type="presParOf" srcId="{5CD9D0BF-DC97-443B-9E1B-B2D01B5CB1F2}" destId="{4C7F74F7-D4D9-4F4F-853B-D5523D2A1C0F}" srcOrd="11" destOrd="0" presId="urn:microsoft.com/office/officeart/2011/layout/HexagonRadial"/>
    <dgm:cxn modelId="{13030B4E-6DDA-4FBB-A1B7-E572E3A0F055}" type="presParOf" srcId="{4C7F74F7-D4D9-4F4F-853B-D5523D2A1C0F}" destId="{701C9BF5-466D-4776-B747-5317063DCA66}" srcOrd="0" destOrd="0" presId="urn:microsoft.com/office/officeart/2011/layout/HexagonRadial"/>
    <dgm:cxn modelId="{433917C6-4CDF-45F9-9751-E5123F6613CA}" type="presParOf" srcId="{5CD9D0BF-DC97-443B-9E1B-B2D01B5CB1F2}" destId="{DA3EC988-DF88-4AE5-8E78-D5575EE0524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E9C9E3B-7C93-4690-9334-5B4215AB6CBC}" type="doc">
      <dgm:prSet loTypeId="urn:microsoft.com/office/officeart/2008/layout/LinedList" loCatId="list" qsTypeId="urn:microsoft.com/office/officeart/2005/8/quickstyle/3d3" qsCatId="3D" csTypeId="urn:microsoft.com/office/officeart/2005/8/colors/colorful5" csCatId="colorful" phldr="1"/>
      <dgm:spPr/>
      <dgm:t>
        <a:bodyPr/>
        <a:lstStyle/>
        <a:p>
          <a:endParaRPr lang="en-US"/>
        </a:p>
      </dgm:t>
    </dgm:pt>
    <dgm:pt modelId="{E8BBEF71-D5AD-4770-A57A-8B2AB6653AAD}">
      <dgm:prSet phldrT="[Text]" custT="1"/>
      <dgm:spPr/>
      <dgm:t>
        <a:bodyPr/>
        <a:lstStyle/>
        <a:p>
          <a:r>
            <a:rPr lang="en-US" sz="2800" b="1" dirty="0" smtClean="0"/>
            <a:t>Coordinator’s Menu</a:t>
          </a:r>
          <a:endParaRPr lang="en-US" sz="2800" b="1" dirty="0"/>
        </a:p>
      </dgm:t>
      <dgm:extLst>
        <a:ext uri="{E40237B7-FDA0-4F09-8148-C483321AD2D9}">
          <dgm14:cNvPr xmlns:dgm14="http://schemas.microsoft.com/office/drawing/2010/diagram" id="0" name="" descr="Coordinator’s Menu&#10; 1.  Print Health Summary Menu&#10; 2.  Build Health Summary Type Menu&#10; 3.  Set-up Batch Print Locations&#10; 4.  List Batch Health Summary Locations&#10; 5.  CPRS Reports Tab Health Summary Types List Menu…&#10;"/>
        </a:ext>
      </dgm:extLst>
    </dgm:pt>
    <dgm:pt modelId="{6721016F-9E22-417A-82EE-5026785BE53C}" type="parTrans" cxnId="{5E57A892-66D7-4075-9C6D-A66E9B9997D5}">
      <dgm:prSet/>
      <dgm:spPr/>
      <dgm:t>
        <a:bodyPr/>
        <a:lstStyle/>
        <a:p>
          <a:endParaRPr lang="en-US" b="1"/>
        </a:p>
      </dgm:t>
    </dgm:pt>
    <dgm:pt modelId="{358AE791-5085-4AD8-A95C-9440348AD1E9}" type="sibTrans" cxnId="{5E57A892-66D7-4075-9C6D-A66E9B9997D5}">
      <dgm:prSet/>
      <dgm:spPr/>
      <dgm:t>
        <a:bodyPr/>
        <a:lstStyle/>
        <a:p>
          <a:endParaRPr lang="en-US" b="1"/>
        </a:p>
      </dgm:t>
    </dgm:pt>
    <dgm:pt modelId="{C80B3291-FD82-4981-80A2-E27C56A75CF6}">
      <dgm:prSet phldrT="[Text]" custT="1"/>
      <dgm:spPr/>
      <dgm:t>
        <a:bodyPr/>
        <a:lstStyle/>
        <a:p>
          <a:r>
            <a:rPr lang="en-US" sz="2800" b="1" dirty="0" smtClean="0"/>
            <a:t>1.  Print Health Summary Menu</a:t>
          </a:r>
          <a:endParaRPr lang="en-US" sz="2800" b="1" dirty="0"/>
        </a:p>
      </dgm:t>
      <dgm:extLst>
        <a:ext uri="{E40237B7-FDA0-4F09-8148-C483321AD2D9}">
          <dgm14:cNvPr xmlns:dgm14="http://schemas.microsoft.com/office/drawing/2010/diagram" id="0" name="" descr="Coordinator’s Menu&#10; 1.  Print Health Summary Menu&#10; 2.  Build Health Summary Type Menu&#10; 3.  Set-up Batch Print Locations&#10; 4.  List Batch Health Summary Locations&#10; 5.  CPRS Reports Tab Health Summary Types List Menu…&#10;"/>
        </a:ext>
      </dgm:extLst>
    </dgm:pt>
    <dgm:pt modelId="{95347008-B6CA-4B8C-B8FB-3F78FB743EE6}" type="parTrans" cxnId="{5FFCBC1D-C408-4BEE-9BB8-0D8498156067}">
      <dgm:prSet/>
      <dgm:spPr/>
      <dgm:t>
        <a:bodyPr/>
        <a:lstStyle/>
        <a:p>
          <a:endParaRPr lang="en-US" b="1"/>
        </a:p>
      </dgm:t>
    </dgm:pt>
    <dgm:pt modelId="{C777B302-C0FD-42BC-AE80-9FBE0200354C}" type="sibTrans" cxnId="{5FFCBC1D-C408-4BEE-9BB8-0D8498156067}">
      <dgm:prSet/>
      <dgm:spPr/>
      <dgm:t>
        <a:bodyPr/>
        <a:lstStyle/>
        <a:p>
          <a:endParaRPr lang="en-US" b="1"/>
        </a:p>
      </dgm:t>
    </dgm:pt>
    <dgm:pt modelId="{03D18CB9-8101-45C6-9095-793528E0D6F8}">
      <dgm:prSet phldrT="[Text]" custT="1"/>
      <dgm:spPr/>
      <dgm:t>
        <a:bodyPr/>
        <a:lstStyle/>
        <a:p>
          <a:r>
            <a:rPr lang="en-US" sz="2800" b="1" dirty="0" smtClean="0"/>
            <a:t>2.  Build Health Summary Type Menu</a:t>
          </a:r>
          <a:endParaRPr lang="en-US" sz="2800" b="1" dirty="0"/>
        </a:p>
      </dgm:t>
      <dgm:extLst>
        <a:ext uri="{E40237B7-FDA0-4F09-8148-C483321AD2D9}">
          <dgm14:cNvPr xmlns:dgm14="http://schemas.microsoft.com/office/drawing/2010/diagram" id="0" name="" descr="Coordinator’s Menu&#10; 1.  Print Health Summary Menu&#10; 2.  Build Health Summary Type Menu&#10; 3.  Set-up Batch Print Locations&#10; 4.  List Batch Health Summary Locations&#10; 5.  CPRS Reports Tab Health Summary Types List Menu…&#10;"/>
        </a:ext>
      </dgm:extLst>
    </dgm:pt>
    <dgm:pt modelId="{22378AD0-83EA-4D69-94AD-67B3C2DABD00}" type="parTrans" cxnId="{DF080B63-B443-4A8D-A4A7-4BA6F81A7253}">
      <dgm:prSet/>
      <dgm:spPr/>
      <dgm:t>
        <a:bodyPr/>
        <a:lstStyle/>
        <a:p>
          <a:endParaRPr lang="en-US" b="1"/>
        </a:p>
      </dgm:t>
    </dgm:pt>
    <dgm:pt modelId="{4BA2D4A7-3145-44AF-95D4-A3B716FD1AF9}" type="sibTrans" cxnId="{DF080B63-B443-4A8D-A4A7-4BA6F81A7253}">
      <dgm:prSet/>
      <dgm:spPr/>
      <dgm:t>
        <a:bodyPr/>
        <a:lstStyle/>
        <a:p>
          <a:endParaRPr lang="en-US" b="1"/>
        </a:p>
      </dgm:t>
    </dgm:pt>
    <dgm:pt modelId="{405D3922-0EAC-43F6-9C0F-6D9C7B710371}">
      <dgm:prSet phldrT="[Text]" custT="1"/>
      <dgm:spPr/>
      <dgm:t>
        <a:bodyPr/>
        <a:lstStyle/>
        <a:p>
          <a:r>
            <a:rPr lang="en-US" sz="2800" b="1" dirty="0" smtClean="0"/>
            <a:t>3.  Set-up Batch Print Locations</a:t>
          </a:r>
          <a:endParaRPr lang="en-US" sz="2800" b="1" dirty="0"/>
        </a:p>
      </dgm:t>
      <dgm:extLst>
        <a:ext uri="{E40237B7-FDA0-4F09-8148-C483321AD2D9}">
          <dgm14:cNvPr xmlns:dgm14="http://schemas.microsoft.com/office/drawing/2010/diagram" id="0" name="" descr="Coordinator’s Menu&#10; 1.  Print Health Summary Menu&#10; 2.  Build Health Summary Type Menu&#10; 3.  Set-up Batch Print Locations&#10; 4.  List Batch Health Summary Locations&#10; 5.  CPRS Reports Tab Health Summary Types List Menu…&#10;"/>
        </a:ext>
      </dgm:extLst>
    </dgm:pt>
    <dgm:pt modelId="{3C1C1581-6947-4D93-A573-CF5A7FA5BB21}" type="parTrans" cxnId="{1737C20B-21E7-4958-A24F-43B1C5AF3851}">
      <dgm:prSet/>
      <dgm:spPr/>
      <dgm:t>
        <a:bodyPr/>
        <a:lstStyle/>
        <a:p>
          <a:endParaRPr lang="en-US" b="1"/>
        </a:p>
      </dgm:t>
    </dgm:pt>
    <dgm:pt modelId="{829E2B47-39E8-4329-8520-56710F8C6319}" type="sibTrans" cxnId="{1737C20B-21E7-4958-A24F-43B1C5AF3851}">
      <dgm:prSet/>
      <dgm:spPr/>
      <dgm:t>
        <a:bodyPr/>
        <a:lstStyle/>
        <a:p>
          <a:endParaRPr lang="en-US" b="1"/>
        </a:p>
      </dgm:t>
    </dgm:pt>
    <dgm:pt modelId="{AA9F3665-2D8F-46BB-A3FE-ADB0E5944C6C}">
      <dgm:prSet phldrT="[Text]" custT="1"/>
      <dgm:spPr/>
      <dgm:t>
        <a:bodyPr/>
        <a:lstStyle/>
        <a:p>
          <a:r>
            <a:rPr lang="en-US" sz="2800" b="1" dirty="0" smtClean="0"/>
            <a:t>4.  List Batch Health Summary Locations</a:t>
          </a:r>
          <a:endParaRPr lang="en-US" sz="2800" b="1" dirty="0"/>
        </a:p>
      </dgm:t>
      <dgm:extLst>
        <a:ext uri="{E40237B7-FDA0-4F09-8148-C483321AD2D9}">
          <dgm14:cNvPr xmlns:dgm14="http://schemas.microsoft.com/office/drawing/2010/diagram" id="0" name="" descr="Coordinator’s Menu&#10; 1.  Print Health Summary Menu&#10; 2.  Build Health Summary Type Menu&#10; 3.  Set-up Batch Print Locations&#10; 4.  List Batch Health Summary Locations&#10; 5.  CPRS Reports Tab Health Summary Types List Menu…&#10;"/>
        </a:ext>
      </dgm:extLst>
    </dgm:pt>
    <dgm:pt modelId="{6144999E-4AA7-4C41-A0ED-0C27E7897AF9}" type="parTrans" cxnId="{CB882529-EBE9-445F-B839-78471E3812F1}">
      <dgm:prSet/>
      <dgm:spPr/>
      <dgm:t>
        <a:bodyPr/>
        <a:lstStyle/>
        <a:p>
          <a:endParaRPr lang="en-US" b="1"/>
        </a:p>
      </dgm:t>
    </dgm:pt>
    <dgm:pt modelId="{5F88A585-9484-407C-A305-851E91607826}" type="sibTrans" cxnId="{CB882529-EBE9-445F-B839-78471E3812F1}">
      <dgm:prSet/>
      <dgm:spPr/>
      <dgm:t>
        <a:bodyPr/>
        <a:lstStyle/>
        <a:p>
          <a:endParaRPr lang="en-US" b="1"/>
        </a:p>
      </dgm:t>
    </dgm:pt>
    <dgm:pt modelId="{DF52BB32-78B5-4E42-86A3-7FB1E7EC7506}">
      <dgm:prSet phldrT="[Text]" custT="1"/>
      <dgm:spPr/>
      <dgm:t>
        <a:bodyPr/>
        <a:lstStyle/>
        <a:p>
          <a:r>
            <a:rPr lang="en-US" sz="2800" b="1" dirty="0" smtClean="0"/>
            <a:t>5.  CPRS Reports Tab Health Summary Types List Menu…</a:t>
          </a:r>
          <a:endParaRPr lang="en-US" sz="2800" b="1" dirty="0"/>
        </a:p>
      </dgm:t>
      <dgm:extLst>
        <a:ext uri="{E40237B7-FDA0-4F09-8148-C483321AD2D9}">
          <dgm14:cNvPr xmlns:dgm14="http://schemas.microsoft.com/office/drawing/2010/diagram" id="0" name="" descr="Coordinator’s Menu&#10; 1.  Print Health Summary Menu&#10; 2.  Build Health Summary Type Menu&#10; 3.  Set-up Batch Print Locations&#10; 4.  List Batch Health Summary Locations&#10; 5.  CPRS Reports Tab Health Summary Types List Menu…&#10;"/>
        </a:ext>
      </dgm:extLst>
    </dgm:pt>
    <dgm:pt modelId="{A7259401-AF72-46C3-B18D-11CAF99A91EA}" type="parTrans" cxnId="{A6673271-61C2-4317-9247-CC9D4251B524}">
      <dgm:prSet/>
      <dgm:spPr/>
      <dgm:t>
        <a:bodyPr/>
        <a:lstStyle/>
        <a:p>
          <a:endParaRPr lang="en-US" b="1"/>
        </a:p>
      </dgm:t>
    </dgm:pt>
    <dgm:pt modelId="{D3B92F00-F0A3-425D-99FC-B3B4A079DE89}" type="sibTrans" cxnId="{A6673271-61C2-4317-9247-CC9D4251B524}">
      <dgm:prSet/>
      <dgm:spPr/>
      <dgm:t>
        <a:bodyPr/>
        <a:lstStyle/>
        <a:p>
          <a:endParaRPr lang="en-US" b="1"/>
        </a:p>
      </dgm:t>
    </dgm:pt>
    <dgm:pt modelId="{B82FC553-CD51-4323-AC4D-0AD5E070B96F}" type="pres">
      <dgm:prSet presAssocID="{4E9C9E3B-7C93-4690-9334-5B4215AB6CBC}" presName="vert0" presStyleCnt="0">
        <dgm:presLayoutVars>
          <dgm:dir/>
          <dgm:animOne val="branch"/>
          <dgm:animLvl val="lvl"/>
        </dgm:presLayoutVars>
      </dgm:prSet>
      <dgm:spPr/>
      <dgm:t>
        <a:bodyPr/>
        <a:lstStyle/>
        <a:p>
          <a:endParaRPr lang="en-US"/>
        </a:p>
      </dgm:t>
    </dgm:pt>
    <dgm:pt modelId="{4A17436C-AF85-4C7F-9CCC-ADF4C3BDDA4A}" type="pres">
      <dgm:prSet presAssocID="{E8BBEF71-D5AD-4770-A57A-8B2AB6653AAD}" presName="thickLine" presStyleLbl="alignNode1" presStyleIdx="0" presStyleCnt="1"/>
      <dgm:spPr/>
      <dgm:extLst>
        <a:ext uri="{E40237B7-FDA0-4F09-8148-C483321AD2D9}">
          <dgm14:cNvPr xmlns:dgm14="http://schemas.microsoft.com/office/drawing/2010/diagram" id="0" name="" descr="Coordinator’s Menu&#10; 1.  Print Health Summary Menu&#10; 2.  Build Health Summary Type Menu&#10; 3.  Set-up Batch Print Locations&#10; 4.  List Batch Health Summary Locations&#10; 5.  CPRS Reports Tab Health Summary Types List Menu…&#10;"/>
        </a:ext>
      </dgm:extLst>
    </dgm:pt>
    <dgm:pt modelId="{65EA4AD7-93DE-40DE-A57F-1C4CEA3453C8}" type="pres">
      <dgm:prSet presAssocID="{E8BBEF71-D5AD-4770-A57A-8B2AB6653AAD}" presName="horz1" presStyleCnt="0"/>
      <dgm:spPr/>
    </dgm:pt>
    <dgm:pt modelId="{ABB8F897-E28C-4218-B859-634176B67F95}" type="pres">
      <dgm:prSet presAssocID="{E8BBEF71-D5AD-4770-A57A-8B2AB6653AAD}" presName="tx1" presStyleLbl="revTx" presStyleIdx="0" presStyleCnt="6" custScaleX="169565"/>
      <dgm:spPr/>
      <dgm:t>
        <a:bodyPr/>
        <a:lstStyle/>
        <a:p>
          <a:endParaRPr lang="en-US"/>
        </a:p>
      </dgm:t>
    </dgm:pt>
    <dgm:pt modelId="{54F668EB-2285-402B-A6F3-1D9DCC026CC1}" type="pres">
      <dgm:prSet presAssocID="{E8BBEF71-D5AD-4770-A57A-8B2AB6653AAD}" presName="vert1" presStyleCnt="0"/>
      <dgm:spPr/>
    </dgm:pt>
    <dgm:pt modelId="{F2C932C3-9731-44E8-AE5C-9670781DB7A9}" type="pres">
      <dgm:prSet presAssocID="{C80B3291-FD82-4981-80A2-E27C56A75CF6}" presName="vertSpace2a" presStyleCnt="0"/>
      <dgm:spPr/>
    </dgm:pt>
    <dgm:pt modelId="{D995486E-6FE4-462C-9E16-6FE7571B0B44}" type="pres">
      <dgm:prSet presAssocID="{C80B3291-FD82-4981-80A2-E27C56A75CF6}" presName="horz2" presStyleCnt="0"/>
      <dgm:spPr/>
    </dgm:pt>
    <dgm:pt modelId="{336373D6-48D0-4E85-BCDD-5F244DFF618A}" type="pres">
      <dgm:prSet presAssocID="{C80B3291-FD82-4981-80A2-E27C56A75CF6}" presName="horzSpace2" presStyleCnt="0"/>
      <dgm:spPr/>
    </dgm:pt>
    <dgm:pt modelId="{A334724A-1BA3-441D-8F81-9165666746C8}" type="pres">
      <dgm:prSet presAssocID="{C80B3291-FD82-4981-80A2-E27C56A75CF6}" presName="tx2" presStyleLbl="revTx" presStyleIdx="1" presStyleCnt="6" custScaleX="90529"/>
      <dgm:spPr/>
      <dgm:t>
        <a:bodyPr/>
        <a:lstStyle/>
        <a:p>
          <a:endParaRPr lang="en-US"/>
        </a:p>
      </dgm:t>
    </dgm:pt>
    <dgm:pt modelId="{AC405234-C32C-4BFD-AF1C-674C3609CF33}" type="pres">
      <dgm:prSet presAssocID="{C80B3291-FD82-4981-80A2-E27C56A75CF6}" presName="vert2" presStyleCnt="0"/>
      <dgm:spPr/>
    </dgm:pt>
    <dgm:pt modelId="{E0347F7C-4EA2-41F9-8ACF-65CE79DFF208}" type="pres">
      <dgm:prSet presAssocID="{C80B3291-FD82-4981-80A2-E27C56A75CF6}" presName="thinLine2b" presStyleLbl="callout" presStyleIdx="0" presStyleCnt="5"/>
      <dgm:spPr/>
      <dgm:extLst>
        <a:ext uri="{E40237B7-FDA0-4F09-8148-C483321AD2D9}">
          <dgm14:cNvPr xmlns:dgm14="http://schemas.microsoft.com/office/drawing/2010/diagram" id="0" name="" descr="Coordinator’s Menu&#10; 1.  Print Health Summary Menu&#10; 2.  Build Health Summary Type Menu&#10; 3.  Set-up Batch Print Locations&#10; 4.  List Batch Health Summary Locations&#10; 5.  CPRS Reports Tab Health Summary Types List Menu…&#10;"/>
        </a:ext>
      </dgm:extLst>
    </dgm:pt>
    <dgm:pt modelId="{3C756716-7E8A-4598-A4DE-3F97DABD0580}" type="pres">
      <dgm:prSet presAssocID="{C80B3291-FD82-4981-80A2-E27C56A75CF6}" presName="vertSpace2b" presStyleCnt="0"/>
      <dgm:spPr/>
    </dgm:pt>
    <dgm:pt modelId="{BCE83518-561B-41E6-BFB2-64EC43D14BC5}" type="pres">
      <dgm:prSet presAssocID="{03D18CB9-8101-45C6-9095-793528E0D6F8}" presName="horz2" presStyleCnt="0"/>
      <dgm:spPr/>
    </dgm:pt>
    <dgm:pt modelId="{AB61DD8A-EFDE-44E0-8561-933C8E373AE9}" type="pres">
      <dgm:prSet presAssocID="{03D18CB9-8101-45C6-9095-793528E0D6F8}" presName="horzSpace2" presStyleCnt="0"/>
      <dgm:spPr/>
    </dgm:pt>
    <dgm:pt modelId="{D659C389-7789-41DD-A876-A4A9BF17DA81}" type="pres">
      <dgm:prSet presAssocID="{03D18CB9-8101-45C6-9095-793528E0D6F8}" presName="tx2" presStyleLbl="revTx" presStyleIdx="2" presStyleCnt="6" custScaleX="90529"/>
      <dgm:spPr/>
      <dgm:t>
        <a:bodyPr/>
        <a:lstStyle/>
        <a:p>
          <a:endParaRPr lang="en-US"/>
        </a:p>
      </dgm:t>
    </dgm:pt>
    <dgm:pt modelId="{22BE5940-F0D4-41C4-89AA-E9FA5D1B530E}" type="pres">
      <dgm:prSet presAssocID="{03D18CB9-8101-45C6-9095-793528E0D6F8}" presName="vert2" presStyleCnt="0"/>
      <dgm:spPr/>
    </dgm:pt>
    <dgm:pt modelId="{FD4909EF-E862-430E-8C2A-C710B50DD6A0}" type="pres">
      <dgm:prSet presAssocID="{03D18CB9-8101-45C6-9095-793528E0D6F8}" presName="thinLine2b" presStyleLbl="callout" presStyleIdx="1" presStyleCnt="5"/>
      <dgm:spPr/>
      <dgm:extLst>
        <a:ext uri="{E40237B7-FDA0-4F09-8148-C483321AD2D9}">
          <dgm14:cNvPr xmlns:dgm14="http://schemas.microsoft.com/office/drawing/2010/diagram" id="0" name="" descr="Coordinator’s Menu&#10; 1.  Print Health Summary Menu&#10; 2.  Build Health Summary Type Menu&#10; 3.  Set-up Batch Print Locations&#10; 4.  List Batch Health Summary Locations&#10; 5.  CPRS Reports Tab Health Summary Types List Menu…&#10;"/>
        </a:ext>
      </dgm:extLst>
    </dgm:pt>
    <dgm:pt modelId="{1BDCE6C5-A863-498D-BB6F-31E3ED300537}" type="pres">
      <dgm:prSet presAssocID="{03D18CB9-8101-45C6-9095-793528E0D6F8}" presName="vertSpace2b" presStyleCnt="0"/>
      <dgm:spPr/>
    </dgm:pt>
    <dgm:pt modelId="{FFB1497C-9CDC-4330-9B63-627B5D017F06}" type="pres">
      <dgm:prSet presAssocID="{405D3922-0EAC-43F6-9C0F-6D9C7B710371}" presName="horz2" presStyleCnt="0"/>
      <dgm:spPr/>
    </dgm:pt>
    <dgm:pt modelId="{E3E7CC9C-2FEB-4A4B-888D-735F28DBB5DC}" type="pres">
      <dgm:prSet presAssocID="{405D3922-0EAC-43F6-9C0F-6D9C7B710371}" presName="horzSpace2" presStyleCnt="0"/>
      <dgm:spPr/>
    </dgm:pt>
    <dgm:pt modelId="{B2ADC09E-846A-4592-B74A-A7452ED06395}" type="pres">
      <dgm:prSet presAssocID="{405D3922-0EAC-43F6-9C0F-6D9C7B710371}" presName="tx2" presStyleLbl="revTx" presStyleIdx="3" presStyleCnt="6" custScaleX="90529"/>
      <dgm:spPr/>
      <dgm:t>
        <a:bodyPr/>
        <a:lstStyle/>
        <a:p>
          <a:endParaRPr lang="en-US"/>
        </a:p>
      </dgm:t>
    </dgm:pt>
    <dgm:pt modelId="{65738421-59E6-4777-B0C8-3B78DFA56826}" type="pres">
      <dgm:prSet presAssocID="{405D3922-0EAC-43F6-9C0F-6D9C7B710371}" presName="vert2" presStyleCnt="0"/>
      <dgm:spPr/>
    </dgm:pt>
    <dgm:pt modelId="{FF883F34-9ADE-481F-BE2B-0570F962074E}" type="pres">
      <dgm:prSet presAssocID="{405D3922-0EAC-43F6-9C0F-6D9C7B710371}" presName="thinLine2b" presStyleLbl="callout" presStyleIdx="2" presStyleCnt="5"/>
      <dgm:spPr/>
      <dgm:extLst>
        <a:ext uri="{E40237B7-FDA0-4F09-8148-C483321AD2D9}">
          <dgm14:cNvPr xmlns:dgm14="http://schemas.microsoft.com/office/drawing/2010/diagram" id="0" name="" descr="Coordinator’s Menu&#10; 1.  Print Health Summary Menu&#10; 2.  Build Health Summary Type Menu&#10; 3.  Set-up Batch Print Locations&#10; 4.  List Batch Health Summary Locations&#10; 5.  CPRS Reports Tab Health Summary Types List Menu…&#10;"/>
        </a:ext>
      </dgm:extLst>
    </dgm:pt>
    <dgm:pt modelId="{211A6F11-A962-4527-BC7D-B998F02D703C}" type="pres">
      <dgm:prSet presAssocID="{405D3922-0EAC-43F6-9C0F-6D9C7B710371}" presName="vertSpace2b" presStyleCnt="0"/>
      <dgm:spPr/>
    </dgm:pt>
    <dgm:pt modelId="{92DDF325-A86E-48DD-8FC8-C413DF1A1044}" type="pres">
      <dgm:prSet presAssocID="{AA9F3665-2D8F-46BB-A3FE-ADB0E5944C6C}" presName="horz2" presStyleCnt="0"/>
      <dgm:spPr/>
    </dgm:pt>
    <dgm:pt modelId="{7F4624CC-CF15-490A-83A2-B39ADC7A1695}" type="pres">
      <dgm:prSet presAssocID="{AA9F3665-2D8F-46BB-A3FE-ADB0E5944C6C}" presName="horzSpace2" presStyleCnt="0"/>
      <dgm:spPr/>
    </dgm:pt>
    <dgm:pt modelId="{7DDC76DC-577D-4704-A7E7-AEC136AE2816}" type="pres">
      <dgm:prSet presAssocID="{AA9F3665-2D8F-46BB-A3FE-ADB0E5944C6C}" presName="tx2" presStyleLbl="revTx" presStyleIdx="4" presStyleCnt="6" custScaleX="90529"/>
      <dgm:spPr/>
      <dgm:t>
        <a:bodyPr/>
        <a:lstStyle/>
        <a:p>
          <a:endParaRPr lang="en-US"/>
        </a:p>
      </dgm:t>
    </dgm:pt>
    <dgm:pt modelId="{FA9B5406-5BCD-43C5-8B5B-A69EA36BE049}" type="pres">
      <dgm:prSet presAssocID="{AA9F3665-2D8F-46BB-A3FE-ADB0E5944C6C}" presName="vert2" presStyleCnt="0"/>
      <dgm:spPr/>
    </dgm:pt>
    <dgm:pt modelId="{0EE232F6-BD36-4A8B-91D1-7EB7087AA43A}" type="pres">
      <dgm:prSet presAssocID="{AA9F3665-2D8F-46BB-A3FE-ADB0E5944C6C}" presName="thinLine2b" presStyleLbl="callout" presStyleIdx="3" presStyleCnt="5"/>
      <dgm:spPr/>
      <dgm:extLst>
        <a:ext uri="{E40237B7-FDA0-4F09-8148-C483321AD2D9}">
          <dgm14:cNvPr xmlns:dgm14="http://schemas.microsoft.com/office/drawing/2010/diagram" id="0" name="" descr="Coordinator’s Menu&#10; 1.  Print Health Summary Menu&#10; 2.  Build Health Summary Type Menu&#10; 3.  Set-up Batch Print Locations&#10; 4.  List Batch Health Summary Locations&#10; 5.  CPRS Reports Tab Health Summary Types List Menu…&#10;"/>
        </a:ext>
      </dgm:extLst>
    </dgm:pt>
    <dgm:pt modelId="{41F02C21-F2B2-4DDE-8CD4-62497122FD13}" type="pres">
      <dgm:prSet presAssocID="{AA9F3665-2D8F-46BB-A3FE-ADB0E5944C6C}" presName="vertSpace2b" presStyleCnt="0"/>
      <dgm:spPr/>
    </dgm:pt>
    <dgm:pt modelId="{D605276D-D3E3-4D9D-ACBE-373792482C34}" type="pres">
      <dgm:prSet presAssocID="{DF52BB32-78B5-4E42-86A3-7FB1E7EC7506}" presName="horz2" presStyleCnt="0"/>
      <dgm:spPr/>
    </dgm:pt>
    <dgm:pt modelId="{246C29D6-AAB3-4979-BD6E-BD9814B3BC28}" type="pres">
      <dgm:prSet presAssocID="{DF52BB32-78B5-4E42-86A3-7FB1E7EC7506}" presName="horzSpace2" presStyleCnt="0"/>
      <dgm:spPr/>
    </dgm:pt>
    <dgm:pt modelId="{A0035954-414F-43BC-A1AE-5F52A4B4DDDB}" type="pres">
      <dgm:prSet presAssocID="{DF52BB32-78B5-4E42-86A3-7FB1E7EC7506}" presName="tx2" presStyleLbl="revTx" presStyleIdx="5" presStyleCnt="6" custScaleX="90529"/>
      <dgm:spPr/>
      <dgm:t>
        <a:bodyPr/>
        <a:lstStyle/>
        <a:p>
          <a:endParaRPr lang="en-US"/>
        </a:p>
      </dgm:t>
    </dgm:pt>
    <dgm:pt modelId="{D656D70A-5AD5-4715-8A0E-0FCF01AFDCCA}" type="pres">
      <dgm:prSet presAssocID="{DF52BB32-78B5-4E42-86A3-7FB1E7EC7506}" presName="vert2" presStyleCnt="0"/>
      <dgm:spPr/>
    </dgm:pt>
    <dgm:pt modelId="{73BBCAD4-D865-4161-B077-2A61451A54D7}" type="pres">
      <dgm:prSet presAssocID="{DF52BB32-78B5-4E42-86A3-7FB1E7EC7506}" presName="thinLine2b" presStyleLbl="callout" presStyleIdx="4" presStyleCnt="5"/>
      <dgm:spPr/>
      <dgm:extLst>
        <a:ext uri="{E40237B7-FDA0-4F09-8148-C483321AD2D9}">
          <dgm14:cNvPr xmlns:dgm14="http://schemas.microsoft.com/office/drawing/2010/diagram" id="0" name="" descr="Coordinator’s Menu&#10; 1.  Print Health Summary Menu&#10; 2.  Build Health Summary Type Menu&#10; 3.  Set-up Batch Print Locations&#10; 4.  List Batch Health Summary Locations&#10; 5.  CPRS Reports Tab Health Summary Types List Menu…&#10;"/>
        </a:ext>
      </dgm:extLst>
    </dgm:pt>
    <dgm:pt modelId="{47624974-3F59-4C07-98C8-6848603503EA}" type="pres">
      <dgm:prSet presAssocID="{DF52BB32-78B5-4E42-86A3-7FB1E7EC7506}" presName="vertSpace2b" presStyleCnt="0"/>
      <dgm:spPr/>
    </dgm:pt>
  </dgm:ptLst>
  <dgm:cxnLst>
    <dgm:cxn modelId="{3223B507-E3F6-404A-ABAB-93AC33F40BC0}" type="presOf" srcId="{AA9F3665-2D8F-46BB-A3FE-ADB0E5944C6C}" destId="{7DDC76DC-577D-4704-A7E7-AEC136AE2816}" srcOrd="0" destOrd="0" presId="urn:microsoft.com/office/officeart/2008/layout/LinedList"/>
    <dgm:cxn modelId="{84DC7A4D-D161-4515-867E-C259542FED1B}" type="presOf" srcId="{405D3922-0EAC-43F6-9C0F-6D9C7B710371}" destId="{B2ADC09E-846A-4592-B74A-A7452ED06395}" srcOrd="0" destOrd="0" presId="urn:microsoft.com/office/officeart/2008/layout/LinedList"/>
    <dgm:cxn modelId="{BF559F5D-E0B2-422C-A712-18C96BDBE001}" type="presOf" srcId="{E8BBEF71-D5AD-4770-A57A-8B2AB6653AAD}" destId="{ABB8F897-E28C-4218-B859-634176B67F95}" srcOrd="0" destOrd="0" presId="urn:microsoft.com/office/officeart/2008/layout/LinedList"/>
    <dgm:cxn modelId="{5E57A892-66D7-4075-9C6D-A66E9B9997D5}" srcId="{4E9C9E3B-7C93-4690-9334-5B4215AB6CBC}" destId="{E8BBEF71-D5AD-4770-A57A-8B2AB6653AAD}" srcOrd="0" destOrd="0" parTransId="{6721016F-9E22-417A-82EE-5026785BE53C}" sibTransId="{358AE791-5085-4AD8-A95C-9440348AD1E9}"/>
    <dgm:cxn modelId="{E3E64FFA-CB91-4BD4-A95C-08A9593AF1EB}" type="presOf" srcId="{C80B3291-FD82-4981-80A2-E27C56A75CF6}" destId="{A334724A-1BA3-441D-8F81-9165666746C8}" srcOrd="0" destOrd="0" presId="urn:microsoft.com/office/officeart/2008/layout/LinedList"/>
    <dgm:cxn modelId="{5FFCBC1D-C408-4BEE-9BB8-0D8498156067}" srcId="{E8BBEF71-D5AD-4770-A57A-8B2AB6653AAD}" destId="{C80B3291-FD82-4981-80A2-E27C56A75CF6}" srcOrd="0" destOrd="0" parTransId="{95347008-B6CA-4B8C-B8FB-3F78FB743EE6}" sibTransId="{C777B302-C0FD-42BC-AE80-9FBE0200354C}"/>
    <dgm:cxn modelId="{DF080B63-B443-4A8D-A4A7-4BA6F81A7253}" srcId="{E8BBEF71-D5AD-4770-A57A-8B2AB6653AAD}" destId="{03D18CB9-8101-45C6-9095-793528E0D6F8}" srcOrd="1" destOrd="0" parTransId="{22378AD0-83EA-4D69-94AD-67B3C2DABD00}" sibTransId="{4BA2D4A7-3145-44AF-95D4-A3B716FD1AF9}"/>
    <dgm:cxn modelId="{CB882529-EBE9-445F-B839-78471E3812F1}" srcId="{E8BBEF71-D5AD-4770-A57A-8B2AB6653AAD}" destId="{AA9F3665-2D8F-46BB-A3FE-ADB0E5944C6C}" srcOrd="3" destOrd="0" parTransId="{6144999E-4AA7-4C41-A0ED-0C27E7897AF9}" sibTransId="{5F88A585-9484-407C-A305-851E91607826}"/>
    <dgm:cxn modelId="{D3AB75E2-E9A4-4789-A49F-A1B11055A2D6}" type="presOf" srcId="{03D18CB9-8101-45C6-9095-793528E0D6F8}" destId="{D659C389-7789-41DD-A876-A4A9BF17DA81}" srcOrd="0" destOrd="0" presId="urn:microsoft.com/office/officeart/2008/layout/LinedList"/>
    <dgm:cxn modelId="{1737C20B-21E7-4958-A24F-43B1C5AF3851}" srcId="{E8BBEF71-D5AD-4770-A57A-8B2AB6653AAD}" destId="{405D3922-0EAC-43F6-9C0F-6D9C7B710371}" srcOrd="2" destOrd="0" parTransId="{3C1C1581-6947-4D93-A573-CF5A7FA5BB21}" sibTransId="{829E2B47-39E8-4329-8520-56710F8C6319}"/>
    <dgm:cxn modelId="{A6673271-61C2-4317-9247-CC9D4251B524}" srcId="{E8BBEF71-D5AD-4770-A57A-8B2AB6653AAD}" destId="{DF52BB32-78B5-4E42-86A3-7FB1E7EC7506}" srcOrd="4" destOrd="0" parTransId="{A7259401-AF72-46C3-B18D-11CAF99A91EA}" sibTransId="{D3B92F00-F0A3-425D-99FC-B3B4A079DE89}"/>
    <dgm:cxn modelId="{A9678967-81C2-4EE9-BD02-B2223D7DC838}" type="presOf" srcId="{DF52BB32-78B5-4E42-86A3-7FB1E7EC7506}" destId="{A0035954-414F-43BC-A1AE-5F52A4B4DDDB}" srcOrd="0" destOrd="0" presId="urn:microsoft.com/office/officeart/2008/layout/LinedList"/>
    <dgm:cxn modelId="{77B6061F-3877-4742-9BFC-E70D7A4CCCF2}" type="presOf" srcId="{4E9C9E3B-7C93-4690-9334-5B4215AB6CBC}" destId="{B82FC553-CD51-4323-AC4D-0AD5E070B96F}" srcOrd="0" destOrd="0" presId="urn:microsoft.com/office/officeart/2008/layout/LinedList"/>
    <dgm:cxn modelId="{E9422F7D-9C20-4AAD-B1F9-4D4F425521B8}" type="presParOf" srcId="{B82FC553-CD51-4323-AC4D-0AD5E070B96F}" destId="{4A17436C-AF85-4C7F-9CCC-ADF4C3BDDA4A}" srcOrd="0" destOrd="0" presId="urn:microsoft.com/office/officeart/2008/layout/LinedList"/>
    <dgm:cxn modelId="{ACB15296-5E89-490E-BFB3-DB5C47BBE856}" type="presParOf" srcId="{B82FC553-CD51-4323-AC4D-0AD5E070B96F}" destId="{65EA4AD7-93DE-40DE-A57F-1C4CEA3453C8}" srcOrd="1" destOrd="0" presId="urn:microsoft.com/office/officeart/2008/layout/LinedList"/>
    <dgm:cxn modelId="{0479A62A-276F-49FF-B858-C1B619EAD15B}" type="presParOf" srcId="{65EA4AD7-93DE-40DE-A57F-1C4CEA3453C8}" destId="{ABB8F897-E28C-4218-B859-634176B67F95}" srcOrd="0" destOrd="0" presId="urn:microsoft.com/office/officeart/2008/layout/LinedList"/>
    <dgm:cxn modelId="{0BC87866-ED1D-4BFF-9ACE-93ACAD1FDCAB}" type="presParOf" srcId="{65EA4AD7-93DE-40DE-A57F-1C4CEA3453C8}" destId="{54F668EB-2285-402B-A6F3-1D9DCC026CC1}" srcOrd="1" destOrd="0" presId="urn:microsoft.com/office/officeart/2008/layout/LinedList"/>
    <dgm:cxn modelId="{EE086C1D-2E89-4BA9-B3AA-4A821B63938C}" type="presParOf" srcId="{54F668EB-2285-402B-A6F3-1D9DCC026CC1}" destId="{F2C932C3-9731-44E8-AE5C-9670781DB7A9}" srcOrd="0" destOrd="0" presId="urn:microsoft.com/office/officeart/2008/layout/LinedList"/>
    <dgm:cxn modelId="{768CED9A-C0C4-4F57-9D4B-C85EF78587F8}" type="presParOf" srcId="{54F668EB-2285-402B-A6F3-1D9DCC026CC1}" destId="{D995486E-6FE4-462C-9E16-6FE7571B0B44}" srcOrd="1" destOrd="0" presId="urn:microsoft.com/office/officeart/2008/layout/LinedList"/>
    <dgm:cxn modelId="{1777BD63-FFF8-437C-9A2B-9F08CCF6D2F9}" type="presParOf" srcId="{D995486E-6FE4-462C-9E16-6FE7571B0B44}" destId="{336373D6-48D0-4E85-BCDD-5F244DFF618A}" srcOrd="0" destOrd="0" presId="urn:microsoft.com/office/officeart/2008/layout/LinedList"/>
    <dgm:cxn modelId="{08F68CB5-338B-4F09-AB6E-1B9FEB218E58}" type="presParOf" srcId="{D995486E-6FE4-462C-9E16-6FE7571B0B44}" destId="{A334724A-1BA3-441D-8F81-9165666746C8}" srcOrd="1" destOrd="0" presId="urn:microsoft.com/office/officeart/2008/layout/LinedList"/>
    <dgm:cxn modelId="{6D322E00-718F-4251-AD37-FB6FE960B9D6}" type="presParOf" srcId="{D995486E-6FE4-462C-9E16-6FE7571B0B44}" destId="{AC405234-C32C-4BFD-AF1C-674C3609CF33}" srcOrd="2" destOrd="0" presId="urn:microsoft.com/office/officeart/2008/layout/LinedList"/>
    <dgm:cxn modelId="{761D7257-DC07-4F08-9C29-FC7D76C51392}" type="presParOf" srcId="{54F668EB-2285-402B-A6F3-1D9DCC026CC1}" destId="{E0347F7C-4EA2-41F9-8ACF-65CE79DFF208}" srcOrd="2" destOrd="0" presId="urn:microsoft.com/office/officeart/2008/layout/LinedList"/>
    <dgm:cxn modelId="{2F64033D-7A84-4677-8123-04F0E246A9BE}" type="presParOf" srcId="{54F668EB-2285-402B-A6F3-1D9DCC026CC1}" destId="{3C756716-7E8A-4598-A4DE-3F97DABD0580}" srcOrd="3" destOrd="0" presId="urn:microsoft.com/office/officeart/2008/layout/LinedList"/>
    <dgm:cxn modelId="{2933521F-C310-48B2-8248-1470D38ACA06}" type="presParOf" srcId="{54F668EB-2285-402B-A6F3-1D9DCC026CC1}" destId="{BCE83518-561B-41E6-BFB2-64EC43D14BC5}" srcOrd="4" destOrd="0" presId="urn:microsoft.com/office/officeart/2008/layout/LinedList"/>
    <dgm:cxn modelId="{5DB39A90-1175-4FB4-B7E2-6B47548AFEA3}" type="presParOf" srcId="{BCE83518-561B-41E6-BFB2-64EC43D14BC5}" destId="{AB61DD8A-EFDE-44E0-8561-933C8E373AE9}" srcOrd="0" destOrd="0" presId="urn:microsoft.com/office/officeart/2008/layout/LinedList"/>
    <dgm:cxn modelId="{C73C199E-EEBD-4C3E-9C47-B17D3F46F029}" type="presParOf" srcId="{BCE83518-561B-41E6-BFB2-64EC43D14BC5}" destId="{D659C389-7789-41DD-A876-A4A9BF17DA81}" srcOrd="1" destOrd="0" presId="urn:microsoft.com/office/officeart/2008/layout/LinedList"/>
    <dgm:cxn modelId="{55C35C5F-17A9-44AF-B145-B7C14F83D769}" type="presParOf" srcId="{BCE83518-561B-41E6-BFB2-64EC43D14BC5}" destId="{22BE5940-F0D4-41C4-89AA-E9FA5D1B530E}" srcOrd="2" destOrd="0" presId="urn:microsoft.com/office/officeart/2008/layout/LinedList"/>
    <dgm:cxn modelId="{2F324ED0-9101-4B9C-AAF6-DB5210FF9582}" type="presParOf" srcId="{54F668EB-2285-402B-A6F3-1D9DCC026CC1}" destId="{FD4909EF-E862-430E-8C2A-C710B50DD6A0}" srcOrd="5" destOrd="0" presId="urn:microsoft.com/office/officeart/2008/layout/LinedList"/>
    <dgm:cxn modelId="{8403CEC1-994D-4A85-A6C4-A04CC7994535}" type="presParOf" srcId="{54F668EB-2285-402B-A6F3-1D9DCC026CC1}" destId="{1BDCE6C5-A863-498D-BB6F-31E3ED300537}" srcOrd="6" destOrd="0" presId="urn:microsoft.com/office/officeart/2008/layout/LinedList"/>
    <dgm:cxn modelId="{060FD4D7-227D-4CDC-AF54-527DE781FA49}" type="presParOf" srcId="{54F668EB-2285-402B-A6F3-1D9DCC026CC1}" destId="{FFB1497C-9CDC-4330-9B63-627B5D017F06}" srcOrd="7" destOrd="0" presId="urn:microsoft.com/office/officeart/2008/layout/LinedList"/>
    <dgm:cxn modelId="{D8E4871A-501D-4303-8EFA-7B8BA8D6F440}" type="presParOf" srcId="{FFB1497C-9CDC-4330-9B63-627B5D017F06}" destId="{E3E7CC9C-2FEB-4A4B-888D-735F28DBB5DC}" srcOrd="0" destOrd="0" presId="urn:microsoft.com/office/officeart/2008/layout/LinedList"/>
    <dgm:cxn modelId="{47D2321F-1940-4A0E-A031-E00A192CEA58}" type="presParOf" srcId="{FFB1497C-9CDC-4330-9B63-627B5D017F06}" destId="{B2ADC09E-846A-4592-B74A-A7452ED06395}" srcOrd="1" destOrd="0" presId="urn:microsoft.com/office/officeart/2008/layout/LinedList"/>
    <dgm:cxn modelId="{31D6E3F3-9F44-4F13-9312-3731ACA7A9ED}" type="presParOf" srcId="{FFB1497C-9CDC-4330-9B63-627B5D017F06}" destId="{65738421-59E6-4777-B0C8-3B78DFA56826}" srcOrd="2" destOrd="0" presId="urn:microsoft.com/office/officeart/2008/layout/LinedList"/>
    <dgm:cxn modelId="{B5E8A6FA-F9D6-4267-8F65-11CA10F5DEC6}" type="presParOf" srcId="{54F668EB-2285-402B-A6F3-1D9DCC026CC1}" destId="{FF883F34-9ADE-481F-BE2B-0570F962074E}" srcOrd="8" destOrd="0" presId="urn:microsoft.com/office/officeart/2008/layout/LinedList"/>
    <dgm:cxn modelId="{590842BF-14B3-49DF-8D0A-B9261F7D993C}" type="presParOf" srcId="{54F668EB-2285-402B-A6F3-1D9DCC026CC1}" destId="{211A6F11-A962-4527-BC7D-B998F02D703C}" srcOrd="9" destOrd="0" presId="urn:microsoft.com/office/officeart/2008/layout/LinedList"/>
    <dgm:cxn modelId="{B6D61031-9644-4401-AF6A-84615F54CA6D}" type="presParOf" srcId="{54F668EB-2285-402B-A6F3-1D9DCC026CC1}" destId="{92DDF325-A86E-48DD-8FC8-C413DF1A1044}" srcOrd="10" destOrd="0" presId="urn:microsoft.com/office/officeart/2008/layout/LinedList"/>
    <dgm:cxn modelId="{43D2E45F-568C-4063-9A3F-7657E98324BB}" type="presParOf" srcId="{92DDF325-A86E-48DD-8FC8-C413DF1A1044}" destId="{7F4624CC-CF15-490A-83A2-B39ADC7A1695}" srcOrd="0" destOrd="0" presId="urn:microsoft.com/office/officeart/2008/layout/LinedList"/>
    <dgm:cxn modelId="{EDE22F3E-8B49-4986-BC85-A51325C3A542}" type="presParOf" srcId="{92DDF325-A86E-48DD-8FC8-C413DF1A1044}" destId="{7DDC76DC-577D-4704-A7E7-AEC136AE2816}" srcOrd="1" destOrd="0" presId="urn:microsoft.com/office/officeart/2008/layout/LinedList"/>
    <dgm:cxn modelId="{D0906B86-D97B-44B5-8343-D56C173B62B9}" type="presParOf" srcId="{92DDF325-A86E-48DD-8FC8-C413DF1A1044}" destId="{FA9B5406-5BCD-43C5-8B5B-A69EA36BE049}" srcOrd="2" destOrd="0" presId="urn:microsoft.com/office/officeart/2008/layout/LinedList"/>
    <dgm:cxn modelId="{5CE2459E-0500-4B66-B6F6-73309925207C}" type="presParOf" srcId="{54F668EB-2285-402B-A6F3-1D9DCC026CC1}" destId="{0EE232F6-BD36-4A8B-91D1-7EB7087AA43A}" srcOrd="11" destOrd="0" presId="urn:microsoft.com/office/officeart/2008/layout/LinedList"/>
    <dgm:cxn modelId="{B46F5BD3-B9A1-4AC2-9ED5-1B2D34421829}" type="presParOf" srcId="{54F668EB-2285-402B-A6F3-1D9DCC026CC1}" destId="{41F02C21-F2B2-4DDE-8CD4-62497122FD13}" srcOrd="12" destOrd="0" presId="urn:microsoft.com/office/officeart/2008/layout/LinedList"/>
    <dgm:cxn modelId="{26BBD16B-33E0-442B-964A-208388E62D00}" type="presParOf" srcId="{54F668EB-2285-402B-A6F3-1D9DCC026CC1}" destId="{D605276D-D3E3-4D9D-ACBE-373792482C34}" srcOrd="13" destOrd="0" presId="urn:microsoft.com/office/officeart/2008/layout/LinedList"/>
    <dgm:cxn modelId="{FC0A1477-D727-46B9-880A-96FB6721C0E9}" type="presParOf" srcId="{D605276D-D3E3-4D9D-ACBE-373792482C34}" destId="{246C29D6-AAB3-4979-BD6E-BD9814B3BC28}" srcOrd="0" destOrd="0" presId="urn:microsoft.com/office/officeart/2008/layout/LinedList"/>
    <dgm:cxn modelId="{7E9395B4-C276-4674-AB7B-770C5843CF4D}" type="presParOf" srcId="{D605276D-D3E3-4D9D-ACBE-373792482C34}" destId="{A0035954-414F-43BC-A1AE-5F52A4B4DDDB}" srcOrd="1" destOrd="0" presId="urn:microsoft.com/office/officeart/2008/layout/LinedList"/>
    <dgm:cxn modelId="{CAD2FDEC-BAE5-4C66-BA9E-2333326CE90F}" type="presParOf" srcId="{D605276D-D3E3-4D9D-ACBE-373792482C34}" destId="{D656D70A-5AD5-4715-8A0E-0FCF01AFDCCA}" srcOrd="2" destOrd="0" presId="urn:microsoft.com/office/officeart/2008/layout/LinedList"/>
    <dgm:cxn modelId="{4C609D34-22D9-4044-8E32-E96B54A622C9}" type="presParOf" srcId="{54F668EB-2285-402B-A6F3-1D9DCC026CC1}" destId="{73BBCAD4-D865-4161-B077-2A61451A54D7}" srcOrd="14" destOrd="0" presId="urn:microsoft.com/office/officeart/2008/layout/LinedList"/>
    <dgm:cxn modelId="{E72A7C79-3D00-4009-A3FA-9115128077EA}" type="presParOf" srcId="{54F668EB-2285-402B-A6F3-1D9DCC026CC1}" destId="{47624974-3F59-4C07-98C8-6848603503EA}"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E9C9E3B-7C93-4690-9334-5B4215AB6CBC}" type="doc">
      <dgm:prSet loTypeId="urn:microsoft.com/office/officeart/2008/layout/LinedList" loCatId="list" qsTypeId="urn:microsoft.com/office/officeart/2005/8/quickstyle/3d3" qsCatId="3D" csTypeId="urn:microsoft.com/office/officeart/2005/8/colors/colorful5" csCatId="colorful" phldr="1"/>
      <dgm:spPr/>
      <dgm:t>
        <a:bodyPr/>
        <a:lstStyle/>
        <a:p>
          <a:endParaRPr lang="en-US"/>
        </a:p>
      </dgm:t>
    </dgm:pt>
    <dgm:pt modelId="{E8BBEF71-D5AD-4770-A57A-8B2AB6653AAD}">
      <dgm:prSet phldrT="[Text]" custT="1"/>
      <dgm:spPr/>
      <dgm:t>
        <a:bodyPr/>
        <a:lstStyle/>
        <a:p>
          <a:r>
            <a:rPr lang="en-US" sz="2800" b="1" dirty="0" smtClean="0"/>
            <a:t>Enhanced Menu</a:t>
          </a:r>
          <a:endParaRPr lang="en-US" sz="2800" b="1" dirty="0"/>
        </a:p>
      </dgm:t>
      <dgm:extLst>
        <a:ext uri="{E40237B7-FDA0-4F09-8148-C483321AD2D9}">
          <dgm14:cNvPr xmlns:dgm14="http://schemas.microsoft.com/office/drawing/2010/diagram" id="0" name="" descr="Enhanced Menu&#10; 1.  CPRS Reports Tab 'Health Summary Types List' Menu&#10; 2.  Ad Hoc Health Summary&#10; 3.  Create/Modify Health Summary Type&#10; 4.  Delete Health Summary Type&#10; 5.  Hospital Location Health Summary&#10;"/>
        </a:ext>
      </dgm:extLst>
    </dgm:pt>
    <dgm:pt modelId="{6721016F-9E22-417A-82EE-5026785BE53C}" type="parTrans" cxnId="{5E57A892-66D7-4075-9C6D-A66E9B9997D5}">
      <dgm:prSet/>
      <dgm:spPr/>
      <dgm:t>
        <a:bodyPr/>
        <a:lstStyle/>
        <a:p>
          <a:endParaRPr lang="en-US" sz="2800" b="1"/>
        </a:p>
      </dgm:t>
    </dgm:pt>
    <dgm:pt modelId="{358AE791-5085-4AD8-A95C-9440348AD1E9}" type="sibTrans" cxnId="{5E57A892-66D7-4075-9C6D-A66E9B9997D5}">
      <dgm:prSet/>
      <dgm:spPr/>
      <dgm:t>
        <a:bodyPr/>
        <a:lstStyle/>
        <a:p>
          <a:endParaRPr lang="en-US" sz="2800" b="1"/>
        </a:p>
      </dgm:t>
    </dgm:pt>
    <dgm:pt modelId="{C80B3291-FD82-4981-80A2-E27C56A75CF6}">
      <dgm:prSet phldrT="[Text]" custT="1"/>
      <dgm:spPr/>
      <dgm:t>
        <a:bodyPr/>
        <a:lstStyle/>
        <a:p>
          <a:r>
            <a:rPr lang="en-US" sz="2800" b="1" dirty="0" smtClean="0"/>
            <a:t>1.  CPRS Reports Tab 'Health Summary Types List' Menu</a:t>
          </a:r>
          <a:endParaRPr lang="en-US" sz="2800" b="1" dirty="0"/>
        </a:p>
      </dgm:t>
      <dgm:extLst>
        <a:ext uri="{E40237B7-FDA0-4F09-8148-C483321AD2D9}">
          <dgm14:cNvPr xmlns:dgm14="http://schemas.microsoft.com/office/drawing/2010/diagram" id="0" name="" descr="Enhanced Menu&#10; 1.  CPRS Reports Tab 'Health Summary Types List' Menu&#10; 2.  Ad Hoc Health Summary&#10; 3.  Create/Modify Health Summary Type&#10; 4.  Delete Health Summary Type&#10; 5.  Hospital Location Health Summary&#10;"/>
        </a:ext>
      </dgm:extLst>
    </dgm:pt>
    <dgm:pt modelId="{95347008-B6CA-4B8C-B8FB-3F78FB743EE6}" type="parTrans" cxnId="{5FFCBC1D-C408-4BEE-9BB8-0D8498156067}">
      <dgm:prSet/>
      <dgm:spPr/>
      <dgm:t>
        <a:bodyPr/>
        <a:lstStyle/>
        <a:p>
          <a:endParaRPr lang="en-US" sz="2800" b="1"/>
        </a:p>
      </dgm:t>
    </dgm:pt>
    <dgm:pt modelId="{C777B302-C0FD-42BC-AE80-9FBE0200354C}" type="sibTrans" cxnId="{5FFCBC1D-C408-4BEE-9BB8-0D8498156067}">
      <dgm:prSet/>
      <dgm:spPr/>
      <dgm:t>
        <a:bodyPr/>
        <a:lstStyle/>
        <a:p>
          <a:endParaRPr lang="en-US" sz="2800" b="1"/>
        </a:p>
      </dgm:t>
    </dgm:pt>
    <dgm:pt modelId="{AE0279E0-B6A2-4961-B080-32BEA7A3841B}">
      <dgm:prSet custT="1"/>
      <dgm:spPr/>
      <dgm:t>
        <a:bodyPr/>
        <a:lstStyle/>
        <a:p>
          <a:r>
            <a:rPr lang="en-US" sz="2800" b="1" dirty="0" smtClean="0"/>
            <a:t>2.  Ad Hoc Health Summary</a:t>
          </a:r>
          <a:endParaRPr lang="en-US" sz="2800" b="1" dirty="0"/>
        </a:p>
      </dgm:t>
      <dgm:extLst>
        <a:ext uri="{E40237B7-FDA0-4F09-8148-C483321AD2D9}">
          <dgm14:cNvPr xmlns:dgm14="http://schemas.microsoft.com/office/drawing/2010/diagram" id="0" name="" descr="Enhanced Menu&#10; 1.  CPRS Reports Tab 'Health Summary Types List' Menu&#10; 2.  Ad Hoc Health Summary&#10; 3.  Create/Modify Health Summary Type&#10; 4.  Delete Health Summary Type&#10; 5.  Hospital Location Health Summary&#10;"/>
        </a:ext>
      </dgm:extLst>
    </dgm:pt>
    <dgm:pt modelId="{BDF92023-BA73-41AB-9162-828DE92EEA27}" type="parTrans" cxnId="{D2EB3B5A-698E-4F94-86EB-FE0184EBFE72}">
      <dgm:prSet/>
      <dgm:spPr/>
      <dgm:t>
        <a:bodyPr/>
        <a:lstStyle/>
        <a:p>
          <a:endParaRPr lang="en-US" sz="2800" b="1"/>
        </a:p>
      </dgm:t>
    </dgm:pt>
    <dgm:pt modelId="{4704569F-3DD3-4AB6-A773-8F73A783598D}" type="sibTrans" cxnId="{D2EB3B5A-698E-4F94-86EB-FE0184EBFE72}">
      <dgm:prSet/>
      <dgm:spPr/>
      <dgm:t>
        <a:bodyPr/>
        <a:lstStyle/>
        <a:p>
          <a:endParaRPr lang="en-US" sz="2800" b="1"/>
        </a:p>
      </dgm:t>
    </dgm:pt>
    <dgm:pt modelId="{753003B6-245A-41FA-A6C5-144834D859CB}">
      <dgm:prSet custT="1"/>
      <dgm:spPr/>
      <dgm:t>
        <a:bodyPr/>
        <a:lstStyle/>
        <a:p>
          <a:r>
            <a:rPr lang="en-US" sz="2800" b="1" dirty="0" smtClean="0"/>
            <a:t>3.  Create/Modify Health Summary Type</a:t>
          </a:r>
          <a:endParaRPr lang="en-US" sz="2800" b="1" dirty="0"/>
        </a:p>
      </dgm:t>
      <dgm:extLst>
        <a:ext uri="{E40237B7-FDA0-4F09-8148-C483321AD2D9}">
          <dgm14:cNvPr xmlns:dgm14="http://schemas.microsoft.com/office/drawing/2010/diagram" id="0" name="" descr="Enhanced Menu&#10; 1.  CPRS Reports Tab 'Health Summary Types List' Menu&#10; 2.  Ad Hoc Health Summary&#10; 3.  Create/Modify Health Summary Type&#10; 4.  Delete Health Summary Type&#10; 5.  Hospital Location Health Summary&#10;"/>
        </a:ext>
      </dgm:extLst>
    </dgm:pt>
    <dgm:pt modelId="{7E77BACE-0F1A-44C1-87FD-BAA4AF4AE747}" type="parTrans" cxnId="{E53D50DC-C1E5-43B2-95C9-FC9BFD30A918}">
      <dgm:prSet/>
      <dgm:spPr/>
      <dgm:t>
        <a:bodyPr/>
        <a:lstStyle/>
        <a:p>
          <a:endParaRPr lang="en-US" sz="2800" b="1"/>
        </a:p>
      </dgm:t>
    </dgm:pt>
    <dgm:pt modelId="{080AAF2F-2A53-4718-8DF6-0FC8F37DCC21}" type="sibTrans" cxnId="{E53D50DC-C1E5-43B2-95C9-FC9BFD30A918}">
      <dgm:prSet/>
      <dgm:spPr/>
      <dgm:t>
        <a:bodyPr/>
        <a:lstStyle/>
        <a:p>
          <a:endParaRPr lang="en-US" sz="2800" b="1"/>
        </a:p>
      </dgm:t>
    </dgm:pt>
    <dgm:pt modelId="{0E47546F-7901-4973-8307-8CCBFC982A25}">
      <dgm:prSet custT="1"/>
      <dgm:spPr/>
      <dgm:t>
        <a:bodyPr/>
        <a:lstStyle/>
        <a:p>
          <a:r>
            <a:rPr lang="en-US" sz="2800" b="1" dirty="0" smtClean="0"/>
            <a:t>4.  Delete Health Summary Type</a:t>
          </a:r>
          <a:endParaRPr lang="en-US" sz="2800" b="1" dirty="0"/>
        </a:p>
      </dgm:t>
      <dgm:extLst>
        <a:ext uri="{E40237B7-FDA0-4F09-8148-C483321AD2D9}">
          <dgm14:cNvPr xmlns:dgm14="http://schemas.microsoft.com/office/drawing/2010/diagram" id="0" name="" descr="Enhanced Menu&#10; 1.  CPRS Reports Tab 'Health Summary Types List' Menu&#10; 2.  Ad Hoc Health Summary&#10; 3.  Create/Modify Health Summary Type&#10; 4.  Delete Health Summary Type&#10; 5.  Hospital Location Health Summary&#10;"/>
        </a:ext>
      </dgm:extLst>
    </dgm:pt>
    <dgm:pt modelId="{7BA0B15B-95AD-48D9-BFAC-6ECF10124D60}" type="parTrans" cxnId="{79BAB129-9BEF-4B44-A836-FC6571467EE6}">
      <dgm:prSet/>
      <dgm:spPr/>
      <dgm:t>
        <a:bodyPr/>
        <a:lstStyle/>
        <a:p>
          <a:endParaRPr lang="en-US" sz="2800" b="1"/>
        </a:p>
      </dgm:t>
    </dgm:pt>
    <dgm:pt modelId="{1205F224-1C6C-4F3F-A516-9B9C16F489D3}" type="sibTrans" cxnId="{79BAB129-9BEF-4B44-A836-FC6571467EE6}">
      <dgm:prSet/>
      <dgm:spPr/>
      <dgm:t>
        <a:bodyPr/>
        <a:lstStyle/>
        <a:p>
          <a:endParaRPr lang="en-US" sz="2800" b="1"/>
        </a:p>
      </dgm:t>
    </dgm:pt>
    <dgm:pt modelId="{3C407029-6554-46EA-AFAB-FC11B4370769}">
      <dgm:prSet custT="1"/>
      <dgm:spPr/>
      <dgm:t>
        <a:bodyPr/>
        <a:lstStyle/>
        <a:p>
          <a:r>
            <a:rPr lang="en-US" sz="2800" b="1" dirty="0" smtClean="0"/>
            <a:t>5.  Hospital Location Health Summary</a:t>
          </a:r>
          <a:endParaRPr lang="en-US" sz="2800" b="1" dirty="0"/>
        </a:p>
      </dgm:t>
      <dgm:extLst>
        <a:ext uri="{E40237B7-FDA0-4F09-8148-C483321AD2D9}">
          <dgm14:cNvPr xmlns:dgm14="http://schemas.microsoft.com/office/drawing/2010/diagram" id="0" name="" descr="Enhanced Menu&#10; 1.  CPRS Reports Tab 'Health Summary Types List' Menu&#10; 2.  Ad Hoc Health Summary&#10; 3.  Create/Modify Health Summary Type&#10; 4.  Delete Health Summary Type&#10; 5.  Hospital Location Health Summary&#10;"/>
        </a:ext>
      </dgm:extLst>
    </dgm:pt>
    <dgm:pt modelId="{FAD8B520-BF21-404A-8A12-9DF17FEAF63C}" type="parTrans" cxnId="{7DC1E20B-0BC2-453C-97A1-92F62AB5BF61}">
      <dgm:prSet/>
      <dgm:spPr/>
      <dgm:t>
        <a:bodyPr/>
        <a:lstStyle/>
        <a:p>
          <a:endParaRPr lang="en-US" sz="2800" b="1"/>
        </a:p>
      </dgm:t>
    </dgm:pt>
    <dgm:pt modelId="{E8A8B1D9-9C53-4D10-8BD5-6E3F8F9F87D8}" type="sibTrans" cxnId="{7DC1E20B-0BC2-453C-97A1-92F62AB5BF61}">
      <dgm:prSet/>
      <dgm:spPr/>
      <dgm:t>
        <a:bodyPr/>
        <a:lstStyle/>
        <a:p>
          <a:endParaRPr lang="en-US" sz="2800" b="1"/>
        </a:p>
      </dgm:t>
    </dgm:pt>
    <dgm:pt modelId="{B82FC553-CD51-4323-AC4D-0AD5E070B96F}" type="pres">
      <dgm:prSet presAssocID="{4E9C9E3B-7C93-4690-9334-5B4215AB6CBC}" presName="vert0" presStyleCnt="0">
        <dgm:presLayoutVars>
          <dgm:dir/>
          <dgm:animOne val="branch"/>
          <dgm:animLvl val="lvl"/>
        </dgm:presLayoutVars>
      </dgm:prSet>
      <dgm:spPr/>
      <dgm:t>
        <a:bodyPr/>
        <a:lstStyle/>
        <a:p>
          <a:endParaRPr lang="en-US"/>
        </a:p>
      </dgm:t>
    </dgm:pt>
    <dgm:pt modelId="{4A17436C-AF85-4C7F-9CCC-ADF4C3BDDA4A}" type="pres">
      <dgm:prSet presAssocID="{E8BBEF71-D5AD-4770-A57A-8B2AB6653AAD}" presName="thickLine" presStyleLbl="alignNode1" presStyleIdx="0" presStyleCnt="1"/>
      <dgm:spPr/>
      <dgm:extLst>
        <a:ext uri="{E40237B7-FDA0-4F09-8148-C483321AD2D9}">
          <dgm14:cNvPr xmlns:dgm14="http://schemas.microsoft.com/office/drawing/2010/diagram" id="0" name="" descr="Enhanced Menu&#10; 1.  CPRS Reports Tab 'Health Summary Types List' Menu&#10; 2.  Ad Hoc Health Summary&#10; 3.  Create/Modify Health Summary Type&#10; 4.  Delete Health Summary Type&#10; 5.  Hospital Location Health Summary&#10;"/>
        </a:ext>
      </dgm:extLst>
    </dgm:pt>
    <dgm:pt modelId="{65EA4AD7-93DE-40DE-A57F-1C4CEA3453C8}" type="pres">
      <dgm:prSet presAssocID="{E8BBEF71-D5AD-4770-A57A-8B2AB6653AAD}" presName="horz1" presStyleCnt="0"/>
      <dgm:spPr/>
    </dgm:pt>
    <dgm:pt modelId="{ABB8F897-E28C-4218-B859-634176B67F95}" type="pres">
      <dgm:prSet presAssocID="{E8BBEF71-D5AD-4770-A57A-8B2AB6653AAD}" presName="tx1" presStyleLbl="revTx" presStyleIdx="0" presStyleCnt="6" custScaleX="145317"/>
      <dgm:spPr/>
      <dgm:t>
        <a:bodyPr/>
        <a:lstStyle/>
        <a:p>
          <a:endParaRPr lang="en-US"/>
        </a:p>
      </dgm:t>
    </dgm:pt>
    <dgm:pt modelId="{54F668EB-2285-402B-A6F3-1D9DCC026CC1}" type="pres">
      <dgm:prSet presAssocID="{E8BBEF71-D5AD-4770-A57A-8B2AB6653AAD}" presName="vert1" presStyleCnt="0"/>
      <dgm:spPr/>
    </dgm:pt>
    <dgm:pt modelId="{F2C932C3-9731-44E8-AE5C-9670781DB7A9}" type="pres">
      <dgm:prSet presAssocID="{C80B3291-FD82-4981-80A2-E27C56A75CF6}" presName="vertSpace2a" presStyleCnt="0"/>
      <dgm:spPr/>
    </dgm:pt>
    <dgm:pt modelId="{D995486E-6FE4-462C-9E16-6FE7571B0B44}" type="pres">
      <dgm:prSet presAssocID="{C80B3291-FD82-4981-80A2-E27C56A75CF6}" presName="horz2" presStyleCnt="0"/>
      <dgm:spPr/>
    </dgm:pt>
    <dgm:pt modelId="{336373D6-48D0-4E85-BCDD-5F244DFF618A}" type="pres">
      <dgm:prSet presAssocID="{C80B3291-FD82-4981-80A2-E27C56A75CF6}" presName="horzSpace2" presStyleCnt="0"/>
      <dgm:spPr/>
    </dgm:pt>
    <dgm:pt modelId="{A334724A-1BA3-441D-8F81-9165666746C8}" type="pres">
      <dgm:prSet presAssocID="{C80B3291-FD82-4981-80A2-E27C56A75CF6}" presName="tx2" presStyleLbl="revTx" presStyleIdx="1" presStyleCnt="6" custScaleX="90529"/>
      <dgm:spPr/>
      <dgm:t>
        <a:bodyPr/>
        <a:lstStyle/>
        <a:p>
          <a:endParaRPr lang="en-US"/>
        </a:p>
      </dgm:t>
    </dgm:pt>
    <dgm:pt modelId="{AC405234-C32C-4BFD-AF1C-674C3609CF33}" type="pres">
      <dgm:prSet presAssocID="{C80B3291-FD82-4981-80A2-E27C56A75CF6}" presName="vert2" presStyleCnt="0"/>
      <dgm:spPr/>
    </dgm:pt>
    <dgm:pt modelId="{E0347F7C-4EA2-41F9-8ACF-65CE79DFF208}" type="pres">
      <dgm:prSet presAssocID="{C80B3291-FD82-4981-80A2-E27C56A75CF6}" presName="thinLine2b" presStyleLbl="callout" presStyleIdx="0" presStyleCnt="5"/>
      <dgm:spPr/>
      <dgm:extLst>
        <a:ext uri="{E40237B7-FDA0-4F09-8148-C483321AD2D9}">
          <dgm14:cNvPr xmlns:dgm14="http://schemas.microsoft.com/office/drawing/2010/diagram" id="0" name="" descr="Enhanced Menu&#10; 1.  CPRS Reports Tab 'Health Summary Types List' Menu&#10; 2.  Ad Hoc Health Summary&#10; 3.  Create/Modify Health Summary Type&#10; 4.  Delete Health Summary Type&#10; 5.  Hospital Location Health Summary&#10;"/>
        </a:ext>
      </dgm:extLst>
    </dgm:pt>
    <dgm:pt modelId="{3C756716-7E8A-4598-A4DE-3F97DABD0580}" type="pres">
      <dgm:prSet presAssocID="{C80B3291-FD82-4981-80A2-E27C56A75CF6}" presName="vertSpace2b" presStyleCnt="0"/>
      <dgm:spPr/>
    </dgm:pt>
    <dgm:pt modelId="{B97CF9EF-A3BA-4396-A9B0-BEEFA90B5B6B}" type="pres">
      <dgm:prSet presAssocID="{AE0279E0-B6A2-4961-B080-32BEA7A3841B}" presName="horz2" presStyleCnt="0"/>
      <dgm:spPr/>
    </dgm:pt>
    <dgm:pt modelId="{8784769D-21EB-410C-82A1-3A69648F190D}" type="pres">
      <dgm:prSet presAssocID="{AE0279E0-B6A2-4961-B080-32BEA7A3841B}" presName="horzSpace2" presStyleCnt="0"/>
      <dgm:spPr/>
    </dgm:pt>
    <dgm:pt modelId="{8B589E73-2CAA-4C30-A537-7ADB3FE12950}" type="pres">
      <dgm:prSet presAssocID="{AE0279E0-B6A2-4961-B080-32BEA7A3841B}" presName="tx2" presStyleLbl="revTx" presStyleIdx="2" presStyleCnt="6"/>
      <dgm:spPr/>
      <dgm:t>
        <a:bodyPr/>
        <a:lstStyle/>
        <a:p>
          <a:endParaRPr lang="en-US"/>
        </a:p>
      </dgm:t>
    </dgm:pt>
    <dgm:pt modelId="{26D76EDE-EB24-4EBD-B53C-A30E14A42C07}" type="pres">
      <dgm:prSet presAssocID="{AE0279E0-B6A2-4961-B080-32BEA7A3841B}" presName="vert2" presStyleCnt="0"/>
      <dgm:spPr/>
    </dgm:pt>
    <dgm:pt modelId="{237A58EA-36C9-477E-A5C5-322DC1F16A70}" type="pres">
      <dgm:prSet presAssocID="{AE0279E0-B6A2-4961-B080-32BEA7A3841B}" presName="thinLine2b" presStyleLbl="callout" presStyleIdx="1" presStyleCnt="5"/>
      <dgm:spPr/>
      <dgm:extLst>
        <a:ext uri="{E40237B7-FDA0-4F09-8148-C483321AD2D9}">
          <dgm14:cNvPr xmlns:dgm14="http://schemas.microsoft.com/office/drawing/2010/diagram" id="0" name="" descr="Enhanced Menu&#10; 1.  CPRS Reports Tab 'Health Summary Types List' Menu&#10; 2.  Ad Hoc Health Summary&#10; 3.  Create/Modify Health Summary Type&#10; 4.  Delete Health Summary Type&#10; 5.  Hospital Location Health Summary&#10;"/>
        </a:ext>
      </dgm:extLst>
    </dgm:pt>
    <dgm:pt modelId="{5130D115-063E-4B23-8722-DB32FBFDDF75}" type="pres">
      <dgm:prSet presAssocID="{AE0279E0-B6A2-4961-B080-32BEA7A3841B}" presName="vertSpace2b" presStyleCnt="0"/>
      <dgm:spPr/>
    </dgm:pt>
    <dgm:pt modelId="{D9B3D2DD-56F1-4002-B9C6-2F88653B9B44}" type="pres">
      <dgm:prSet presAssocID="{753003B6-245A-41FA-A6C5-144834D859CB}" presName="horz2" presStyleCnt="0"/>
      <dgm:spPr/>
    </dgm:pt>
    <dgm:pt modelId="{42385BBF-D6AC-4AB6-9B26-646FD739EDB1}" type="pres">
      <dgm:prSet presAssocID="{753003B6-245A-41FA-A6C5-144834D859CB}" presName="horzSpace2" presStyleCnt="0"/>
      <dgm:spPr/>
    </dgm:pt>
    <dgm:pt modelId="{D6668E53-7711-4A48-A832-E73C1E41213B}" type="pres">
      <dgm:prSet presAssocID="{753003B6-245A-41FA-A6C5-144834D859CB}" presName="tx2" presStyleLbl="revTx" presStyleIdx="3" presStyleCnt="6"/>
      <dgm:spPr/>
      <dgm:t>
        <a:bodyPr/>
        <a:lstStyle/>
        <a:p>
          <a:endParaRPr lang="en-US"/>
        </a:p>
      </dgm:t>
    </dgm:pt>
    <dgm:pt modelId="{9AE702A6-8660-40C7-B68D-8C68954C75EE}" type="pres">
      <dgm:prSet presAssocID="{753003B6-245A-41FA-A6C5-144834D859CB}" presName="vert2" presStyleCnt="0"/>
      <dgm:spPr/>
    </dgm:pt>
    <dgm:pt modelId="{DEF5D8E8-3328-4B3E-A919-115A106A5188}" type="pres">
      <dgm:prSet presAssocID="{753003B6-245A-41FA-A6C5-144834D859CB}" presName="thinLine2b" presStyleLbl="callout" presStyleIdx="2" presStyleCnt="5"/>
      <dgm:spPr/>
      <dgm:extLst>
        <a:ext uri="{E40237B7-FDA0-4F09-8148-C483321AD2D9}">
          <dgm14:cNvPr xmlns:dgm14="http://schemas.microsoft.com/office/drawing/2010/diagram" id="0" name="" descr="Enhanced Menu&#10; 1.  CPRS Reports Tab 'Health Summary Types List' Menu&#10; 2.  Ad Hoc Health Summary&#10; 3.  Create/Modify Health Summary Type&#10; 4.  Delete Health Summary Type&#10; 5.  Hospital Location Health Summary&#10;"/>
        </a:ext>
      </dgm:extLst>
    </dgm:pt>
    <dgm:pt modelId="{17745E0C-4DB2-45C5-9F7C-232B174F82A3}" type="pres">
      <dgm:prSet presAssocID="{753003B6-245A-41FA-A6C5-144834D859CB}" presName="vertSpace2b" presStyleCnt="0"/>
      <dgm:spPr/>
    </dgm:pt>
    <dgm:pt modelId="{092CE248-18DC-4424-885F-380300D4E986}" type="pres">
      <dgm:prSet presAssocID="{0E47546F-7901-4973-8307-8CCBFC982A25}" presName="horz2" presStyleCnt="0"/>
      <dgm:spPr/>
    </dgm:pt>
    <dgm:pt modelId="{72E3C0F5-A136-4F30-A100-8445CB752FA8}" type="pres">
      <dgm:prSet presAssocID="{0E47546F-7901-4973-8307-8CCBFC982A25}" presName="horzSpace2" presStyleCnt="0"/>
      <dgm:spPr/>
    </dgm:pt>
    <dgm:pt modelId="{E3185F5B-207F-40AB-B6F1-18703B8F6EB6}" type="pres">
      <dgm:prSet presAssocID="{0E47546F-7901-4973-8307-8CCBFC982A25}" presName="tx2" presStyleLbl="revTx" presStyleIdx="4" presStyleCnt="6"/>
      <dgm:spPr/>
      <dgm:t>
        <a:bodyPr/>
        <a:lstStyle/>
        <a:p>
          <a:endParaRPr lang="en-US"/>
        </a:p>
      </dgm:t>
    </dgm:pt>
    <dgm:pt modelId="{6BCF869B-FB93-40F9-8763-D569755D99FA}" type="pres">
      <dgm:prSet presAssocID="{0E47546F-7901-4973-8307-8CCBFC982A25}" presName="vert2" presStyleCnt="0"/>
      <dgm:spPr/>
    </dgm:pt>
    <dgm:pt modelId="{785836CE-277F-47FD-9358-1B2D025C56A7}" type="pres">
      <dgm:prSet presAssocID="{0E47546F-7901-4973-8307-8CCBFC982A25}" presName="thinLine2b" presStyleLbl="callout" presStyleIdx="3" presStyleCnt="5"/>
      <dgm:spPr/>
      <dgm:extLst>
        <a:ext uri="{E40237B7-FDA0-4F09-8148-C483321AD2D9}">
          <dgm14:cNvPr xmlns:dgm14="http://schemas.microsoft.com/office/drawing/2010/diagram" id="0" name="" descr="Enhanced Menu&#10; 1.  CPRS Reports Tab 'Health Summary Types List' Menu&#10; 2.  Ad Hoc Health Summary&#10; 3.  Create/Modify Health Summary Type&#10; 4.  Delete Health Summary Type&#10; 5.  Hospital Location Health Summary&#10;"/>
        </a:ext>
      </dgm:extLst>
    </dgm:pt>
    <dgm:pt modelId="{A3159968-A5AD-4BA8-B03D-B045FF033555}" type="pres">
      <dgm:prSet presAssocID="{0E47546F-7901-4973-8307-8CCBFC982A25}" presName="vertSpace2b" presStyleCnt="0"/>
      <dgm:spPr/>
    </dgm:pt>
    <dgm:pt modelId="{A3681015-FAFA-4FAC-974F-0F41040A965D}" type="pres">
      <dgm:prSet presAssocID="{3C407029-6554-46EA-AFAB-FC11B4370769}" presName="horz2" presStyleCnt="0"/>
      <dgm:spPr/>
    </dgm:pt>
    <dgm:pt modelId="{41051C1F-1B3D-4AE4-A16E-B483FCCF2DFE}" type="pres">
      <dgm:prSet presAssocID="{3C407029-6554-46EA-AFAB-FC11B4370769}" presName="horzSpace2" presStyleCnt="0"/>
      <dgm:spPr/>
    </dgm:pt>
    <dgm:pt modelId="{F3E527E2-973E-403F-9738-C69304FBC4A3}" type="pres">
      <dgm:prSet presAssocID="{3C407029-6554-46EA-AFAB-FC11B4370769}" presName="tx2" presStyleLbl="revTx" presStyleIdx="5" presStyleCnt="6"/>
      <dgm:spPr/>
      <dgm:t>
        <a:bodyPr/>
        <a:lstStyle/>
        <a:p>
          <a:endParaRPr lang="en-US"/>
        </a:p>
      </dgm:t>
    </dgm:pt>
    <dgm:pt modelId="{50FA14CE-4668-49BA-A6E3-C1D24F779D8C}" type="pres">
      <dgm:prSet presAssocID="{3C407029-6554-46EA-AFAB-FC11B4370769}" presName="vert2" presStyleCnt="0"/>
      <dgm:spPr/>
    </dgm:pt>
    <dgm:pt modelId="{4F04CBD2-2B3B-430A-A539-0C1BF2B8CEB3}" type="pres">
      <dgm:prSet presAssocID="{3C407029-6554-46EA-AFAB-FC11B4370769}" presName="thinLine2b" presStyleLbl="callout" presStyleIdx="4" presStyleCnt="5"/>
      <dgm:spPr/>
      <dgm:extLst>
        <a:ext uri="{E40237B7-FDA0-4F09-8148-C483321AD2D9}">
          <dgm14:cNvPr xmlns:dgm14="http://schemas.microsoft.com/office/drawing/2010/diagram" id="0" name="" descr="Enhanced Menu&#10; 1.  CPRS Reports Tab 'Health Summary Types List' Menu&#10; 2.  Ad Hoc Health Summary&#10; 3.  Create/Modify Health Summary Type&#10; 4.  Delete Health Summary Type&#10; 5.  Hospital Location Health Summary&#10;"/>
        </a:ext>
      </dgm:extLst>
    </dgm:pt>
    <dgm:pt modelId="{51DB416F-CE7D-410A-BDB7-B1A4E6F83463}" type="pres">
      <dgm:prSet presAssocID="{3C407029-6554-46EA-AFAB-FC11B4370769}" presName="vertSpace2b" presStyleCnt="0"/>
      <dgm:spPr/>
    </dgm:pt>
  </dgm:ptLst>
  <dgm:cxnLst>
    <dgm:cxn modelId="{0EE6089C-3440-4A96-AC33-40FD38D6E23D}" type="presOf" srcId="{3C407029-6554-46EA-AFAB-FC11B4370769}" destId="{F3E527E2-973E-403F-9738-C69304FBC4A3}" srcOrd="0" destOrd="0" presId="urn:microsoft.com/office/officeart/2008/layout/LinedList"/>
    <dgm:cxn modelId="{E53D50DC-C1E5-43B2-95C9-FC9BFD30A918}" srcId="{E8BBEF71-D5AD-4770-A57A-8B2AB6653AAD}" destId="{753003B6-245A-41FA-A6C5-144834D859CB}" srcOrd="2" destOrd="0" parTransId="{7E77BACE-0F1A-44C1-87FD-BAA4AF4AE747}" sibTransId="{080AAF2F-2A53-4718-8DF6-0FC8F37DCC21}"/>
    <dgm:cxn modelId="{5E57A892-66D7-4075-9C6D-A66E9B9997D5}" srcId="{4E9C9E3B-7C93-4690-9334-5B4215AB6CBC}" destId="{E8BBEF71-D5AD-4770-A57A-8B2AB6653AAD}" srcOrd="0" destOrd="0" parTransId="{6721016F-9E22-417A-82EE-5026785BE53C}" sibTransId="{358AE791-5085-4AD8-A95C-9440348AD1E9}"/>
    <dgm:cxn modelId="{4E9CC692-7F66-412E-995F-A4168E1812B9}" type="presOf" srcId="{AE0279E0-B6A2-4961-B080-32BEA7A3841B}" destId="{8B589E73-2CAA-4C30-A537-7ADB3FE12950}" srcOrd="0" destOrd="0" presId="urn:microsoft.com/office/officeart/2008/layout/LinedList"/>
    <dgm:cxn modelId="{7DC1E20B-0BC2-453C-97A1-92F62AB5BF61}" srcId="{E8BBEF71-D5AD-4770-A57A-8B2AB6653AAD}" destId="{3C407029-6554-46EA-AFAB-FC11B4370769}" srcOrd="4" destOrd="0" parTransId="{FAD8B520-BF21-404A-8A12-9DF17FEAF63C}" sibTransId="{E8A8B1D9-9C53-4D10-8BD5-6E3F8F9F87D8}"/>
    <dgm:cxn modelId="{4E70E1C1-C7D8-47DD-9FD1-C3EEAF333ADC}" type="presOf" srcId="{0E47546F-7901-4973-8307-8CCBFC982A25}" destId="{E3185F5B-207F-40AB-B6F1-18703B8F6EB6}" srcOrd="0" destOrd="0" presId="urn:microsoft.com/office/officeart/2008/layout/LinedList"/>
    <dgm:cxn modelId="{D2EB3B5A-698E-4F94-86EB-FE0184EBFE72}" srcId="{E8BBEF71-D5AD-4770-A57A-8B2AB6653AAD}" destId="{AE0279E0-B6A2-4961-B080-32BEA7A3841B}" srcOrd="1" destOrd="0" parTransId="{BDF92023-BA73-41AB-9162-828DE92EEA27}" sibTransId="{4704569F-3DD3-4AB6-A773-8F73A783598D}"/>
    <dgm:cxn modelId="{79BAB129-9BEF-4B44-A836-FC6571467EE6}" srcId="{E8BBEF71-D5AD-4770-A57A-8B2AB6653AAD}" destId="{0E47546F-7901-4973-8307-8CCBFC982A25}" srcOrd="3" destOrd="0" parTransId="{7BA0B15B-95AD-48D9-BFAC-6ECF10124D60}" sibTransId="{1205F224-1C6C-4F3F-A516-9B9C16F489D3}"/>
    <dgm:cxn modelId="{5FFCBC1D-C408-4BEE-9BB8-0D8498156067}" srcId="{E8BBEF71-D5AD-4770-A57A-8B2AB6653AAD}" destId="{C80B3291-FD82-4981-80A2-E27C56A75CF6}" srcOrd="0" destOrd="0" parTransId="{95347008-B6CA-4B8C-B8FB-3F78FB743EE6}" sibTransId="{C777B302-C0FD-42BC-AE80-9FBE0200354C}"/>
    <dgm:cxn modelId="{FFCC4F4B-CB88-4604-A1D6-14290BF21C76}" type="presOf" srcId="{753003B6-245A-41FA-A6C5-144834D859CB}" destId="{D6668E53-7711-4A48-A832-E73C1E41213B}" srcOrd="0" destOrd="0" presId="urn:microsoft.com/office/officeart/2008/layout/LinedList"/>
    <dgm:cxn modelId="{28E302A8-C037-4FAF-8211-F552791F6A7C}" type="presOf" srcId="{C80B3291-FD82-4981-80A2-E27C56A75CF6}" destId="{A334724A-1BA3-441D-8F81-9165666746C8}" srcOrd="0" destOrd="0" presId="urn:microsoft.com/office/officeart/2008/layout/LinedList"/>
    <dgm:cxn modelId="{1CC67394-323E-4C71-B4FD-F7BE8CF8E626}" type="presOf" srcId="{E8BBEF71-D5AD-4770-A57A-8B2AB6653AAD}" destId="{ABB8F897-E28C-4218-B859-634176B67F95}" srcOrd="0" destOrd="0" presId="urn:microsoft.com/office/officeart/2008/layout/LinedList"/>
    <dgm:cxn modelId="{FBD30001-A3AB-4820-A85E-EDDCEE67DBC0}" type="presOf" srcId="{4E9C9E3B-7C93-4690-9334-5B4215AB6CBC}" destId="{B82FC553-CD51-4323-AC4D-0AD5E070B96F}" srcOrd="0" destOrd="0" presId="urn:microsoft.com/office/officeart/2008/layout/LinedList"/>
    <dgm:cxn modelId="{D5E41DBF-710C-4777-BD70-E7CA709F2819}" type="presParOf" srcId="{B82FC553-CD51-4323-AC4D-0AD5E070B96F}" destId="{4A17436C-AF85-4C7F-9CCC-ADF4C3BDDA4A}" srcOrd="0" destOrd="0" presId="urn:microsoft.com/office/officeart/2008/layout/LinedList"/>
    <dgm:cxn modelId="{4492E8F4-3E7F-4927-8A37-04A93FCBB743}" type="presParOf" srcId="{B82FC553-CD51-4323-AC4D-0AD5E070B96F}" destId="{65EA4AD7-93DE-40DE-A57F-1C4CEA3453C8}" srcOrd="1" destOrd="0" presId="urn:microsoft.com/office/officeart/2008/layout/LinedList"/>
    <dgm:cxn modelId="{FC29EF80-96B3-4F9B-BB54-8AFC6DDB9AB4}" type="presParOf" srcId="{65EA4AD7-93DE-40DE-A57F-1C4CEA3453C8}" destId="{ABB8F897-E28C-4218-B859-634176B67F95}" srcOrd="0" destOrd="0" presId="urn:microsoft.com/office/officeart/2008/layout/LinedList"/>
    <dgm:cxn modelId="{8A24E573-1247-4798-A714-C3B8161C547C}" type="presParOf" srcId="{65EA4AD7-93DE-40DE-A57F-1C4CEA3453C8}" destId="{54F668EB-2285-402B-A6F3-1D9DCC026CC1}" srcOrd="1" destOrd="0" presId="urn:microsoft.com/office/officeart/2008/layout/LinedList"/>
    <dgm:cxn modelId="{7D52BEBD-74CE-438B-A453-23035BC70CAB}" type="presParOf" srcId="{54F668EB-2285-402B-A6F3-1D9DCC026CC1}" destId="{F2C932C3-9731-44E8-AE5C-9670781DB7A9}" srcOrd="0" destOrd="0" presId="urn:microsoft.com/office/officeart/2008/layout/LinedList"/>
    <dgm:cxn modelId="{1C652783-64F7-42DF-BB3B-BB1CCC90437F}" type="presParOf" srcId="{54F668EB-2285-402B-A6F3-1D9DCC026CC1}" destId="{D995486E-6FE4-462C-9E16-6FE7571B0B44}" srcOrd="1" destOrd="0" presId="urn:microsoft.com/office/officeart/2008/layout/LinedList"/>
    <dgm:cxn modelId="{E6715361-B4F4-4164-8CDD-6588C7F8AAF9}" type="presParOf" srcId="{D995486E-6FE4-462C-9E16-6FE7571B0B44}" destId="{336373D6-48D0-4E85-BCDD-5F244DFF618A}" srcOrd="0" destOrd="0" presId="urn:microsoft.com/office/officeart/2008/layout/LinedList"/>
    <dgm:cxn modelId="{91D53CAD-F478-47E7-8277-5476DD47754F}" type="presParOf" srcId="{D995486E-6FE4-462C-9E16-6FE7571B0B44}" destId="{A334724A-1BA3-441D-8F81-9165666746C8}" srcOrd="1" destOrd="0" presId="urn:microsoft.com/office/officeart/2008/layout/LinedList"/>
    <dgm:cxn modelId="{87AC2198-450E-436A-9744-32763B12C34B}" type="presParOf" srcId="{D995486E-6FE4-462C-9E16-6FE7571B0B44}" destId="{AC405234-C32C-4BFD-AF1C-674C3609CF33}" srcOrd="2" destOrd="0" presId="urn:microsoft.com/office/officeart/2008/layout/LinedList"/>
    <dgm:cxn modelId="{CA558A9E-FA25-45CE-AF51-67557BA5A84E}" type="presParOf" srcId="{54F668EB-2285-402B-A6F3-1D9DCC026CC1}" destId="{E0347F7C-4EA2-41F9-8ACF-65CE79DFF208}" srcOrd="2" destOrd="0" presId="urn:microsoft.com/office/officeart/2008/layout/LinedList"/>
    <dgm:cxn modelId="{7D98A798-35C8-4B6A-94FA-48014479E474}" type="presParOf" srcId="{54F668EB-2285-402B-A6F3-1D9DCC026CC1}" destId="{3C756716-7E8A-4598-A4DE-3F97DABD0580}" srcOrd="3" destOrd="0" presId="urn:microsoft.com/office/officeart/2008/layout/LinedList"/>
    <dgm:cxn modelId="{AF07CD13-1F6F-462A-9723-7F0E4D0DA768}" type="presParOf" srcId="{54F668EB-2285-402B-A6F3-1D9DCC026CC1}" destId="{B97CF9EF-A3BA-4396-A9B0-BEEFA90B5B6B}" srcOrd="4" destOrd="0" presId="urn:microsoft.com/office/officeart/2008/layout/LinedList"/>
    <dgm:cxn modelId="{F2736B69-9415-451A-A66C-F8CF715EEE1A}" type="presParOf" srcId="{B97CF9EF-A3BA-4396-A9B0-BEEFA90B5B6B}" destId="{8784769D-21EB-410C-82A1-3A69648F190D}" srcOrd="0" destOrd="0" presId="urn:microsoft.com/office/officeart/2008/layout/LinedList"/>
    <dgm:cxn modelId="{B12B0D3C-FA07-4989-829B-13D4E0242621}" type="presParOf" srcId="{B97CF9EF-A3BA-4396-A9B0-BEEFA90B5B6B}" destId="{8B589E73-2CAA-4C30-A537-7ADB3FE12950}" srcOrd="1" destOrd="0" presId="urn:microsoft.com/office/officeart/2008/layout/LinedList"/>
    <dgm:cxn modelId="{11F64FDD-625D-48FD-9323-DEAE6A73199C}" type="presParOf" srcId="{B97CF9EF-A3BA-4396-A9B0-BEEFA90B5B6B}" destId="{26D76EDE-EB24-4EBD-B53C-A30E14A42C07}" srcOrd="2" destOrd="0" presId="urn:microsoft.com/office/officeart/2008/layout/LinedList"/>
    <dgm:cxn modelId="{69FBAD61-1B83-4177-99B2-A382E46124D3}" type="presParOf" srcId="{54F668EB-2285-402B-A6F3-1D9DCC026CC1}" destId="{237A58EA-36C9-477E-A5C5-322DC1F16A70}" srcOrd="5" destOrd="0" presId="urn:microsoft.com/office/officeart/2008/layout/LinedList"/>
    <dgm:cxn modelId="{2162714B-2074-4369-AD31-1C86079F18EA}" type="presParOf" srcId="{54F668EB-2285-402B-A6F3-1D9DCC026CC1}" destId="{5130D115-063E-4B23-8722-DB32FBFDDF75}" srcOrd="6" destOrd="0" presId="urn:microsoft.com/office/officeart/2008/layout/LinedList"/>
    <dgm:cxn modelId="{F24ACEB5-8582-4F03-98CB-687E85435AFF}" type="presParOf" srcId="{54F668EB-2285-402B-A6F3-1D9DCC026CC1}" destId="{D9B3D2DD-56F1-4002-B9C6-2F88653B9B44}" srcOrd="7" destOrd="0" presId="urn:microsoft.com/office/officeart/2008/layout/LinedList"/>
    <dgm:cxn modelId="{F21C4EA5-71C3-4F28-971B-4141C676546C}" type="presParOf" srcId="{D9B3D2DD-56F1-4002-B9C6-2F88653B9B44}" destId="{42385BBF-D6AC-4AB6-9B26-646FD739EDB1}" srcOrd="0" destOrd="0" presId="urn:microsoft.com/office/officeart/2008/layout/LinedList"/>
    <dgm:cxn modelId="{3BBC5270-AF7B-4C29-ACB2-A35BED079532}" type="presParOf" srcId="{D9B3D2DD-56F1-4002-B9C6-2F88653B9B44}" destId="{D6668E53-7711-4A48-A832-E73C1E41213B}" srcOrd="1" destOrd="0" presId="urn:microsoft.com/office/officeart/2008/layout/LinedList"/>
    <dgm:cxn modelId="{8DF93025-AACA-4DA0-87B5-811EBFA7C89C}" type="presParOf" srcId="{D9B3D2DD-56F1-4002-B9C6-2F88653B9B44}" destId="{9AE702A6-8660-40C7-B68D-8C68954C75EE}" srcOrd="2" destOrd="0" presId="urn:microsoft.com/office/officeart/2008/layout/LinedList"/>
    <dgm:cxn modelId="{28D95FD4-4CEE-4B22-BD04-50C130CD16D1}" type="presParOf" srcId="{54F668EB-2285-402B-A6F3-1D9DCC026CC1}" destId="{DEF5D8E8-3328-4B3E-A919-115A106A5188}" srcOrd="8" destOrd="0" presId="urn:microsoft.com/office/officeart/2008/layout/LinedList"/>
    <dgm:cxn modelId="{7A90633F-2B41-4E57-8C0B-E506882F6B77}" type="presParOf" srcId="{54F668EB-2285-402B-A6F3-1D9DCC026CC1}" destId="{17745E0C-4DB2-45C5-9F7C-232B174F82A3}" srcOrd="9" destOrd="0" presId="urn:microsoft.com/office/officeart/2008/layout/LinedList"/>
    <dgm:cxn modelId="{81141DD6-442A-4773-B955-F409C4D76C47}" type="presParOf" srcId="{54F668EB-2285-402B-A6F3-1D9DCC026CC1}" destId="{092CE248-18DC-4424-885F-380300D4E986}" srcOrd="10" destOrd="0" presId="urn:microsoft.com/office/officeart/2008/layout/LinedList"/>
    <dgm:cxn modelId="{189758D7-6886-4F6A-A4C0-DBB0E6E144A0}" type="presParOf" srcId="{092CE248-18DC-4424-885F-380300D4E986}" destId="{72E3C0F5-A136-4F30-A100-8445CB752FA8}" srcOrd="0" destOrd="0" presId="urn:microsoft.com/office/officeart/2008/layout/LinedList"/>
    <dgm:cxn modelId="{655097CC-0C9D-4959-9954-CC547F065DFA}" type="presParOf" srcId="{092CE248-18DC-4424-885F-380300D4E986}" destId="{E3185F5B-207F-40AB-B6F1-18703B8F6EB6}" srcOrd="1" destOrd="0" presId="urn:microsoft.com/office/officeart/2008/layout/LinedList"/>
    <dgm:cxn modelId="{3F3B1728-CF4C-4254-8C03-3BD851AF8D87}" type="presParOf" srcId="{092CE248-18DC-4424-885F-380300D4E986}" destId="{6BCF869B-FB93-40F9-8763-D569755D99FA}" srcOrd="2" destOrd="0" presId="urn:microsoft.com/office/officeart/2008/layout/LinedList"/>
    <dgm:cxn modelId="{D103AEA0-5864-489D-B04A-7F274BAA91DA}" type="presParOf" srcId="{54F668EB-2285-402B-A6F3-1D9DCC026CC1}" destId="{785836CE-277F-47FD-9358-1B2D025C56A7}" srcOrd="11" destOrd="0" presId="urn:microsoft.com/office/officeart/2008/layout/LinedList"/>
    <dgm:cxn modelId="{E6F89A79-9504-4E43-ADC3-FF479F72AFF5}" type="presParOf" srcId="{54F668EB-2285-402B-A6F3-1D9DCC026CC1}" destId="{A3159968-A5AD-4BA8-B03D-B045FF033555}" srcOrd="12" destOrd="0" presId="urn:microsoft.com/office/officeart/2008/layout/LinedList"/>
    <dgm:cxn modelId="{13CE0863-E19F-450D-8674-909A897E6B5C}" type="presParOf" srcId="{54F668EB-2285-402B-A6F3-1D9DCC026CC1}" destId="{A3681015-FAFA-4FAC-974F-0F41040A965D}" srcOrd="13" destOrd="0" presId="urn:microsoft.com/office/officeart/2008/layout/LinedList"/>
    <dgm:cxn modelId="{2D902C08-856C-4B35-8B54-E856C4EF45DA}" type="presParOf" srcId="{A3681015-FAFA-4FAC-974F-0F41040A965D}" destId="{41051C1F-1B3D-4AE4-A16E-B483FCCF2DFE}" srcOrd="0" destOrd="0" presId="urn:microsoft.com/office/officeart/2008/layout/LinedList"/>
    <dgm:cxn modelId="{EA4BBDAA-16A3-48B8-8DA8-C5EA6839B32B}" type="presParOf" srcId="{A3681015-FAFA-4FAC-974F-0F41040A965D}" destId="{F3E527E2-973E-403F-9738-C69304FBC4A3}" srcOrd="1" destOrd="0" presId="urn:microsoft.com/office/officeart/2008/layout/LinedList"/>
    <dgm:cxn modelId="{E98AF570-8A69-40A2-BE3B-96BB1D859778}" type="presParOf" srcId="{A3681015-FAFA-4FAC-974F-0F41040A965D}" destId="{50FA14CE-4668-49BA-A6E3-C1D24F779D8C}" srcOrd="2" destOrd="0" presId="urn:microsoft.com/office/officeart/2008/layout/LinedList"/>
    <dgm:cxn modelId="{955D414B-624E-4C23-AFA3-582CAC462579}" type="presParOf" srcId="{54F668EB-2285-402B-A6F3-1D9DCC026CC1}" destId="{4F04CBD2-2B3B-430A-A539-0C1BF2B8CEB3}" srcOrd="14" destOrd="0" presId="urn:microsoft.com/office/officeart/2008/layout/LinedList"/>
    <dgm:cxn modelId="{44DA3841-9C5E-408F-B6DD-016DAE3608E4}" type="presParOf" srcId="{54F668EB-2285-402B-A6F3-1D9DCC026CC1}" destId="{51DB416F-CE7D-410A-BDB7-B1A4E6F83463}"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E9C9E3B-7C93-4690-9334-5B4215AB6CBC}" type="doc">
      <dgm:prSet loTypeId="urn:microsoft.com/office/officeart/2008/layout/LinedList" loCatId="list" qsTypeId="urn:microsoft.com/office/officeart/2005/8/quickstyle/3d3" qsCatId="3D" csTypeId="urn:microsoft.com/office/officeart/2005/8/colors/colorful5" csCatId="colorful" phldr="1"/>
      <dgm:spPr/>
      <dgm:t>
        <a:bodyPr/>
        <a:lstStyle/>
        <a:p>
          <a:endParaRPr lang="en-US"/>
        </a:p>
      </dgm:t>
    </dgm:pt>
    <dgm:pt modelId="{E8BBEF71-D5AD-4770-A57A-8B2AB6653AAD}">
      <dgm:prSet phldrT="[Text]" custT="1"/>
      <dgm:spPr/>
      <dgm:t>
        <a:bodyPr/>
        <a:lstStyle/>
        <a:p>
          <a:endParaRPr lang="en-US" sz="2800" b="1" dirty="0"/>
        </a:p>
      </dgm:t>
      <dgm:extLst>
        <a:ext uri="{E40237B7-FDA0-4F09-8148-C483321AD2D9}">
          <dgm14:cNvPr xmlns:dgm14="http://schemas.microsoft.com/office/drawing/2010/diagram" id="0" name="" descr=" 6.  Information Menu ...&#10; 7.  Patient Health Summary&#10; 8.  Range of Dates Patient Health Summary&#10; 9.  Visit Patient Health Summary&#10;"/>
        </a:ext>
      </dgm:extLst>
    </dgm:pt>
    <dgm:pt modelId="{6721016F-9E22-417A-82EE-5026785BE53C}" type="parTrans" cxnId="{5E57A892-66D7-4075-9C6D-A66E9B9997D5}">
      <dgm:prSet/>
      <dgm:spPr/>
      <dgm:t>
        <a:bodyPr/>
        <a:lstStyle/>
        <a:p>
          <a:endParaRPr lang="en-US" sz="2800" b="1"/>
        </a:p>
      </dgm:t>
    </dgm:pt>
    <dgm:pt modelId="{358AE791-5085-4AD8-A95C-9440348AD1E9}" type="sibTrans" cxnId="{5E57A892-66D7-4075-9C6D-A66E9B9997D5}">
      <dgm:prSet/>
      <dgm:spPr/>
      <dgm:t>
        <a:bodyPr/>
        <a:lstStyle/>
        <a:p>
          <a:endParaRPr lang="en-US" sz="2800" b="1"/>
        </a:p>
      </dgm:t>
    </dgm:pt>
    <dgm:pt modelId="{C80B3291-FD82-4981-80A2-E27C56A75CF6}">
      <dgm:prSet phldrT="[Text]" custT="1"/>
      <dgm:spPr/>
      <dgm:t>
        <a:bodyPr/>
        <a:lstStyle/>
        <a:p>
          <a:r>
            <a:rPr lang="en-US" sz="2800" b="1" dirty="0" smtClean="0"/>
            <a:t>6.  Information Menu ...</a:t>
          </a:r>
          <a:endParaRPr lang="en-US" sz="2800" b="1" dirty="0"/>
        </a:p>
      </dgm:t>
      <dgm:extLst>
        <a:ext uri="{E40237B7-FDA0-4F09-8148-C483321AD2D9}">
          <dgm14:cNvPr xmlns:dgm14="http://schemas.microsoft.com/office/drawing/2010/diagram" id="0" name="" descr=" 6.  Information Menu ...&#10; 7.  Patient Health Summary&#10; 8.  Range of Dates Patient Health Summary&#10; 9.  Visit Patient Health Summary&#10;"/>
        </a:ext>
      </dgm:extLst>
    </dgm:pt>
    <dgm:pt modelId="{95347008-B6CA-4B8C-B8FB-3F78FB743EE6}" type="parTrans" cxnId="{5FFCBC1D-C408-4BEE-9BB8-0D8498156067}">
      <dgm:prSet/>
      <dgm:spPr/>
      <dgm:t>
        <a:bodyPr/>
        <a:lstStyle/>
        <a:p>
          <a:endParaRPr lang="en-US" sz="2800" b="1"/>
        </a:p>
      </dgm:t>
    </dgm:pt>
    <dgm:pt modelId="{C777B302-C0FD-42BC-AE80-9FBE0200354C}" type="sibTrans" cxnId="{5FFCBC1D-C408-4BEE-9BB8-0D8498156067}">
      <dgm:prSet/>
      <dgm:spPr/>
      <dgm:t>
        <a:bodyPr/>
        <a:lstStyle/>
        <a:p>
          <a:endParaRPr lang="en-US" sz="2800" b="1"/>
        </a:p>
      </dgm:t>
    </dgm:pt>
    <dgm:pt modelId="{78A121C5-177E-43DA-996E-3647839F2AEA}">
      <dgm:prSet custT="1"/>
      <dgm:spPr/>
      <dgm:t>
        <a:bodyPr/>
        <a:lstStyle/>
        <a:p>
          <a:r>
            <a:rPr lang="en-US" sz="2800" b="1" dirty="0" smtClean="0"/>
            <a:t>7.  Patient Health Summary</a:t>
          </a:r>
          <a:endParaRPr lang="en-US" sz="2800" b="1" dirty="0"/>
        </a:p>
      </dgm:t>
      <dgm:extLst>
        <a:ext uri="{E40237B7-FDA0-4F09-8148-C483321AD2D9}">
          <dgm14:cNvPr xmlns:dgm14="http://schemas.microsoft.com/office/drawing/2010/diagram" id="0" name="" descr=" 6.  Information Menu ...&#10; 7.  Patient Health Summary&#10; 8.  Range of Dates Patient Health Summary&#10; 9.  Visit Patient Health Summary&#10;"/>
        </a:ext>
      </dgm:extLst>
    </dgm:pt>
    <dgm:pt modelId="{EABD167D-6463-4AC8-8042-4FDFBFC18892}" type="parTrans" cxnId="{E303EE66-A70B-4ECE-BEA7-D2DAE5159984}">
      <dgm:prSet/>
      <dgm:spPr/>
      <dgm:t>
        <a:bodyPr/>
        <a:lstStyle/>
        <a:p>
          <a:endParaRPr lang="en-US" sz="2800" b="1"/>
        </a:p>
      </dgm:t>
    </dgm:pt>
    <dgm:pt modelId="{4DA427D6-16B2-4A3C-ADBA-EB70DEC603CA}" type="sibTrans" cxnId="{E303EE66-A70B-4ECE-BEA7-D2DAE5159984}">
      <dgm:prSet/>
      <dgm:spPr/>
      <dgm:t>
        <a:bodyPr/>
        <a:lstStyle/>
        <a:p>
          <a:endParaRPr lang="en-US" sz="2800" b="1"/>
        </a:p>
      </dgm:t>
    </dgm:pt>
    <dgm:pt modelId="{7667C898-44E7-48B6-A56D-D9825FA2C31D}">
      <dgm:prSet custT="1"/>
      <dgm:spPr/>
      <dgm:t>
        <a:bodyPr/>
        <a:lstStyle/>
        <a:p>
          <a:r>
            <a:rPr lang="en-US" sz="2800" b="1" dirty="0" smtClean="0"/>
            <a:t>8.  Range of Dates Patient Health Summary</a:t>
          </a:r>
          <a:endParaRPr lang="en-US" sz="2800" b="1" dirty="0"/>
        </a:p>
      </dgm:t>
      <dgm:extLst>
        <a:ext uri="{E40237B7-FDA0-4F09-8148-C483321AD2D9}">
          <dgm14:cNvPr xmlns:dgm14="http://schemas.microsoft.com/office/drawing/2010/diagram" id="0" name="" descr=" 6.  Information Menu ...&#10; 7.  Patient Health Summary&#10; 8.  Range of Dates Patient Health Summary&#10; 9.  Visit Patient Health Summary&#10;"/>
        </a:ext>
      </dgm:extLst>
    </dgm:pt>
    <dgm:pt modelId="{CA3ABEA2-A054-46E8-86DA-805D43A635F9}" type="parTrans" cxnId="{7E6E7962-5BB2-48DB-BEB2-A75CFE7DED03}">
      <dgm:prSet/>
      <dgm:spPr/>
      <dgm:t>
        <a:bodyPr/>
        <a:lstStyle/>
        <a:p>
          <a:endParaRPr lang="en-US" sz="2800" b="1"/>
        </a:p>
      </dgm:t>
    </dgm:pt>
    <dgm:pt modelId="{5C9FBF58-6330-4FBD-94E9-3DE26D8B7D42}" type="sibTrans" cxnId="{7E6E7962-5BB2-48DB-BEB2-A75CFE7DED03}">
      <dgm:prSet/>
      <dgm:spPr/>
      <dgm:t>
        <a:bodyPr/>
        <a:lstStyle/>
        <a:p>
          <a:endParaRPr lang="en-US" sz="2800" b="1"/>
        </a:p>
      </dgm:t>
    </dgm:pt>
    <dgm:pt modelId="{F9277485-8D91-4C6D-AC8F-7B7DA7B657B0}">
      <dgm:prSet custT="1"/>
      <dgm:spPr/>
      <dgm:t>
        <a:bodyPr/>
        <a:lstStyle/>
        <a:p>
          <a:r>
            <a:rPr lang="en-US" sz="2800" b="1" dirty="0" smtClean="0"/>
            <a:t>9.  Visit Patient Health Summary</a:t>
          </a:r>
          <a:endParaRPr lang="en-US" sz="2800" b="1" dirty="0"/>
        </a:p>
      </dgm:t>
      <dgm:extLst>
        <a:ext uri="{E40237B7-FDA0-4F09-8148-C483321AD2D9}">
          <dgm14:cNvPr xmlns:dgm14="http://schemas.microsoft.com/office/drawing/2010/diagram" id="0" name="" descr=" 6.  Information Menu ...&#10; 7.  Patient Health Summary&#10; 8.  Range of Dates Patient Health Summary&#10; 9.  Visit Patient Health Summary&#10;"/>
        </a:ext>
      </dgm:extLst>
    </dgm:pt>
    <dgm:pt modelId="{377FACFC-A937-4762-97AA-26E41158A9B9}" type="parTrans" cxnId="{25202981-0BF4-4B0E-BF3B-3D16065AE664}">
      <dgm:prSet/>
      <dgm:spPr/>
      <dgm:t>
        <a:bodyPr/>
        <a:lstStyle/>
        <a:p>
          <a:endParaRPr lang="en-US" sz="2800" b="1"/>
        </a:p>
      </dgm:t>
    </dgm:pt>
    <dgm:pt modelId="{7AED27F6-FBB3-4945-B403-F2F1E1AF128F}" type="sibTrans" cxnId="{25202981-0BF4-4B0E-BF3B-3D16065AE664}">
      <dgm:prSet/>
      <dgm:spPr/>
      <dgm:t>
        <a:bodyPr/>
        <a:lstStyle/>
        <a:p>
          <a:endParaRPr lang="en-US" sz="2800" b="1"/>
        </a:p>
      </dgm:t>
    </dgm:pt>
    <dgm:pt modelId="{B82FC553-CD51-4323-AC4D-0AD5E070B96F}" type="pres">
      <dgm:prSet presAssocID="{4E9C9E3B-7C93-4690-9334-5B4215AB6CBC}" presName="vert0" presStyleCnt="0">
        <dgm:presLayoutVars>
          <dgm:dir/>
          <dgm:animOne val="branch"/>
          <dgm:animLvl val="lvl"/>
        </dgm:presLayoutVars>
      </dgm:prSet>
      <dgm:spPr/>
      <dgm:t>
        <a:bodyPr/>
        <a:lstStyle/>
        <a:p>
          <a:endParaRPr lang="en-US"/>
        </a:p>
      </dgm:t>
    </dgm:pt>
    <dgm:pt modelId="{4A17436C-AF85-4C7F-9CCC-ADF4C3BDDA4A}" type="pres">
      <dgm:prSet presAssocID="{E8BBEF71-D5AD-4770-A57A-8B2AB6653AAD}" presName="thickLine" presStyleLbl="alignNode1" presStyleIdx="0" presStyleCnt="1"/>
      <dgm:spPr/>
      <dgm:extLst>
        <a:ext uri="{E40237B7-FDA0-4F09-8148-C483321AD2D9}">
          <dgm14:cNvPr xmlns:dgm14="http://schemas.microsoft.com/office/drawing/2010/diagram" id="0" name="" descr=" 6.  Information Menu ...&#10; 7.  Patient Health Summary&#10; 8.  Range of Dates Patient Health Summary&#10; 9.  Visit Patient Health Summary&#10;"/>
        </a:ext>
      </dgm:extLst>
    </dgm:pt>
    <dgm:pt modelId="{65EA4AD7-93DE-40DE-A57F-1C4CEA3453C8}" type="pres">
      <dgm:prSet presAssocID="{E8BBEF71-D5AD-4770-A57A-8B2AB6653AAD}" presName="horz1" presStyleCnt="0"/>
      <dgm:spPr/>
    </dgm:pt>
    <dgm:pt modelId="{ABB8F897-E28C-4218-B859-634176B67F95}" type="pres">
      <dgm:prSet presAssocID="{E8BBEF71-D5AD-4770-A57A-8B2AB6653AAD}" presName="tx1" presStyleLbl="revTx" presStyleIdx="0" presStyleCnt="5" custScaleX="145317"/>
      <dgm:spPr/>
      <dgm:t>
        <a:bodyPr/>
        <a:lstStyle/>
        <a:p>
          <a:endParaRPr lang="en-US"/>
        </a:p>
      </dgm:t>
    </dgm:pt>
    <dgm:pt modelId="{54F668EB-2285-402B-A6F3-1D9DCC026CC1}" type="pres">
      <dgm:prSet presAssocID="{E8BBEF71-D5AD-4770-A57A-8B2AB6653AAD}" presName="vert1" presStyleCnt="0"/>
      <dgm:spPr/>
    </dgm:pt>
    <dgm:pt modelId="{F2C932C3-9731-44E8-AE5C-9670781DB7A9}" type="pres">
      <dgm:prSet presAssocID="{C80B3291-FD82-4981-80A2-E27C56A75CF6}" presName="vertSpace2a" presStyleCnt="0"/>
      <dgm:spPr/>
    </dgm:pt>
    <dgm:pt modelId="{D995486E-6FE4-462C-9E16-6FE7571B0B44}" type="pres">
      <dgm:prSet presAssocID="{C80B3291-FD82-4981-80A2-E27C56A75CF6}" presName="horz2" presStyleCnt="0"/>
      <dgm:spPr/>
    </dgm:pt>
    <dgm:pt modelId="{336373D6-48D0-4E85-BCDD-5F244DFF618A}" type="pres">
      <dgm:prSet presAssocID="{C80B3291-FD82-4981-80A2-E27C56A75CF6}" presName="horzSpace2" presStyleCnt="0"/>
      <dgm:spPr/>
    </dgm:pt>
    <dgm:pt modelId="{A334724A-1BA3-441D-8F81-9165666746C8}" type="pres">
      <dgm:prSet presAssocID="{C80B3291-FD82-4981-80A2-E27C56A75CF6}" presName="tx2" presStyleLbl="revTx" presStyleIdx="1" presStyleCnt="5" custScaleX="90529"/>
      <dgm:spPr/>
      <dgm:t>
        <a:bodyPr/>
        <a:lstStyle/>
        <a:p>
          <a:endParaRPr lang="en-US"/>
        </a:p>
      </dgm:t>
    </dgm:pt>
    <dgm:pt modelId="{AC405234-C32C-4BFD-AF1C-674C3609CF33}" type="pres">
      <dgm:prSet presAssocID="{C80B3291-FD82-4981-80A2-E27C56A75CF6}" presName="vert2" presStyleCnt="0"/>
      <dgm:spPr/>
    </dgm:pt>
    <dgm:pt modelId="{E0347F7C-4EA2-41F9-8ACF-65CE79DFF208}" type="pres">
      <dgm:prSet presAssocID="{C80B3291-FD82-4981-80A2-E27C56A75CF6}" presName="thinLine2b" presStyleLbl="callout" presStyleIdx="0" presStyleCnt="4"/>
      <dgm:spPr/>
      <dgm:extLst>
        <a:ext uri="{E40237B7-FDA0-4F09-8148-C483321AD2D9}">
          <dgm14:cNvPr xmlns:dgm14="http://schemas.microsoft.com/office/drawing/2010/diagram" id="0" name="" descr=" 6.  Information Menu ...&#10; 7.  Patient Health Summary&#10; 8.  Range of Dates Patient Health Summary&#10; 9.  Visit Patient Health Summary&#10;"/>
        </a:ext>
      </dgm:extLst>
    </dgm:pt>
    <dgm:pt modelId="{3C756716-7E8A-4598-A4DE-3F97DABD0580}" type="pres">
      <dgm:prSet presAssocID="{C80B3291-FD82-4981-80A2-E27C56A75CF6}" presName="vertSpace2b" presStyleCnt="0"/>
      <dgm:spPr/>
    </dgm:pt>
    <dgm:pt modelId="{F2C893DD-2D12-499F-BB4F-87DF5EE193EB}" type="pres">
      <dgm:prSet presAssocID="{78A121C5-177E-43DA-996E-3647839F2AEA}" presName="horz2" presStyleCnt="0"/>
      <dgm:spPr/>
    </dgm:pt>
    <dgm:pt modelId="{F179B74F-99F7-411F-9D44-BE4F2B41C863}" type="pres">
      <dgm:prSet presAssocID="{78A121C5-177E-43DA-996E-3647839F2AEA}" presName="horzSpace2" presStyleCnt="0"/>
      <dgm:spPr/>
    </dgm:pt>
    <dgm:pt modelId="{14DEA0B3-E71A-417E-903D-15809D91F5C4}" type="pres">
      <dgm:prSet presAssocID="{78A121C5-177E-43DA-996E-3647839F2AEA}" presName="tx2" presStyleLbl="revTx" presStyleIdx="2" presStyleCnt="5"/>
      <dgm:spPr/>
      <dgm:t>
        <a:bodyPr/>
        <a:lstStyle/>
        <a:p>
          <a:endParaRPr lang="en-US"/>
        </a:p>
      </dgm:t>
    </dgm:pt>
    <dgm:pt modelId="{DA343489-D365-4C69-9B8B-7EBDE2D50D9A}" type="pres">
      <dgm:prSet presAssocID="{78A121C5-177E-43DA-996E-3647839F2AEA}" presName="vert2" presStyleCnt="0"/>
      <dgm:spPr/>
    </dgm:pt>
    <dgm:pt modelId="{22065610-FE83-417C-A265-84ED5F5BCCE4}" type="pres">
      <dgm:prSet presAssocID="{78A121C5-177E-43DA-996E-3647839F2AEA}" presName="thinLine2b" presStyleLbl="callout" presStyleIdx="1" presStyleCnt="4"/>
      <dgm:spPr/>
      <dgm:extLst>
        <a:ext uri="{E40237B7-FDA0-4F09-8148-C483321AD2D9}">
          <dgm14:cNvPr xmlns:dgm14="http://schemas.microsoft.com/office/drawing/2010/diagram" id="0" name="" descr=" 6.  Information Menu ...&#10; 7.  Patient Health Summary&#10; 8.  Range of Dates Patient Health Summary&#10; 9.  Visit Patient Health Summary&#10;"/>
        </a:ext>
      </dgm:extLst>
    </dgm:pt>
    <dgm:pt modelId="{16D92221-7743-46D9-BE78-7430CE5703E5}" type="pres">
      <dgm:prSet presAssocID="{78A121C5-177E-43DA-996E-3647839F2AEA}" presName="vertSpace2b" presStyleCnt="0"/>
      <dgm:spPr/>
    </dgm:pt>
    <dgm:pt modelId="{AE35F771-2BDD-45D6-B6C7-2DCEEECE7930}" type="pres">
      <dgm:prSet presAssocID="{7667C898-44E7-48B6-A56D-D9825FA2C31D}" presName="horz2" presStyleCnt="0"/>
      <dgm:spPr/>
    </dgm:pt>
    <dgm:pt modelId="{A5E3FE5D-4107-4990-AF9A-8EAC65072BE5}" type="pres">
      <dgm:prSet presAssocID="{7667C898-44E7-48B6-A56D-D9825FA2C31D}" presName="horzSpace2" presStyleCnt="0"/>
      <dgm:spPr/>
    </dgm:pt>
    <dgm:pt modelId="{2E2D6DF6-4BF5-40F7-A909-8FCC1C0A1723}" type="pres">
      <dgm:prSet presAssocID="{7667C898-44E7-48B6-A56D-D9825FA2C31D}" presName="tx2" presStyleLbl="revTx" presStyleIdx="3" presStyleCnt="5"/>
      <dgm:spPr/>
      <dgm:t>
        <a:bodyPr/>
        <a:lstStyle/>
        <a:p>
          <a:endParaRPr lang="en-US"/>
        </a:p>
      </dgm:t>
    </dgm:pt>
    <dgm:pt modelId="{3D1D3505-FD07-46C2-9CB6-8EB617069113}" type="pres">
      <dgm:prSet presAssocID="{7667C898-44E7-48B6-A56D-D9825FA2C31D}" presName="vert2" presStyleCnt="0"/>
      <dgm:spPr/>
    </dgm:pt>
    <dgm:pt modelId="{EB2DB3E6-DF51-43C0-9B68-39DB7B87BBA1}" type="pres">
      <dgm:prSet presAssocID="{7667C898-44E7-48B6-A56D-D9825FA2C31D}" presName="thinLine2b" presStyleLbl="callout" presStyleIdx="2" presStyleCnt="4"/>
      <dgm:spPr/>
      <dgm:extLst>
        <a:ext uri="{E40237B7-FDA0-4F09-8148-C483321AD2D9}">
          <dgm14:cNvPr xmlns:dgm14="http://schemas.microsoft.com/office/drawing/2010/diagram" id="0" name="" descr=" 6.  Information Menu ...&#10; 7.  Patient Health Summary&#10; 8.  Range of Dates Patient Health Summary&#10; 9.  Visit Patient Health Summary&#10;"/>
        </a:ext>
      </dgm:extLst>
    </dgm:pt>
    <dgm:pt modelId="{D643072E-831F-4151-951E-649189237321}" type="pres">
      <dgm:prSet presAssocID="{7667C898-44E7-48B6-A56D-D9825FA2C31D}" presName="vertSpace2b" presStyleCnt="0"/>
      <dgm:spPr/>
    </dgm:pt>
    <dgm:pt modelId="{8569A692-F54E-4084-B89B-EE503AACED25}" type="pres">
      <dgm:prSet presAssocID="{F9277485-8D91-4C6D-AC8F-7B7DA7B657B0}" presName="horz2" presStyleCnt="0"/>
      <dgm:spPr/>
    </dgm:pt>
    <dgm:pt modelId="{10A70366-DBA1-40F6-AF3B-3ECBCD506C50}" type="pres">
      <dgm:prSet presAssocID="{F9277485-8D91-4C6D-AC8F-7B7DA7B657B0}" presName="horzSpace2" presStyleCnt="0"/>
      <dgm:spPr/>
    </dgm:pt>
    <dgm:pt modelId="{2AF9F025-B96A-4187-98BE-3B76F2838B49}" type="pres">
      <dgm:prSet presAssocID="{F9277485-8D91-4C6D-AC8F-7B7DA7B657B0}" presName="tx2" presStyleLbl="revTx" presStyleIdx="4" presStyleCnt="5"/>
      <dgm:spPr/>
      <dgm:t>
        <a:bodyPr/>
        <a:lstStyle/>
        <a:p>
          <a:endParaRPr lang="en-US"/>
        </a:p>
      </dgm:t>
    </dgm:pt>
    <dgm:pt modelId="{55EE91E5-5266-4CCD-BF75-A14AD8716DB3}" type="pres">
      <dgm:prSet presAssocID="{F9277485-8D91-4C6D-AC8F-7B7DA7B657B0}" presName="vert2" presStyleCnt="0"/>
      <dgm:spPr/>
    </dgm:pt>
    <dgm:pt modelId="{6264D370-E9CB-41A0-A544-D1A4103C2BB8}" type="pres">
      <dgm:prSet presAssocID="{F9277485-8D91-4C6D-AC8F-7B7DA7B657B0}" presName="thinLine2b" presStyleLbl="callout" presStyleIdx="3" presStyleCnt="4"/>
      <dgm:spPr/>
      <dgm:extLst>
        <a:ext uri="{E40237B7-FDA0-4F09-8148-C483321AD2D9}">
          <dgm14:cNvPr xmlns:dgm14="http://schemas.microsoft.com/office/drawing/2010/diagram" id="0" name="" descr=" 6.  Information Menu ...&#10; 7.  Patient Health Summary&#10; 8.  Range of Dates Patient Health Summary&#10; 9.  Visit Patient Health Summary&#10;"/>
        </a:ext>
      </dgm:extLst>
    </dgm:pt>
    <dgm:pt modelId="{CCCA1B86-F18F-4BD8-BEBD-C83099DECD02}" type="pres">
      <dgm:prSet presAssocID="{F9277485-8D91-4C6D-AC8F-7B7DA7B657B0}" presName="vertSpace2b" presStyleCnt="0"/>
      <dgm:spPr/>
    </dgm:pt>
  </dgm:ptLst>
  <dgm:cxnLst>
    <dgm:cxn modelId="{E303EE66-A70B-4ECE-BEA7-D2DAE5159984}" srcId="{E8BBEF71-D5AD-4770-A57A-8B2AB6653AAD}" destId="{78A121C5-177E-43DA-996E-3647839F2AEA}" srcOrd="1" destOrd="0" parTransId="{EABD167D-6463-4AC8-8042-4FDFBFC18892}" sibTransId="{4DA427D6-16B2-4A3C-ADBA-EB70DEC603CA}"/>
    <dgm:cxn modelId="{97340F2F-CB43-45DB-962B-18D4FA771A4B}" type="presOf" srcId="{78A121C5-177E-43DA-996E-3647839F2AEA}" destId="{14DEA0B3-E71A-417E-903D-15809D91F5C4}" srcOrd="0" destOrd="0" presId="urn:microsoft.com/office/officeart/2008/layout/LinedList"/>
    <dgm:cxn modelId="{1DEE1FB2-EABC-4E44-9B46-124A5F8D010E}" type="presOf" srcId="{F9277485-8D91-4C6D-AC8F-7B7DA7B657B0}" destId="{2AF9F025-B96A-4187-98BE-3B76F2838B49}" srcOrd="0" destOrd="0" presId="urn:microsoft.com/office/officeart/2008/layout/LinedList"/>
    <dgm:cxn modelId="{5E57A892-66D7-4075-9C6D-A66E9B9997D5}" srcId="{4E9C9E3B-7C93-4690-9334-5B4215AB6CBC}" destId="{E8BBEF71-D5AD-4770-A57A-8B2AB6653AAD}" srcOrd="0" destOrd="0" parTransId="{6721016F-9E22-417A-82EE-5026785BE53C}" sibTransId="{358AE791-5085-4AD8-A95C-9440348AD1E9}"/>
    <dgm:cxn modelId="{25202981-0BF4-4B0E-BF3B-3D16065AE664}" srcId="{E8BBEF71-D5AD-4770-A57A-8B2AB6653AAD}" destId="{F9277485-8D91-4C6D-AC8F-7B7DA7B657B0}" srcOrd="3" destOrd="0" parTransId="{377FACFC-A937-4762-97AA-26E41158A9B9}" sibTransId="{7AED27F6-FBB3-4945-B403-F2F1E1AF128F}"/>
    <dgm:cxn modelId="{5A52476A-C761-4ECE-8B17-2819A2ABBE10}" type="presOf" srcId="{4E9C9E3B-7C93-4690-9334-5B4215AB6CBC}" destId="{B82FC553-CD51-4323-AC4D-0AD5E070B96F}" srcOrd="0" destOrd="0" presId="urn:microsoft.com/office/officeart/2008/layout/LinedList"/>
    <dgm:cxn modelId="{5FFCBC1D-C408-4BEE-9BB8-0D8498156067}" srcId="{E8BBEF71-D5AD-4770-A57A-8B2AB6653AAD}" destId="{C80B3291-FD82-4981-80A2-E27C56A75CF6}" srcOrd="0" destOrd="0" parTransId="{95347008-B6CA-4B8C-B8FB-3F78FB743EE6}" sibTransId="{C777B302-C0FD-42BC-AE80-9FBE0200354C}"/>
    <dgm:cxn modelId="{D92014DB-4FA6-4685-85E0-0AA1691D8F19}" type="presOf" srcId="{C80B3291-FD82-4981-80A2-E27C56A75CF6}" destId="{A334724A-1BA3-441D-8F81-9165666746C8}" srcOrd="0" destOrd="0" presId="urn:microsoft.com/office/officeart/2008/layout/LinedList"/>
    <dgm:cxn modelId="{7E6E7962-5BB2-48DB-BEB2-A75CFE7DED03}" srcId="{E8BBEF71-D5AD-4770-A57A-8B2AB6653AAD}" destId="{7667C898-44E7-48B6-A56D-D9825FA2C31D}" srcOrd="2" destOrd="0" parTransId="{CA3ABEA2-A054-46E8-86DA-805D43A635F9}" sibTransId="{5C9FBF58-6330-4FBD-94E9-3DE26D8B7D42}"/>
    <dgm:cxn modelId="{6A40A923-0D9A-4D8F-9788-BB3BCDDA4DC8}" type="presOf" srcId="{7667C898-44E7-48B6-A56D-D9825FA2C31D}" destId="{2E2D6DF6-4BF5-40F7-A909-8FCC1C0A1723}" srcOrd="0" destOrd="0" presId="urn:microsoft.com/office/officeart/2008/layout/LinedList"/>
    <dgm:cxn modelId="{8CBF5E0E-CF5E-49C8-B9BF-05CAE0014EA4}" type="presOf" srcId="{E8BBEF71-D5AD-4770-A57A-8B2AB6653AAD}" destId="{ABB8F897-E28C-4218-B859-634176B67F95}" srcOrd="0" destOrd="0" presId="urn:microsoft.com/office/officeart/2008/layout/LinedList"/>
    <dgm:cxn modelId="{9BAB6EF3-F9D7-46D2-94BA-993241BB636B}" type="presParOf" srcId="{B82FC553-CD51-4323-AC4D-0AD5E070B96F}" destId="{4A17436C-AF85-4C7F-9CCC-ADF4C3BDDA4A}" srcOrd="0" destOrd="0" presId="urn:microsoft.com/office/officeart/2008/layout/LinedList"/>
    <dgm:cxn modelId="{BD9F1537-02E0-4FC1-83F9-1E74C4EE4DDB}" type="presParOf" srcId="{B82FC553-CD51-4323-AC4D-0AD5E070B96F}" destId="{65EA4AD7-93DE-40DE-A57F-1C4CEA3453C8}" srcOrd="1" destOrd="0" presId="urn:microsoft.com/office/officeart/2008/layout/LinedList"/>
    <dgm:cxn modelId="{F3180E3F-3D44-4B4F-924C-0FE956FB5E4F}" type="presParOf" srcId="{65EA4AD7-93DE-40DE-A57F-1C4CEA3453C8}" destId="{ABB8F897-E28C-4218-B859-634176B67F95}" srcOrd="0" destOrd="0" presId="urn:microsoft.com/office/officeart/2008/layout/LinedList"/>
    <dgm:cxn modelId="{270641BB-AB8A-4B5B-8FC4-04E0660554B8}" type="presParOf" srcId="{65EA4AD7-93DE-40DE-A57F-1C4CEA3453C8}" destId="{54F668EB-2285-402B-A6F3-1D9DCC026CC1}" srcOrd="1" destOrd="0" presId="urn:microsoft.com/office/officeart/2008/layout/LinedList"/>
    <dgm:cxn modelId="{BE6AC7A9-0D5C-42E7-B122-935D1D546410}" type="presParOf" srcId="{54F668EB-2285-402B-A6F3-1D9DCC026CC1}" destId="{F2C932C3-9731-44E8-AE5C-9670781DB7A9}" srcOrd="0" destOrd="0" presId="urn:microsoft.com/office/officeart/2008/layout/LinedList"/>
    <dgm:cxn modelId="{A3229A5D-4554-43CC-AD9F-AEC643BC9B73}" type="presParOf" srcId="{54F668EB-2285-402B-A6F3-1D9DCC026CC1}" destId="{D995486E-6FE4-462C-9E16-6FE7571B0B44}" srcOrd="1" destOrd="0" presId="urn:microsoft.com/office/officeart/2008/layout/LinedList"/>
    <dgm:cxn modelId="{E3B44F2D-CBCD-4325-A66A-BD057C2EF8BC}" type="presParOf" srcId="{D995486E-6FE4-462C-9E16-6FE7571B0B44}" destId="{336373D6-48D0-4E85-BCDD-5F244DFF618A}" srcOrd="0" destOrd="0" presId="urn:microsoft.com/office/officeart/2008/layout/LinedList"/>
    <dgm:cxn modelId="{C1DABE1D-81A2-40B9-B0B1-BA1A69C434D4}" type="presParOf" srcId="{D995486E-6FE4-462C-9E16-6FE7571B0B44}" destId="{A334724A-1BA3-441D-8F81-9165666746C8}" srcOrd="1" destOrd="0" presId="urn:microsoft.com/office/officeart/2008/layout/LinedList"/>
    <dgm:cxn modelId="{0DD7FD7B-8BA1-48BC-B763-5C0C1DA026BD}" type="presParOf" srcId="{D995486E-6FE4-462C-9E16-6FE7571B0B44}" destId="{AC405234-C32C-4BFD-AF1C-674C3609CF33}" srcOrd="2" destOrd="0" presId="urn:microsoft.com/office/officeart/2008/layout/LinedList"/>
    <dgm:cxn modelId="{8E8E4673-5F28-479B-AD61-9801830B8F87}" type="presParOf" srcId="{54F668EB-2285-402B-A6F3-1D9DCC026CC1}" destId="{E0347F7C-4EA2-41F9-8ACF-65CE79DFF208}" srcOrd="2" destOrd="0" presId="urn:microsoft.com/office/officeart/2008/layout/LinedList"/>
    <dgm:cxn modelId="{ABF8A450-70AC-4BA2-988E-6921CC32ACDC}" type="presParOf" srcId="{54F668EB-2285-402B-A6F3-1D9DCC026CC1}" destId="{3C756716-7E8A-4598-A4DE-3F97DABD0580}" srcOrd="3" destOrd="0" presId="urn:microsoft.com/office/officeart/2008/layout/LinedList"/>
    <dgm:cxn modelId="{F05A7554-BF38-40C0-96C6-3B79D7E21FFB}" type="presParOf" srcId="{54F668EB-2285-402B-A6F3-1D9DCC026CC1}" destId="{F2C893DD-2D12-499F-BB4F-87DF5EE193EB}" srcOrd="4" destOrd="0" presId="urn:microsoft.com/office/officeart/2008/layout/LinedList"/>
    <dgm:cxn modelId="{50B1AFF9-4F93-4D62-85E7-3838E25DDCA3}" type="presParOf" srcId="{F2C893DD-2D12-499F-BB4F-87DF5EE193EB}" destId="{F179B74F-99F7-411F-9D44-BE4F2B41C863}" srcOrd="0" destOrd="0" presId="urn:microsoft.com/office/officeart/2008/layout/LinedList"/>
    <dgm:cxn modelId="{FC1D0668-C426-45B2-9C30-1C305DDEE07B}" type="presParOf" srcId="{F2C893DD-2D12-499F-BB4F-87DF5EE193EB}" destId="{14DEA0B3-E71A-417E-903D-15809D91F5C4}" srcOrd="1" destOrd="0" presId="urn:microsoft.com/office/officeart/2008/layout/LinedList"/>
    <dgm:cxn modelId="{0B0BF1A2-3E49-4368-8D1F-79AA8B677A63}" type="presParOf" srcId="{F2C893DD-2D12-499F-BB4F-87DF5EE193EB}" destId="{DA343489-D365-4C69-9B8B-7EBDE2D50D9A}" srcOrd="2" destOrd="0" presId="urn:microsoft.com/office/officeart/2008/layout/LinedList"/>
    <dgm:cxn modelId="{5AAA52F2-D7F5-4AB8-B0F0-A6A8A5C83667}" type="presParOf" srcId="{54F668EB-2285-402B-A6F3-1D9DCC026CC1}" destId="{22065610-FE83-417C-A265-84ED5F5BCCE4}" srcOrd="5" destOrd="0" presId="urn:microsoft.com/office/officeart/2008/layout/LinedList"/>
    <dgm:cxn modelId="{A22A0EA4-182E-4394-A5F6-EB43DACE55A9}" type="presParOf" srcId="{54F668EB-2285-402B-A6F3-1D9DCC026CC1}" destId="{16D92221-7743-46D9-BE78-7430CE5703E5}" srcOrd="6" destOrd="0" presId="urn:microsoft.com/office/officeart/2008/layout/LinedList"/>
    <dgm:cxn modelId="{448676E7-AE13-4CC7-8F00-56548D171609}" type="presParOf" srcId="{54F668EB-2285-402B-A6F3-1D9DCC026CC1}" destId="{AE35F771-2BDD-45D6-B6C7-2DCEEECE7930}" srcOrd="7" destOrd="0" presId="urn:microsoft.com/office/officeart/2008/layout/LinedList"/>
    <dgm:cxn modelId="{8490F7D3-C77D-497D-85C7-FC7908F62623}" type="presParOf" srcId="{AE35F771-2BDD-45D6-B6C7-2DCEEECE7930}" destId="{A5E3FE5D-4107-4990-AF9A-8EAC65072BE5}" srcOrd="0" destOrd="0" presId="urn:microsoft.com/office/officeart/2008/layout/LinedList"/>
    <dgm:cxn modelId="{59227BC6-4930-41F0-8F80-93714A8049BB}" type="presParOf" srcId="{AE35F771-2BDD-45D6-B6C7-2DCEEECE7930}" destId="{2E2D6DF6-4BF5-40F7-A909-8FCC1C0A1723}" srcOrd="1" destOrd="0" presId="urn:microsoft.com/office/officeart/2008/layout/LinedList"/>
    <dgm:cxn modelId="{FD697609-22B9-4F7D-A820-94F5C47ED86C}" type="presParOf" srcId="{AE35F771-2BDD-45D6-B6C7-2DCEEECE7930}" destId="{3D1D3505-FD07-46C2-9CB6-8EB617069113}" srcOrd="2" destOrd="0" presId="urn:microsoft.com/office/officeart/2008/layout/LinedList"/>
    <dgm:cxn modelId="{841BC84D-42A7-43C4-B545-D3C5D4345EE9}" type="presParOf" srcId="{54F668EB-2285-402B-A6F3-1D9DCC026CC1}" destId="{EB2DB3E6-DF51-43C0-9B68-39DB7B87BBA1}" srcOrd="8" destOrd="0" presId="urn:microsoft.com/office/officeart/2008/layout/LinedList"/>
    <dgm:cxn modelId="{2DEE0458-16BE-456B-83BA-236276021F13}" type="presParOf" srcId="{54F668EB-2285-402B-A6F3-1D9DCC026CC1}" destId="{D643072E-831F-4151-951E-649189237321}" srcOrd="9" destOrd="0" presId="urn:microsoft.com/office/officeart/2008/layout/LinedList"/>
    <dgm:cxn modelId="{5D05A253-4C07-4A81-A699-6F20D44260B5}" type="presParOf" srcId="{54F668EB-2285-402B-A6F3-1D9DCC026CC1}" destId="{8569A692-F54E-4084-B89B-EE503AACED25}" srcOrd="10" destOrd="0" presId="urn:microsoft.com/office/officeart/2008/layout/LinedList"/>
    <dgm:cxn modelId="{56EF074E-705C-40D6-A0E6-93801E729A1B}" type="presParOf" srcId="{8569A692-F54E-4084-B89B-EE503AACED25}" destId="{10A70366-DBA1-40F6-AF3B-3ECBCD506C50}" srcOrd="0" destOrd="0" presId="urn:microsoft.com/office/officeart/2008/layout/LinedList"/>
    <dgm:cxn modelId="{D11EC7B2-7F6D-4997-8C9E-57A9BD2BE120}" type="presParOf" srcId="{8569A692-F54E-4084-B89B-EE503AACED25}" destId="{2AF9F025-B96A-4187-98BE-3B76F2838B49}" srcOrd="1" destOrd="0" presId="urn:microsoft.com/office/officeart/2008/layout/LinedList"/>
    <dgm:cxn modelId="{4667FC68-D2F3-4519-AEAA-7EB74F9DCE20}" type="presParOf" srcId="{8569A692-F54E-4084-B89B-EE503AACED25}" destId="{55EE91E5-5266-4CCD-BF75-A14AD8716DB3}" srcOrd="2" destOrd="0" presId="urn:microsoft.com/office/officeart/2008/layout/LinedList"/>
    <dgm:cxn modelId="{CD7F7CD4-93D0-4815-8E99-E0CB71CF03C4}" type="presParOf" srcId="{54F668EB-2285-402B-A6F3-1D9DCC026CC1}" destId="{6264D370-E9CB-41A0-A544-D1A4103C2BB8}" srcOrd="11" destOrd="0" presId="urn:microsoft.com/office/officeart/2008/layout/LinedList"/>
    <dgm:cxn modelId="{AE1C7801-7AED-4F5C-89D3-3F08F8963FFA}" type="presParOf" srcId="{54F668EB-2285-402B-A6F3-1D9DCC026CC1}" destId="{CCCA1B86-F18F-4BD8-BEBD-C83099DECD02}"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CBE1F1-14CB-47D3-92D2-1B063F78779C}">
      <dsp:nvSpPr>
        <dsp:cNvPr id="0" name=""/>
        <dsp:cNvSpPr/>
      </dsp:nvSpPr>
      <dsp:spPr>
        <a:xfrm>
          <a:off x="0" y="13769"/>
          <a:ext cx="8534400" cy="1186380"/>
        </a:xfrm>
        <a:prstGeom prst="roundRect">
          <a:avLst/>
        </a:prstGeom>
        <a:solidFill>
          <a:schemeClr val="accent5">
            <a:hueOff val="0"/>
            <a:satOff val="0"/>
            <a:lumOff val="0"/>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b="1" kern="1200" dirty="0" smtClean="0"/>
            <a:t>Learn how to create a Health Summary</a:t>
          </a:r>
          <a:endParaRPr lang="en-US" sz="3000" b="1" kern="1200" dirty="0"/>
        </a:p>
      </dsp:txBody>
      <dsp:txXfrm>
        <a:off x="57914" y="71683"/>
        <a:ext cx="8418572" cy="1070552"/>
      </dsp:txXfrm>
    </dsp:sp>
    <dsp:sp modelId="{A1DCCCAA-E0FB-4B2E-805B-DB2A05CB0CD1}">
      <dsp:nvSpPr>
        <dsp:cNvPr id="0" name=""/>
        <dsp:cNvSpPr/>
      </dsp:nvSpPr>
      <dsp:spPr>
        <a:xfrm>
          <a:off x="0" y="1349909"/>
          <a:ext cx="8534400" cy="1186380"/>
        </a:xfrm>
        <a:prstGeom prst="roundRect">
          <a:avLst/>
        </a:prstGeom>
        <a:solidFill>
          <a:schemeClr val="accent5">
            <a:hueOff val="-337983"/>
            <a:satOff val="-9047"/>
            <a:lumOff val="-3139"/>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b="1" kern="1200" dirty="0" smtClean="0"/>
            <a:t>Learn how to edit/manage a Health Summary</a:t>
          </a:r>
          <a:endParaRPr lang="en-US" sz="3000" b="1" kern="1200" dirty="0"/>
        </a:p>
      </dsp:txBody>
      <dsp:txXfrm>
        <a:off x="57914" y="1407823"/>
        <a:ext cx="8418572" cy="1070552"/>
      </dsp:txXfrm>
    </dsp:sp>
    <dsp:sp modelId="{1FB5CFC5-5C84-4967-B22A-B19972469588}">
      <dsp:nvSpPr>
        <dsp:cNvPr id="0" name=""/>
        <dsp:cNvSpPr/>
      </dsp:nvSpPr>
      <dsp:spPr>
        <a:xfrm>
          <a:off x="0" y="2686050"/>
          <a:ext cx="8534400" cy="1186380"/>
        </a:xfrm>
        <a:prstGeom prst="roundRect">
          <a:avLst/>
        </a:prstGeom>
        <a:solidFill>
          <a:schemeClr val="accent5">
            <a:hueOff val="-675965"/>
            <a:satOff val="-18095"/>
            <a:lumOff val="-6277"/>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b="1" kern="1200" dirty="0" smtClean="0"/>
            <a:t>Learn how to perform basic troubleshooting in a Health Summary</a:t>
          </a:r>
          <a:endParaRPr lang="en-US" sz="3000" b="1" kern="1200" dirty="0"/>
        </a:p>
      </dsp:txBody>
      <dsp:txXfrm>
        <a:off x="57914" y="2743964"/>
        <a:ext cx="8418572" cy="10705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7436C-AF85-4C7F-9CCC-ADF4C3BDDA4A}">
      <dsp:nvSpPr>
        <dsp:cNvPr id="0" name=""/>
        <dsp:cNvSpPr/>
      </dsp:nvSpPr>
      <dsp:spPr>
        <a:xfrm>
          <a:off x="0" y="2381"/>
          <a:ext cx="8763000" cy="0"/>
        </a:xfrm>
        <a:prstGeom prst="line">
          <a:avLst/>
        </a:prstGeom>
        <a:solidFill>
          <a:schemeClr val="accent5">
            <a:hueOff val="0"/>
            <a:satOff val="0"/>
            <a:lumOff val="0"/>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BB8F897-E28C-4218-B859-634176B67F95}">
      <dsp:nvSpPr>
        <dsp:cNvPr id="0" name=""/>
        <dsp:cNvSpPr/>
      </dsp:nvSpPr>
      <dsp:spPr>
        <a:xfrm>
          <a:off x="0" y="2381"/>
          <a:ext cx="2617025" cy="4872037"/>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Maintenance Menu</a:t>
          </a:r>
          <a:endParaRPr lang="en-US" sz="2800" b="1" kern="1200" dirty="0"/>
        </a:p>
      </dsp:txBody>
      <dsp:txXfrm>
        <a:off x="0" y="2381"/>
        <a:ext cx="2617025" cy="4872037"/>
      </dsp:txXfrm>
    </dsp:sp>
    <dsp:sp modelId="{A334724A-1BA3-441D-8F81-9165666746C8}">
      <dsp:nvSpPr>
        <dsp:cNvPr id="0" name=""/>
        <dsp:cNvSpPr/>
      </dsp:nvSpPr>
      <dsp:spPr>
        <a:xfrm>
          <a:off x="2732168" y="48294"/>
          <a:ext cx="5455099"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1.  Disable/Enable Health Summary Component</a:t>
          </a:r>
          <a:endParaRPr lang="en-US" sz="2800" b="1" kern="1200" dirty="0"/>
        </a:p>
      </dsp:txBody>
      <dsp:txXfrm>
        <a:off x="2732168" y="48294"/>
        <a:ext cx="5455099" cy="918264"/>
      </dsp:txXfrm>
    </dsp:sp>
    <dsp:sp modelId="{E0347F7C-4EA2-41F9-8ACF-65CE79DFF208}">
      <dsp:nvSpPr>
        <dsp:cNvPr id="0" name=""/>
        <dsp:cNvSpPr/>
      </dsp:nvSpPr>
      <dsp:spPr>
        <a:xfrm>
          <a:off x="2617025" y="966559"/>
          <a:ext cx="6140946"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85FEC6CE-DD44-4FCF-945C-41E981EAA926}">
      <dsp:nvSpPr>
        <dsp:cNvPr id="0" name=""/>
        <dsp:cNvSpPr/>
      </dsp:nvSpPr>
      <dsp:spPr>
        <a:xfrm>
          <a:off x="2732168" y="1012472"/>
          <a:ext cx="6025803"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2.  Create/Modify Health Summary Components</a:t>
          </a:r>
          <a:endParaRPr lang="en-US" sz="2800" b="1" kern="1200" dirty="0"/>
        </a:p>
      </dsp:txBody>
      <dsp:txXfrm>
        <a:off x="2732168" y="1012472"/>
        <a:ext cx="6025803" cy="918264"/>
      </dsp:txXfrm>
    </dsp:sp>
    <dsp:sp modelId="{76727356-EF89-42F9-B856-CF838F00C8A7}">
      <dsp:nvSpPr>
        <dsp:cNvPr id="0" name=""/>
        <dsp:cNvSpPr/>
      </dsp:nvSpPr>
      <dsp:spPr>
        <a:xfrm>
          <a:off x="2617025" y="1930737"/>
          <a:ext cx="6140946"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25F48A7A-2FA9-4FD2-85FC-F77BF996CF43}">
      <dsp:nvSpPr>
        <dsp:cNvPr id="0" name=""/>
        <dsp:cNvSpPr/>
      </dsp:nvSpPr>
      <dsp:spPr>
        <a:xfrm>
          <a:off x="2732168" y="1976650"/>
          <a:ext cx="6025803"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3.  Edit Ad Hoc Health Summary Type</a:t>
          </a:r>
          <a:endParaRPr lang="en-US" sz="2800" b="1" kern="1200" dirty="0"/>
        </a:p>
      </dsp:txBody>
      <dsp:txXfrm>
        <a:off x="2732168" y="1976650"/>
        <a:ext cx="6025803" cy="918264"/>
      </dsp:txXfrm>
    </dsp:sp>
    <dsp:sp modelId="{0EFBD1B7-9211-4E56-9DD0-1F789C1E1C8B}">
      <dsp:nvSpPr>
        <dsp:cNvPr id="0" name=""/>
        <dsp:cNvSpPr/>
      </dsp:nvSpPr>
      <dsp:spPr>
        <a:xfrm>
          <a:off x="2617025" y="2894915"/>
          <a:ext cx="6140946"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E7B6A79F-1DD7-4A47-B7F2-F7166064DCC0}">
      <dsp:nvSpPr>
        <dsp:cNvPr id="0" name=""/>
        <dsp:cNvSpPr/>
      </dsp:nvSpPr>
      <dsp:spPr>
        <a:xfrm>
          <a:off x="2732168" y="2940828"/>
          <a:ext cx="6025803"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4.  Rebuild Ad Hoc Health Summary Type</a:t>
          </a:r>
          <a:endParaRPr lang="en-US" sz="2800" b="1" kern="1200" dirty="0"/>
        </a:p>
      </dsp:txBody>
      <dsp:txXfrm>
        <a:off x="2732168" y="2940828"/>
        <a:ext cx="6025803" cy="918264"/>
      </dsp:txXfrm>
    </dsp:sp>
    <dsp:sp modelId="{40732D7B-FD29-42A7-B005-0099777A188E}">
      <dsp:nvSpPr>
        <dsp:cNvPr id="0" name=""/>
        <dsp:cNvSpPr/>
      </dsp:nvSpPr>
      <dsp:spPr>
        <a:xfrm>
          <a:off x="2617025" y="3859093"/>
          <a:ext cx="6140946"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3B5E2AFD-6DF9-4C38-97B8-C539B1B9D361}">
      <dsp:nvSpPr>
        <dsp:cNvPr id="0" name=""/>
        <dsp:cNvSpPr/>
      </dsp:nvSpPr>
      <dsp:spPr>
        <a:xfrm>
          <a:off x="2732168" y="3905006"/>
          <a:ext cx="6025803"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5.  Resequence a Health Summary Type</a:t>
          </a:r>
          <a:endParaRPr lang="en-US" sz="2800" b="1" kern="1200" dirty="0"/>
        </a:p>
      </dsp:txBody>
      <dsp:txXfrm>
        <a:off x="2732168" y="3905006"/>
        <a:ext cx="6025803" cy="918264"/>
      </dsp:txXfrm>
    </dsp:sp>
    <dsp:sp modelId="{D6D323A1-7844-47B0-BB79-8B226D95E7C8}">
      <dsp:nvSpPr>
        <dsp:cNvPr id="0" name=""/>
        <dsp:cNvSpPr/>
      </dsp:nvSpPr>
      <dsp:spPr>
        <a:xfrm>
          <a:off x="2617025" y="4823271"/>
          <a:ext cx="6140946"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48FBE-3906-4FC7-AD42-9A64B85328F0}">
      <dsp:nvSpPr>
        <dsp:cNvPr id="0" name=""/>
        <dsp:cNvSpPr/>
      </dsp:nvSpPr>
      <dsp:spPr>
        <a:xfrm>
          <a:off x="0" y="2381"/>
          <a:ext cx="8763000" cy="0"/>
        </a:xfrm>
        <a:prstGeom prst="line">
          <a:avLst/>
        </a:prstGeom>
        <a:solidFill>
          <a:schemeClr val="accent5">
            <a:hueOff val="0"/>
            <a:satOff val="0"/>
            <a:lumOff val="0"/>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0AEB74B-7BE1-4574-9251-F23081E7650A}">
      <dsp:nvSpPr>
        <dsp:cNvPr id="0" name=""/>
        <dsp:cNvSpPr/>
      </dsp:nvSpPr>
      <dsp:spPr>
        <a:xfrm>
          <a:off x="0" y="2381"/>
          <a:ext cx="1752600" cy="4872037"/>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endParaRPr lang="en-US" sz="2800" b="1" kern="1200" dirty="0"/>
        </a:p>
      </dsp:txBody>
      <dsp:txXfrm>
        <a:off x="0" y="2381"/>
        <a:ext cx="1752600" cy="4872037"/>
      </dsp:txXfrm>
    </dsp:sp>
    <dsp:sp modelId="{A334724A-1BA3-441D-8F81-9165666746C8}">
      <dsp:nvSpPr>
        <dsp:cNvPr id="0" name=""/>
        <dsp:cNvSpPr/>
      </dsp:nvSpPr>
      <dsp:spPr>
        <a:xfrm>
          <a:off x="1884044" y="48294"/>
          <a:ext cx="6227449"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6.  Create/Modify Health Summary Type</a:t>
          </a:r>
          <a:endParaRPr lang="en-US" sz="2800" b="1" kern="1200" dirty="0"/>
        </a:p>
      </dsp:txBody>
      <dsp:txXfrm>
        <a:off x="1884044" y="48294"/>
        <a:ext cx="6227449" cy="918264"/>
      </dsp:txXfrm>
    </dsp:sp>
    <dsp:sp modelId="{E0347F7C-4EA2-41F9-8ACF-65CE79DFF208}">
      <dsp:nvSpPr>
        <dsp:cNvPr id="0" name=""/>
        <dsp:cNvSpPr/>
      </dsp:nvSpPr>
      <dsp:spPr>
        <a:xfrm>
          <a:off x="1752599" y="966559"/>
          <a:ext cx="7010400"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3BFEAABB-9088-4F08-9053-0EB806048371}">
      <dsp:nvSpPr>
        <dsp:cNvPr id="0" name=""/>
        <dsp:cNvSpPr/>
      </dsp:nvSpPr>
      <dsp:spPr>
        <a:xfrm>
          <a:off x="1884044" y="1012472"/>
          <a:ext cx="6878955"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7.  Edit Health Summary Site Parameters</a:t>
          </a:r>
          <a:endParaRPr lang="en-US" sz="2800" b="1" kern="1200" dirty="0"/>
        </a:p>
      </dsp:txBody>
      <dsp:txXfrm>
        <a:off x="1884044" y="1012472"/>
        <a:ext cx="6878955" cy="918264"/>
      </dsp:txXfrm>
    </dsp:sp>
    <dsp:sp modelId="{E0A88DBB-4EFF-4574-B207-622DF372CF42}">
      <dsp:nvSpPr>
        <dsp:cNvPr id="0" name=""/>
        <dsp:cNvSpPr/>
      </dsp:nvSpPr>
      <dsp:spPr>
        <a:xfrm>
          <a:off x="1752599" y="1930737"/>
          <a:ext cx="7010400"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081B5BB7-7DFE-41A9-BD51-469253BA8DCC}">
      <dsp:nvSpPr>
        <dsp:cNvPr id="0" name=""/>
        <dsp:cNvSpPr/>
      </dsp:nvSpPr>
      <dsp:spPr>
        <a:xfrm>
          <a:off x="1884044" y="1976650"/>
          <a:ext cx="6878955"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8.  Health Summary Objects Menu...</a:t>
          </a:r>
          <a:endParaRPr lang="en-US" sz="2800" b="1" kern="1200" dirty="0"/>
        </a:p>
      </dsp:txBody>
      <dsp:txXfrm>
        <a:off x="1884044" y="1976650"/>
        <a:ext cx="6878955" cy="918264"/>
      </dsp:txXfrm>
    </dsp:sp>
    <dsp:sp modelId="{A0569CFD-9AF8-4526-93D7-6B232A53B33A}">
      <dsp:nvSpPr>
        <dsp:cNvPr id="0" name=""/>
        <dsp:cNvSpPr/>
      </dsp:nvSpPr>
      <dsp:spPr>
        <a:xfrm>
          <a:off x="1752599" y="2894915"/>
          <a:ext cx="7010400"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EB8F3A35-78B1-4B2F-8A79-E3E0E3BB1CEC}">
      <dsp:nvSpPr>
        <dsp:cNvPr id="0" name=""/>
        <dsp:cNvSpPr/>
      </dsp:nvSpPr>
      <dsp:spPr>
        <a:xfrm>
          <a:off x="1884044" y="2940828"/>
          <a:ext cx="6878955"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9.  CPRS Reports Tab 'Health Summary Types List' Menu</a:t>
          </a:r>
          <a:endParaRPr lang="en-US" sz="2800" b="1" kern="1200" dirty="0"/>
        </a:p>
      </dsp:txBody>
      <dsp:txXfrm>
        <a:off x="1884044" y="2940828"/>
        <a:ext cx="6878955" cy="918264"/>
      </dsp:txXfrm>
    </dsp:sp>
    <dsp:sp modelId="{A2E36940-0466-4AF2-938D-F7FDE150A386}">
      <dsp:nvSpPr>
        <dsp:cNvPr id="0" name=""/>
        <dsp:cNvSpPr/>
      </dsp:nvSpPr>
      <dsp:spPr>
        <a:xfrm>
          <a:off x="1752599" y="3859093"/>
          <a:ext cx="7010400"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1E5C0E5A-ADF2-477B-80BE-A6E5FDAD96A0}">
      <dsp:nvSpPr>
        <dsp:cNvPr id="0" name=""/>
        <dsp:cNvSpPr/>
      </dsp:nvSpPr>
      <dsp:spPr>
        <a:xfrm>
          <a:off x="1884044" y="3905006"/>
          <a:ext cx="6878955"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10.  CPRS Health Summary Display/Edit Site Defaults ...</a:t>
          </a:r>
          <a:endParaRPr lang="en-US" sz="2800" b="1" kern="1200" dirty="0"/>
        </a:p>
      </dsp:txBody>
      <dsp:txXfrm>
        <a:off x="1884044" y="3905006"/>
        <a:ext cx="6878955" cy="918264"/>
      </dsp:txXfrm>
    </dsp:sp>
    <dsp:sp modelId="{348E00A7-E543-4CF8-BBA0-0DADA43EEB1C}">
      <dsp:nvSpPr>
        <dsp:cNvPr id="0" name=""/>
        <dsp:cNvSpPr/>
      </dsp:nvSpPr>
      <dsp:spPr>
        <a:xfrm>
          <a:off x="1752599" y="4823271"/>
          <a:ext cx="7010400"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7436C-AF85-4C7F-9CCC-ADF4C3BDDA4A}">
      <dsp:nvSpPr>
        <dsp:cNvPr id="0" name=""/>
        <dsp:cNvSpPr/>
      </dsp:nvSpPr>
      <dsp:spPr>
        <a:xfrm>
          <a:off x="0" y="2381"/>
          <a:ext cx="8763000" cy="0"/>
        </a:xfrm>
        <a:prstGeom prst="line">
          <a:avLst/>
        </a:prstGeom>
        <a:solidFill>
          <a:schemeClr val="accent5">
            <a:hueOff val="0"/>
            <a:satOff val="0"/>
            <a:lumOff val="0"/>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BB8F897-E28C-4218-B859-634176B67F95}">
      <dsp:nvSpPr>
        <dsp:cNvPr id="0" name=""/>
        <dsp:cNvSpPr/>
      </dsp:nvSpPr>
      <dsp:spPr>
        <a:xfrm>
          <a:off x="0" y="2381"/>
          <a:ext cx="1987462" cy="4872037"/>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Summary Menu</a:t>
          </a:r>
          <a:endParaRPr lang="en-US" sz="2800" b="1" kern="1200" dirty="0"/>
        </a:p>
      </dsp:txBody>
      <dsp:txXfrm>
        <a:off x="0" y="2381"/>
        <a:ext cx="1987462" cy="4872037"/>
      </dsp:txXfrm>
    </dsp:sp>
    <dsp:sp modelId="{A334724A-1BA3-441D-8F81-9165666746C8}">
      <dsp:nvSpPr>
        <dsp:cNvPr id="0" name=""/>
        <dsp:cNvSpPr/>
      </dsp:nvSpPr>
      <dsp:spPr>
        <a:xfrm>
          <a:off x="2114415" y="35269"/>
          <a:ext cx="6014596" cy="657772"/>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1.  Patient Health Summary</a:t>
          </a:r>
          <a:endParaRPr lang="en-US" sz="2800" b="1" kern="1200" dirty="0"/>
        </a:p>
      </dsp:txBody>
      <dsp:txXfrm>
        <a:off x="2114415" y="35269"/>
        <a:ext cx="6014596" cy="657772"/>
      </dsp:txXfrm>
    </dsp:sp>
    <dsp:sp modelId="{E0347F7C-4EA2-41F9-8ACF-65CE79DFF208}">
      <dsp:nvSpPr>
        <dsp:cNvPr id="0" name=""/>
        <dsp:cNvSpPr/>
      </dsp:nvSpPr>
      <dsp:spPr>
        <a:xfrm>
          <a:off x="1987462" y="533400"/>
          <a:ext cx="6770786"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2C301745-D667-4F10-BA18-2C007040FA87}">
      <dsp:nvSpPr>
        <dsp:cNvPr id="0" name=""/>
        <dsp:cNvSpPr/>
      </dsp:nvSpPr>
      <dsp:spPr>
        <a:xfrm>
          <a:off x="2119165" y="561428"/>
          <a:ext cx="6643834" cy="657772"/>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2.  Ad Hoc Health Summary</a:t>
          </a:r>
          <a:endParaRPr lang="en-US" sz="2800" b="1" kern="1200" dirty="0"/>
        </a:p>
      </dsp:txBody>
      <dsp:txXfrm>
        <a:off x="2119165" y="561428"/>
        <a:ext cx="6643834" cy="657772"/>
      </dsp:txXfrm>
    </dsp:sp>
    <dsp:sp modelId="{75F7AFCB-C4C5-43A6-9939-315885B36C3F}">
      <dsp:nvSpPr>
        <dsp:cNvPr id="0" name=""/>
        <dsp:cNvSpPr/>
      </dsp:nvSpPr>
      <dsp:spPr>
        <a:xfrm>
          <a:off x="1987462" y="1125257"/>
          <a:ext cx="6770786"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2967B05A-BA43-4D75-BE98-12FD618A39B8}">
      <dsp:nvSpPr>
        <dsp:cNvPr id="0" name=""/>
        <dsp:cNvSpPr/>
      </dsp:nvSpPr>
      <dsp:spPr>
        <a:xfrm>
          <a:off x="2119165" y="1128007"/>
          <a:ext cx="6643834" cy="657772"/>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3.  Range of Dates Patient Health Summary</a:t>
          </a:r>
          <a:endParaRPr lang="en-US" sz="2800" b="1" kern="1200" dirty="0"/>
        </a:p>
      </dsp:txBody>
      <dsp:txXfrm>
        <a:off x="2119165" y="1128007"/>
        <a:ext cx="6643834" cy="657772"/>
      </dsp:txXfrm>
    </dsp:sp>
    <dsp:sp modelId="{6A0CDB4E-6D5B-4D3B-8F8E-EC8807F97498}">
      <dsp:nvSpPr>
        <dsp:cNvPr id="0" name=""/>
        <dsp:cNvSpPr/>
      </dsp:nvSpPr>
      <dsp:spPr>
        <a:xfrm>
          <a:off x="1987462" y="2057400"/>
          <a:ext cx="6770786"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BC7EDD3F-E316-448B-9A5E-E3B47914D484}">
      <dsp:nvSpPr>
        <dsp:cNvPr id="0" name=""/>
        <dsp:cNvSpPr/>
      </dsp:nvSpPr>
      <dsp:spPr>
        <a:xfrm>
          <a:off x="2119165" y="2085428"/>
          <a:ext cx="6643834" cy="657772"/>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4.  Visit Patient Health Summary</a:t>
          </a:r>
          <a:endParaRPr lang="en-US" sz="2800" b="1" kern="1200" dirty="0"/>
        </a:p>
      </dsp:txBody>
      <dsp:txXfrm>
        <a:off x="2119165" y="2085428"/>
        <a:ext cx="6643834" cy="657772"/>
      </dsp:txXfrm>
    </dsp:sp>
    <dsp:sp modelId="{317AEC29-39E7-49FD-AA53-B100B43BF0CF}">
      <dsp:nvSpPr>
        <dsp:cNvPr id="0" name=""/>
        <dsp:cNvSpPr/>
      </dsp:nvSpPr>
      <dsp:spPr>
        <a:xfrm>
          <a:off x="1987462" y="2667000"/>
          <a:ext cx="6770786"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56C6FF58-A366-4C1C-BC81-B8846A007F79}">
      <dsp:nvSpPr>
        <dsp:cNvPr id="0" name=""/>
        <dsp:cNvSpPr/>
      </dsp:nvSpPr>
      <dsp:spPr>
        <a:xfrm>
          <a:off x="2119165" y="2695032"/>
          <a:ext cx="6643834" cy="657772"/>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5.  Hospital Location Health Summary</a:t>
          </a:r>
          <a:endParaRPr lang="en-US" sz="2800" b="1" kern="1200" dirty="0"/>
        </a:p>
      </dsp:txBody>
      <dsp:txXfrm>
        <a:off x="2119165" y="2695032"/>
        <a:ext cx="6643834" cy="657772"/>
      </dsp:txXfrm>
    </dsp:sp>
    <dsp:sp modelId="{DE5225BC-39E5-42A7-9788-15B790EDAA6D}">
      <dsp:nvSpPr>
        <dsp:cNvPr id="0" name=""/>
        <dsp:cNvSpPr/>
      </dsp:nvSpPr>
      <dsp:spPr>
        <a:xfrm>
          <a:off x="1987462" y="3276600"/>
          <a:ext cx="6770786"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088738FC-364E-4223-B381-E23A41F211EE}">
      <dsp:nvSpPr>
        <dsp:cNvPr id="0" name=""/>
        <dsp:cNvSpPr/>
      </dsp:nvSpPr>
      <dsp:spPr>
        <a:xfrm>
          <a:off x="2114415" y="3276602"/>
          <a:ext cx="6643834" cy="657772"/>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6.  Information Menu</a:t>
          </a:r>
          <a:endParaRPr lang="en-US" sz="2800" b="1" kern="1200" dirty="0"/>
        </a:p>
      </dsp:txBody>
      <dsp:txXfrm>
        <a:off x="2114415" y="3276602"/>
        <a:ext cx="6643834" cy="657772"/>
      </dsp:txXfrm>
    </dsp:sp>
    <dsp:sp modelId="{CF13BEC8-75CA-44B7-AAD0-333CE925A39E}">
      <dsp:nvSpPr>
        <dsp:cNvPr id="0" name=""/>
        <dsp:cNvSpPr/>
      </dsp:nvSpPr>
      <dsp:spPr>
        <a:xfrm>
          <a:off x="1987462" y="3886200"/>
          <a:ext cx="6770786"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3952ADE8-A77F-4B07-A604-35554BF729D3}">
      <dsp:nvSpPr>
        <dsp:cNvPr id="0" name=""/>
        <dsp:cNvSpPr/>
      </dsp:nvSpPr>
      <dsp:spPr>
        <a:xfrm>
          <a:off x="2114415" y="3886199"/>
          <a:ext cx="6643834" cy="657772"/>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7.  CPRS Reports Tab ‘Health Summary Types List’ Menu</a:t>
          </a:r>
          <a:endParaRPr lang="en-US" sz="2800" b="1" kern="1200" dirty="0"/>
        </a:p>
      </dsp:txBody>
      <dsp:txXfrm>
        <a:off x="2114415" y="3886199"/>
        <a:ext cx="6643834" cy="657772"/>
      </dsp:txXfrm>
    </dsp:sp>
    <dsp:sp modelId="{03E6388C-2175-4B63-BCEA-879F507B8D22}">
      <dsp:nvSpPr>
        <dsp:cNvPr id="0" name=""/>
        <dsp:cNvSpPr/>
      </dsp:nvSpPr>
      <dsp:spPr>
        <a:xfrm>
          <a:off x="1987462" y="4837010"/>
          <a:ext cx="6770786"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7436C-AF85-4C7F-9CCC-ADF4C3BDDA4A}">
      <dsp:nvSpPr>
        <dsp:cNvPr id="0" name=""/>
        <dsp:cNvSpPr/>
      </dsp:nvSpPr>
      <dsp:spPr>
        <a:xfrm>
          <a:off x="0" y="2381"/>
          <a:ext cx="8763000" cy="0"/>
        </a:xfrm>
        <a:prstGeom prst="line">
          <a:avLst/>
        </a:prstGeom>
        <a:solidFill>
          <a:schemeClr val="accent5">
            <a:hueOff val="0"/>
            <a:satOff val="0"/>
            <a:lumOff val="0"/>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BB8F897-E28C-4218-B859-634176B67F95}">
      <dsp:nvSpPr>
        <dsp:cNvPr id="0" name=""/>
        <dsp:cNvSpPr/>
      </dsp:nvSpPr>
      <dsp:spPr>
        <a:xfrm>
          <a:off x="0" y="2381"/>
          <a:ext cx="1729272" cy="4872037"/>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Objects Menu</a:t>
          </a:r>
          <a:endParaRPr lang="en-US" sz="2800" b="1" kern="1200" dirty="0"/>
        </a:p>
      </dsp:txBody>
      <dsp:txXfrm>
        <a:off x="0" y="2381"/>
        <a:ext cx="1729272" cy="4872037"/>
      </dsp:txXfrm>
    </dsp:sp>
    <dsp:sp modelId="{A334724A-1BA3-441D-8F81-9165666746C8}">
      <dsp:nvSpPr>
        <dsp:cNvPr id="0" name=""/>
        <dsp:cNvSpPr/>
      </dsp:nvSpPr>
      <dsp:spPr>
        <a:xfrm>
          <a:off x="1860717" y="48294"/>
          <a:ext cx="6227449"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1.  Create/Modify Health Summary Object</a:t>
          </a:r>
          <a:endParaRPr lang="en-US" sz="2800" b="1" kern="1200" dirty="0"/>
        </a:p>
      </dsp:txBody>
      <dsp:txXfrm>
        <a:off x="1860717" y="48294"/>
        <a:ext cx="6227449" cy="918264"/>
      </dsp:txXfrm>
    </dsp:sp>
    <dsp:sp modelId="{E0347F7C-4EA2-41F9-8ACF-65CE79DFF208}">
      <dsp:nvSpPr>
        <dsp:cNvPr id="0" name=""/>
        <dsp:cNvSpPr/>
      </dsp:nvSpPr>
      <dsp:spPr>
        <a:xfrm>
          <a:off x="1729272" y="966559"/>
          <a:ext cx="7010400"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72638E0E-A74D-48D2-BC61-24C9080C897C}">
      <dsp:nvSpPr>
        <dsp:cNvPr id="0" name=""/>
        <dsp:cNvSpPr/>
      </dsp:nvSpPr>
      <dsp:spPr>
        <a:xfrm>
          <a:off x="1860717" y="1012472"/>
          <a:ext cx="6878955"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2.  Inquire about a Health Summary Object</a:t>
          </a:r>
          <a:endParaRPr lang="en-US" sz="2800" b="1" kern="1200" dirty="0"/>
        </a:p>
      </dsp:txBody>
      <dsp:txXfrm>
        <a:off x="1860717" y="1012472"/>
        <a:ext cx="6878955" cy="918264"/>
      </dsp:txXfrm>
    </dsp:sp>
    <dsp:sp modelId="{D1DC85A0-7646-4082-BD37-EE58C9D8E3E9}">
      <dsp:nvSpPr>
        <dsp:cNvPr id="0" name=""/>
        <dsp:cNvSpPr/>
      </dsp:nvSpPr>
      <dsp:spPr>
        <a:xfrm>
          <a:off x="1729272" y="1930737"/>
          <a:ext cx="7010400"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45B3AC17-D3A1-4E2B-9BAA-DD59EA3BDB3B}">
      <dsp:nvSpPr>
        <dsp:cNvPr id="0" name=""/>
        <dsp:cNvSpPr/>
      </dsp:nvSpPr>
      <dsp:spPr>
        <a:xfrm>
          <a:off x="1860717" y="1976650"/>
          <a:ext cx="6878955"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3.  Test a Health Summary Object</a:t>
          </a:r>
          <a:endParaRPr lang="en-US" sz="2800" b="1" kern="1200" dirty="0"/>
        </a:p>
      </dsp:txBody>
      <dsp:txXfrm>
        <a:off x="1860717" y="1976650"/>
        <a:ext cx="6878955" cy="918264"/>
      </dsp:txXfrm>
    </dsp:sp>
    <dsp:sp modelId="{CDC98420-DB3D-4C90-8DF6-2BDF11F7BD1D}">
      <dsp:nvSpPr>
        <dsp:cNvPr id="0" name=""/>
        <dsp:cNvSpPr/>
      </dsp:nvSpPr>
      <dsp:spPr>
        <a:xfrm>
          <a:off x="1729272" y="2894915"/>
          <a:ext cx="7010400"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215E548F-6302-4631-9E6F-9799196385E6}">
      <dsp:nvSpPr>
        <dsp:cNvPr id="0" name=""/>
        <dsp:cNvSpPr/>
      </dsp:nvSpPr>
      <dsp:spPr>
        <a:xfrm>
          <a:off x="1860717" y="2940828"/>
          <a:ext cx="6878955"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4.  Delete Health Summary Object</a:t>
          </a:r>
          <a:endParaRPr lang="en-US" sz="2800" b="1" kern="1200" dirty="0"/>
        </a:p>
      </dsp:txBody>
      <dsp:txXfrm>
        <a:off x="1860717" y="2940828"/>
        <a:ext cx="6878955" cy="918264"/>
      </dsp:txXfrm>
    </dsp:sp>
    <dsp:sp modelId="{56217A2A-BC40-452B-B13C-1E8ED3CCBA33}">
      <dsp:nvSpPr>
        <dsp:cNvPr id="0" name=""/>
        <dsp:cNvSpPr/>
      </dsp:nvSpPr>
      <dsp:spPr>
        <a:xfrm>
          <a:off x="1729272" y="3859093"/>
          <a:ext cx="7010400"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E938830F-64F0-466C-BA25-355C02FB0B12}">
      <dsp:nvSpPr>
        <dsp:cNvPr id="0" name=""/>
        <dsp:cNvSpPr/>
      </dsp:nvSpPr>
      <dsp:spPr>
        <a:xfrm>
          <a:off x="1860717" y="3905006"/>
          <a:ext cx="6878955"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5.  Export/Import a Health Summary Object ...</a:t>
          </a:r>
          <a:endParaRPr lang="en-US" sz="2800" b="1" kern="1200" dirty="0"/>
        </a:p>
      </dsp:txBody>
      <dsp:txXfrm>
        <a:off x="1860717" y="3905006"/>
        <a:ext cx="6878955" cy="918264"/>
      </dsp:txXfrm>
    </dsp:sp>
    <dsp:sp modelId="{D58656B9-DE23-4693-8BE8-37F4F52C37D1}">
      <dsp:nvSpPr>
        <dsp:cNvPr id="0" name=""/>
        <dsp:cNvSpPr/>
      </dsp:nvSpPr>
      <dsp:spPr>
        <a:xfrm>
          <a:off x="1729272" y="4823271"/>
          <a:ext cx="7010400"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7436C-AF85-4C7F-9CCC-ADF4C3BDDA4A}">
      <dsp:nvSpPr>
        <dsp:cNvPr id="0" name=""/>
        <dsp:cNvSpPr/>
      </dsp:nvSpPr>
      <dsp:spPr>
        <a:xfrm>
          <a:off x="0" y="0"/>
          <a:ext cx="8763000" cy="0"/>
        </a:xfrm>
        <a:prstGeom prst="line">
          <a:avLst/>
        </a:prstGeom>
        <a:solidFill>
          <a:schemeClr val="accent5">
            <a:hueOff val="0"/>
            <a:satOff val="0"/>
            <a:lumOff val="0"/>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BB8F897-E28C-4218-B859-634176B67F95}">
      <dsp:nvSpPr>
        <dsp:cNvPr id="0" name=""/>
        <dsp:cNvSpPr/>
      </dsp:nvSpPr>
      <dsp:spPr>
        <a:xfrm>
          <a:off x="0" y="0"/>
          <a:ext cx="1729272" cy="4876800"/>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Overall Menu</a:t>
          </a:r>
          <a:endParaRPr lang="en-US" sz="2800" b="1" kern="1200" dirty="0"/>
        </a:p>
      </dsp:txBody>
      <dsp:txXfrm>
        <a:off x="0" y="0"/>
        <a:ext cx="1729272" cy="4876800"/>
      </dsp:txXfrm>
    </dsp:sp>
    <dsp:sp modelId="{A334724A-1BA3-441D-8F81-9165666746C8}">
      <dsp:nvSpPr>
        <dsp:cNvPr id="0" name=""/>
        <dsp:cNvSpPr/>
      </dsp:nvSpPr>
      <dsp:spPr>
        <a:xfrm>
          <a:off x="1860717" y="57328"/>
          <a:ext cx="6227449" cy="1146571"/>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1.  Health Summary Coordinator's Menu ...</a:t>
          </a:r>
          <a:endParaRPr lang="en-US" sz="2800" b="1" kern="1200" dirty="0"/>
        </a:p>
      </dsp:txBody>
      <dsp:txXfrm>
        <a:off x="1860717" y="57328"/>
        <a:ext cx="6227449" cy="1146571"/>
      </dsp:txXfrm>
    </dsp:sp>
    <dsp:sp modelId="{E0347F7C-4EA2-41F9-8ACF-65CE79DFF208}">
      <dsp:nvSpPr>
        <dsp:cNvPr id="0" name=""/>
        <dsp:cNvSpPr/>
      </dsp:nvSpPr>
      <dsp:spPr>
        <a:xfrm>
          <a:off x="1729272" y="1203900"/>
          <a:ext cx="7010400"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B1F282DE-ECEC-4BDF-90AA-E580CE02A44D}">
      <dsp:nvSpPr>
        <dsp:cNvPr id="0" name=""/>
        <dsp:cNvSpPr/>
      </dsp:nvSpPr>
      <dsp:spPr>
        <a:xfrm>
          <a:off x="1860717" y="1261229"/>
          <a:ext cx="6878955" cy="1146571"/>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1" kern="1200" dirty="0" smtClean="0"/>
            <a:t>2.  Health Summary Enhanced Menu ...</a:t>
          </a:r>
          <a:endParaRPr lang="en-US" sz="3200" b="1" kern="1200" dirty="0"/>
        </a:p>
      </dsp:txBody>
      <dsp:txXfrm>
        <a:off x="1860717" y="1261229"/>
        <a:ext cx="6878955" cy="1146571"/>
      </dsp:txXfrm>
    </dsp:sp>
    <dsp:sp modelId="{F9EFCFB7-6252-48DF-BE72-3565F4EED540}">
      <dsp:nvSpPr>
        <dsp:cNvPr id="0" name=""/>
        <dsp:cNvSpPr/>
      </dsp:nvSpPr>
      <dsp:spPr>
        <a:xfrm>
          <a:off x="1729272" y="2407800"/>
          <a:ext cx="7010400"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A07071C3-D24E-4467-A417-876CDA759557}">
      <dsp:nvSpPr>
        <dsp:cNvPr id="0" name=""/>
        <dsp:cNvSpPr/>
      </dsp:nvSpPr>
      <dsp:spPr>
        <a:xfrm>
          <a:off x="1860717" y="2465129"/>
          <a:ext cx="6878955" cy="1146571"/>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1" kern="1200" dirty="0" smtClean="0"/>
            <a:t>3.  Health Summary Menu ...</a:t>
          </a:r>
          <a:endParaRPr lang="en-US" sz="3200" b="1" kern="1200" dirty="0"/>
        </a:p>
      </dsp:txBody>
      <dsp:txXfrm>
        <a:off x="1860717" y="2465129"/>
        <a:ext cx="6878955" cy="1146571"/>
      </dsp:txXfrm>
    </dsp:sp>
    <dsp:sp modelId="{0196DBD5-BCCD-40B4-B79E-A1E33101657D}">
      <dsp:nvSpPr>
        <dsp:cNvPr id="0" name=""/>
        <dsp:cNvSpPr/>
      </dsp:nvSpPr>
      <dsp:spPr>
        <a:xfrm>
          <a:off x="1729272" y="3611701"/>
          <a:ext cx="7010400"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A95B9C38-5565-4CB3-B86A-4D0309AC510C}">
      <dsp:nvSpPr>
        <dsp:cNvPr id="0" name=""/>
        <dsp:cNvSpPr/>
      </dsp:nvSpPr>
      <dsp:spPr>
        <a:xfrm>
          <a:off x="1860717" y="3669030"/>
          <a:ext cx="6878955" cy="1146571"/>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1" kern="1200" dirty="0" smtClean="0"/>
            <a:t>4.  Health Summary Maintenance Menu ...  </a:t>
          </a:r>
          <a:endParaRPr lang="en-US" sz="3200" b="1" kern="1200" dirty="0"/>
        </a:p>
      </dsp:txBody>
      <dsp:txXfrm>
        <a:off x="1860717" y="3669030"/>
        <a:ext cx="6878955" cy="1146571"/>
      </dsp:txXfrm>
    </dsp:sp>
    <dsp:sp modelId="{205FF3B2-FC5F-47F9-A170-33243B281A54}">
      <dsp:nvSpPr>
        <dsp:cNvPr id="0" name=""/>
        <dsp:cNvSpPr/>
      </dsp:nvSpPr>
      <dsp:spPr>
        <a:xfrm>
          <a:off x="1729272" y="4815601"/>
          <a:ext cx="7010400"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3FB034-4B17-4097-8811-472FFFB46B70}">
      <dsp:nvSpPr>
        <dsp:cNvPr id="0" name=""/>
        <dsp:cNvSpPr/>
      </dsp:nvSpPr>
      <dsp:spPr>
        <a:xfrm>
          <a:off x="0" y="900"/>
          <a:ext cx="8686800" cy="1106820"/>
        </a:xfrm>
        <a:prstGeom prst="roundRect">
          <a:avLst/>
        </a:prstGeom>
        <a:solidFill>
          <a:schemeClr val="accent5">
            <a:hueOff val="0"/>
            <a:satOff val="0"/>
            <a:lumOff val="0"/>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t>1. Health Summary Menu [GMTS USER]</a:t>
          </a:r>
          <a:endParaRPr lang="en-US" sz="2800" kern="1200" dirty="0"/>
        </a:p>
      </dsp:txBody>
      <dsp:txXfrm>
        <a:off x="54030" y="54930"/>
        <a:ext cx="8578740" cy="998760"/>
      </dsp:txXfrm>
    </dsp:sp>
    <dsp:sp modelId="{C39EAC40-26B4-48E3-A47E-CDD8738FF03C}">
      <dsp:nvSpPr>
        <dsp:cNvPr id="0" name=""/>
        <dsp:cNvSpPr/>
      </dsp:nvSpPr>
      <dsp:spPr>
        <a:xfrm>
          <a:off x="0" y="1231560"/>
          <a:ext cx="8686800" cy="1106820"/>
        </a:xfrm>
        <a:prstGeom prst="roundRect">
          <a:avLst/>
        </a:prstGeom>
        <a:solidFill>
          <a:schemeClr val="accent5">
            <a:hueOff val="-225322"/>
            <a:satOff val="-6032"/>
            <a:lumOff val="-2092"/>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t>2. Health Summary Enhanced Menu [GMTS ENHANCED USER]</a:t>
          </a:r>
          <a:endParaRPr lang="en-US" sz="2800" kern="1200" dirty="0"/>
        </a:p>
      </dsp:txBody>
      <dsp:txXfrm>
        <a:off x="54030" y="1285590"/>
        <a:ext cx="8578740" cy="998760"/>
      </dsp:txXfrm>
    </dsp:sp>
    <dsp:sp modelId="{1BA256CE-7859-4B7A-AE51-48362F40F665}">
      <dsp:nvSpPr>
        <dsp:cNvPr id="0" name=""/>
        <dsp:cNvSpPr/>
      </dsp:nvSpPr>
      <dsp:spPr>
        <a:xfrm>
          <a:off x="0" y="2462220"/>
          <a:ext cx="8686800" cy="1106820"/>
        </a:xfrm>
        <a:prstGeom prst="roundRect">
          <a:avLst/>
        </a:prstGeom>
        <a:solidFill>
          <a:schemeClr val="accent5">
            <a:hueOff val="-450643"/>
            <a:satOff val="-12063"/>
            <a:lumOff val="-4185"/>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t>3. Health Summary Coordinator’s Menu [GMTS COORDINATOR]</a:t>
          </a:r>
          <a:endParaRPr lang="en-US" sz="2800" kern="1200" dirty="0"/>
        </a:p>
      </dsp:txBody>
      <dsp:txXfrm>
        <a:off x="54030" y="2516250"/>
        <a:ext cx="8578740" cy="998760"/>
      </dsp:txXfrm>
    </dsp:sp>
    <dsp:sp modelId="{1543E3AE-FAEF-43C4-884F-408D689068AB}">
      <dsp:nvSpPr>
        <dsp:cNvPr id="0" name=""/>
        <dsp:cNvSpPr/>
      </dsp:nvSpPr>
      <dsp:spPr>
        <a:xfrm>
          <a:off x="0" y="3692879"/>
          <a:ext cx="8686800" cy="1106820"/>
        </a:xfrm>
        <a:prstGeom prst="roundRect">
          <a:avLst/>
        </a:prstGeom>
        <a:solidFill>
          <a:schemeClr val="accent5">
            <a:hueOff val="-675965"/>
            <a:satOff val="-18095"/>
            <a:lumOff val="-6277"/>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t>4. Health Summary Maintenance Menu [GMTS IRM/ADPAC MAINT MENU]</a:t>
          </a:r>
          <a:endParaRPr lang="en-US" sz="2800" kern="1200" dirty="0"/>
        </a:p>
      </dsp:txBody>
      <dsp:txXfrm>
        <a:off x="54030" y="3746909"/>
        <a:ext cx="8578740" cy="99876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AB46D-D16B-4E95-9299-F614D92E6C5E}">
      <dsp:nvSpPr>
        <dsp:cNvPr id="0" name=""/>
        <dsp:cNvSpPr/>
      </dsp:nvSpPr>
      <dsp:spPr>
        <a:xfrm rot="16200000">
          <a:off x="623" y="59196"/>
          <a:ext cx="3082007" cy="3082007"/>
        </a:xfrm>
        <a:prstGeom prst="downArrow">
          <a:avLst>
            <a:gd name="adj1" fmla="val 50000"/>
            <a:gd name="adj2" fmla="val 35000"/>
          </a:avLst>
        </a:prstGeom>
        <a:solidFill>
          <a:schemeClr val="accent5">
            <a:hueOff val="0"/>
            <a:satOff val="0"/>
            <a:lumOff val="0"/>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3144" tIns="263144" rIns="263144" bIns="263144" numCol="1" spcCol="1270" anchor="ctr" anchorCtr="0">
          <a:noAutofit/>
        </a:bodyPr>
        <a:lstStyle/>
        <a:p>
          <a:pPr lvl="0" algn="ctr" defTabSz="1644650">
            <a:lnSpc>
              <a:spcPct val="90000"/>
            </a:lnSpc>
            <a:spcBef>
              <a:spcPct val="0"/>
            </a:spcBef>
            <a:spcAft>
              <a:spcPct val="35000"/>
            </a:spcAft>
          </a:pPr>
          <a:r>
            <a:rPr lang="en-US" sz="3700" b="1" kern="1200" dirty="0" smtClean="0"/>
            <a:t>Copying</a:t>
          </a:r>
          <a:endParaRPr lang="en-US" sz="3700" b="1" kern="1200" dirty="0"/>
        </a:p>
      </dsp:txBody>
      <dsp:txXfrm rot="5400000">
        <a:off x="624" y="829697"/>
        <a:ext cx="2542656" cy="1541003"/>
      </dsp:txXfrm>
    </dsp:sp>
    <dsp:sp modelId="{ED1FC992-B39B-4DD7-8884-085FDCAB6EE7}">
      <dsp:nvSpPr>
        <dsp:cNvPr id="0" name=""/>
        <dsp:cNvSpPr/>
      </dsp:nvSpPr>
      <dsp:spPr>
        <a:xfrm rot="5400000">
          <a:off x="3241969" y="59196"/>
          <a:ext cx="3082007" cy="3082007"/>
        </a:xfrm>
        <a:prstGeom prst="downArrow">
          <a:avLst>
            <a:gd name="adj1" fmla="val 50000"/>
            <a:gd name="adj2" fmla="val 35000"/>
          </a:avLst>
        </a:prstGeom>
        <a:solidFill>
          <a:schemeClr val="accent5">
            <a:hueOff val="-675965"/>
            <a:satOff val="-18095"/>
            <a:lumOff val="-6277"/>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3144" tIns="263144" rIns="263144" bIns="263144" numCol="1" spcCol="1270" anchor="ctr" anchorCtr="0">
          <a:noAutofit/>
        </a:bodyPr>
        <a:lstStyle/>
        <a:p>
          <a:pPr lvl="0" algn="ctr" defTabSz="1644650">
            <a:lnSpc>
              <a:spcPct val="90000"/>
            </a:lnSpc>
            <a:spcBef>
              <a:spcPct val="0"/>
            </a:spcBef>
            <a:spcAft>
              <a:spcPct val="35000"/>
            </a:spcAft>
          </a:pPr>
          <a:r>
            <a:rPr lang="en-US" sz="3700" b="1" kern="1200" dirty="0" smtClean="0"/>
            <a:t>Scratch</a:t>
          </a:r>
          <a:endParaRPr lang="en-US" sz="3700" b="1" kern="1200" dirty="0"/>
        </a:p>
      </dsp:txBody>
      <dsp:txXfrm rot="-5400000">
        <a:off x="3781321" y="829698"/>
        <a:ext cx="2542656" cy="154100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96E2C-D699-49B1-9A30-267F17A15A00}">
      <dsp:nvSpPr>
        <dsp:cNvPr id="0" name=""/>
        <dsp:cNvSpPr/>
      </dsp:nvSpPr>
      <dsp:spPr>
        <a:xfrm>
          <a:off x="0" y="418792"/>
          <a:ext cx="7983140" cy="655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5A302C0-13E6-4529-B825-7C078CB952EB}">
      <dsp:nvSpPr>
        <dsp:cNvPr id="0" name=""/>
        <dsp:cNvSpPr/>
      </dsp:nvSpPr>
      <dsp:spPr>
        <a:xfrm>
          <a:off x="399157" y="35032"/>
          <a:ext cx="5588198" cy="767520"/>
        </a:xfrm>
        <a:prstGeom prst="roundRect">
          <a:avLst/>
        </a:prstGeom>
        <a:solidFill>
          <a:schemeClr val="accent5">
            <a:hueOff val="0"/>
            <a:satOff val="0"/>
            <a:lumOff val="0"/>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1221" tIns="0" rIns="211221" bIns="0" numCol="1" spcCol="1270" anchor="ctr" anchorCtr="0">
          <a:noAutofit/>
        </a:bodyPr>
        <a:lstStyle/>
        <a:p>
          <a:pPr lvl="0" algn="l" defTabSz="1066800" rtl="0">
            <a:lnSpc>
              <a:spcPct val="90000"/>
            </a:lnSpc>
            <a:spcBef>
              <a:spcPct val="0"/>
            </a:spcBef>
            <a:spcAft>
              <a:spcPct val="35000"/>
            </a:spcAft>
          </a:pPr>
          <a:r>
            <a:rPr lang="en-US" sz="2400" b="1" kern="1200" dirty="0" smtClean="0"/>
            <a:t>WHEN INCORRECT DATA OR NO DATA SHOWING</a:t>
          </a:r>
          <a:endParaRPr lang="en-US" sz="2400" b="1" kern="1200" dirty="0"/>
        </a:p>
      </dsp:txBody>
      <dsp:txXfrm>
        <a:off x="436624" y="72499"/>
        <a:ext cx="5513264" cy="692586"/>
      </dsp:txXfrm>
    </dsp:sp>
    <dsp:sp modelId="{B2F3C4C7-379B-4640-9A99-3F4D9286AFBA}">
      <dsp:nvSpPr>
        <dsp:cNvPr id="0" name=""/>
        <dsp:cNvSpPr/>
      </dsp:nvSpPr>
      <dsp:spPr>
        <a:xfrm>
          <a:off x="0" y="1322474"/>
          <a:ext cx="7983140" cy="655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36219F6-7BE3-4F6F-BC7C-EDCEE7FD6443}">
      <dsp:nvSpPr>
        <dsp:cNvPr id="0" name=""/>
        <dsp:cNvSpPr/>
      </dsp:nvSpPr>
      <dsp:spPr>
        <a:xfrm>
          <a:off x="399157" y="1214392"/>
          <a:ext cx="5588198" cy="491842"/>
        </a:xfrm>
        <a:prstGeom prst="roundRect">
          <a:avLst/>
        </a:prstGeom>
        <a:solidFill>
          <a:schemeClr val="accent5">
            <a:hueOff val="-225322"/>
            <a:satOff val="-6032"/>
            <a:lumOff val="-2092"/>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1221" tIns="0" rIns="211221" bIns="0" numCol="1" spcCol="1270" anchor="ctr" anchorCtr="0">
          <a:noAutofit/>
        </a:bodyPr>
        <a:lstStyle/>
        <a:p>
          <a:pPr lvl="0" algn="l" defTabSz="1066800" rtl="0">
            <a:lnSpc>
              <a:spcPct val="90000"/>
            </a:lnSpc>
            <a:spcBef>
              <a:spcPct val="0"/>
            </a:spcBef>
            <a:spcAft>
              <a:spcPct val="35000"/>
            </a:spcAft>
          </a:pPr>
          <a:r>
            <a:rPr lang="en-US" sz="2400" b="1" kern="1200" dirty="0" smtClean="0"/>
            <a:t>PRINTING HEALTH SUMMARY</a:t>
          </a:r>
          <a:endParaRPr lang="en-US" sz="2400" b="1" kern="1200" dirty="0"/>
        </a:p>
      </dsp:txBody>
      <dsp:txXfrm>
        <a:off x="423167" y="1238402"/>
        <a:ext cx="5540178" cy="443822"/>
      </dsp:txXfrm>
    </dsp:sp>
    <dsp:sp modelId="{ED6ED58E-C93A-47D1-9FF9-AD4A8DA958BE}">
      <dsp:nvSpPr>
        <dsp:cNvPr id="0" name=""/>
        <dsp:cNvSpPr/>
      </dsp:nvSpPr>
      <dsp:spPr>
        <a:xfrm>
          <a:off x="0" y="2226157"/>
          <a:ext cx="7983140" cy="655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7C639FD-2E0E-4FA2-9C6F-2D0095026873}">
      <dsp:nvSpPr>
        <dsp:cNvPr id="0" name=""/>
        <dsp:cNvSpPr/>
      </dsp:nvSpPr>
      <dsp:spPr>
        <a:xfrm>
          <a:off x="399157" y="2118074"/>
          <a:ext cx="5588198" cy="491842"/>
        </a:xfrm>
        <a:prstGeom prst="roundRect">
          <a:avLst/>
        </a:prstGeom>
        <a:solidFill>
          <a:schemeClr val="accent5">
            <a:hueOff val="-450643"/>
            <a:satOff val="-12063"/>
            <a:lumOff val="-4185"/>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1221" tIns="0" rIns="211221" bIns="0" numCol="1" spcCol="1270" anchor="ctr" anchorCtr="0">
          <a:noAutofit/>
        </a:bodyPr>
        <a:lstStyle/>
        <a:p>
          <a:pPr lvl="0" algn="l" defTabSz="1066800" rtl="0">
            <a:lnSpc>
              <a:spcPct val="90000"/>
            </a:lnSpc>
            <a:spcBef>
              <a:spcPct val="0"/>
            </a:spcBef>
            <a:spcAft>
              <a:spcPct val="35000"/>
            </a:spcAft>
          </a:pPr>
          <a:r>
            <a:rPr lang="en-US" sz="2400" b="1" kern="1200" dirty="0" smtClean="0"/>
            <a:t>APPEND AND OVER OPTIONS</a:t>
          </a:r>
          <a:endParaRPr lang="en-US" sz="2400" b="1" kern="1200" dirty="0"/>
        </a:p>
      </dsp:txBody>
      <dsp:txXfrm>
        <a:off x="423167" y="2142084"/>
        <a:ext cx="5540178" cy="443822"/>
      </dsp:txXfrm>
    </dsp:sp>
    <dsp:sp modelId="{872BE066-8A80-4EA8-80FC-1EB7E7B2CE0B}">
      <dsp:nvSpPr>
        <dsp:cNvPr id="0" name=""/>
        <dsp:cNvSpPr/>
      </dsp:nvSpPr>
      <dsp:spPr>
        <a:xfrm>
          <a:off x="0" y="3405517"/>
          <a:ext cx="7983140" cy="655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A0ADC98-C92D-4C94-AADA-7641B675E6B9}">
      <dsp:nvSpPr>
        <dsp:cNvPr id="0" name=""/>
        <dsp:cNvSpPr/>
      </dsp:nvSpPr>
      <dsp:spPr>
        <a:xfrm>
          <a:off x="399157" y="3021757"/>
          <a:ext cx="5588198" cy="767520"/>
        </a:xfrm>
        <a:prstGeom prst="roundRect">
          <a:avLst/>
        </a:prstGeom>
        <a:solidFill>
          <a:schemeClr val="accent5">
            <a:hueOff val="-675965"/>
            <a:satOff val="-18095"/>
            <a:lumOff val="-6277"/>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1221" tIns="0" rIns="211221" bIns="0" numCol="1" spcCol="1270" anchor="ctr" anchorCtr="0">
          <a:noAutofit/>
        </a:bodyPr>
        <a:lstStyle/>
        <a:p>
          <a:pPr lvl="0" algn="l" defTabSz="1066800" rtl="0">
            <a:lnSpc>
              <a:spcPct val="90000"/>
            </a:lnSpc>
            <a:spcBef>
              <a:spcPct val="0"/>
            </a:spcBef>
            <a:spcAft>
              <a:spcPct val="35000"/>
            </a:spcAft>
          </a:pPr>
          <a:r>
            <a:rPr lang="en-US" sz="2400" b="1" kern="1200" dirty="0" smtClean="0"/>
            <a:t>NO SHOW OF HEALTH SUMMARY ON CPRS REPORTS TAB</a:t>
          </a:r>
          <a:endParaRPr lang="en-US" sz="2400" b="1" kern="1200" dirty="0"/>
        </a:p>
      </dsp:txBody>
      <dsp:txXfrm>
        <a:off x="436624" y="3059224"/>
        <a:ext cx="5513264" cy="69258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152C5-FACF-4FC2-ACDC-DBB41D407993}">
      <dsp:nvSpPr>
        <dsp:cNvPr id="0" name=""/>
        <dsp:cNvSpPr/>
      </dsp:nvSpPr>
      <dsp:spPr>
        <a:xfrm rot="5400000">
          <a:off x="-697230" y="697230"/>
          <a:ext cx="4648200" cy="3253740"/>
        </a:xfrm>
        <a:prstGeom prst="chevron">
          <a:avLst/>
        </a:prstGeom>
        <a:solidFill>
          <a:schemeClr val="accent5">
            <a:hueOff val="0"/>
            <a:satOff val="0"/>
            <a:lumOff val="0"/>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b="1" kern="1200" dirty="0" smtClean="0"/>
            <a:t>VA Software Document Library </a:t>
          </a:r>
          <a:endParaRPr lang="en-US" sz="2800" b="1" kern="1200" dirty="0"/>
        </a:p>
      </dsp:txBody>
      <dsp:txXfrm rot="-5400000">
        <a:off x="0" y="1626870"/>
        <a:ext cx="3253740" cy="1394460"/>
      </dsp:txXfrm>
    </dsp:sp>
    <dsp:sp modelId="{89415A3D-E3E3-424E-A1EF-7BB737469FD0}">
      <dsp:nvSpPr>
        <dsp:cNvPr id="0" name=""/>
        <dsp:cNvSpPr/>
      </dsp:nvSpPr>
      <dsp:spPr>
        <a:xfrm rot="5400000">
          <a:off x="4421505" y="-1167765"/>
          <a:ext cx="3021330" cy="5356860"/>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Char char="••"/>
          </a:pPr>
          <a:r>
            <a:rPr lang="en-US" sz="2800" b="1" kern="1200" dirty="0" smtClean="0">
              <a:hlinkClick xmlns:r="http://schemas.openxmlformats.org/officeDocument/2006/relationships" r:id="rId1"/>
            </a:rPr>
            <a:t>http://www.va.gov/vdl/</a:t>
          </a:r>
          <a:endParaRPr lang="en-US" sz="2800" b="1" kern="1200" dirty="0"/>
        </a:p>
        <a:p>
          <a:pPr marL="285750" lvl="1" indent="-285750" algn="l" defTabSz="1244600" rtl="0">
            <a:lnSpc>
              <a:spcPct val="90000"/>
            </a:lnSpc>
            <a:spcBef>
              <a:spcPct val="0"/>
            </a:spcBef>
            <a:spcAft>
              <a:spcPct val="15000"/>
            </a:spcAft>
            <a:buChar char="••"/>
          </a:pPr>
          <a:r>
            <a:rPr lang="en-US" sz="2800" b="1" kern="1200" dirty="0" smtClean="0"/>
            <a:t>CPRS Health Summary Technical Manual</a:t>
          </a:r>
          <a:endParaRPr lang="en-US" sz="2800" b="1" kern="1200" dirty="0"/>
        </a:p>
        <a:p>
          <a:pPr marL="285750" lvl="1" indent="-285750" algn="l" defTabSz="1244600" rtl="0">
            <a:lnSpc>
              <a:spcPct val="90000"/>
            </a:lnSpc>
            <a:spcBef>
              <a:spcPct val="0"/>
            </a:spcBef>
            <a:spcAft>
              <a:spcPct val="15000"/>
            </a:spcAft>
            <a:buChar char="••"/>
          </a:pPr>
          <a:r>
            <a:rPr lang="en-US" sz="2800" b="1" kern="1200" dirty="0" smtClean="0"/>
            <a:t>CPRS Health Summary User Manual</a:t>
          </a:r>
          <a:endParaRPr lang="en-US" sz="2800" b="1" kern="1200" dirty="0"/>
        </a:p>
      </dsp:txBody>
      <dsp:txXfrm rot="-5400000">
        <a:off x="3253741" y="147488"/>
        <a:ext cx="5209371" cy="27263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80FAB-5492-45FC-8512-A40F3BC112DA}">
      <dsp:nvSpPr>
        <dsp:cNvPr id="0" name=""/>
        <dsp:cNvSpPr/>
      </dsp:nvSpPr>
      <dsp:spPr>
        <a:xfrm>
          <a:off x="3067538" y="726082"/>
          <a:ext cx="2786062" cy="1671637"/>
        </a:xfrm>
        <a:prstGeom prst="rect">
          <a:avLst/>
        </a:prstGeom>
        <a:solidFill>
          <a:schemeClr val="accent5">
            <a:hueOff val="0"/>
            <a:satOff val="0"/>
            <a:lumOff val="0"/>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t>Component</a:t>
          </a:r>
          <a:endParaRPr lang="en-US" sz="3200" b="1" kern="1200" dirty="0"/>
        </a:p>
      </dsp:txBody>
      <dsp:txXfrm>
        <a:off x="3067538" y="726082"/>
        <a:ext cx="2786062" cy="1671637"/>
      </dsp:txXfrm>
    </dsp:sp>
    <dsp:sp modelId="{AF10B042-AFBB-4B36-A1E4-3BEEDFE81769}">
      <dsp:nvSpPr>
        <dsp:cNvPr id="0" name=""/>
        <dsp:cNvSpPr/>
      </dsp:nvSpPr>
      <dsp:spPr>
        <a:xfrm>
          <a:off x="0" y="726082"/>
          <a:ext cx="2786062" cy="1671637"/>
        </a:xfrm>
        <a:prstGeom prst="rect">
          <a:avLst/>
        </a:prstGeom>
        <a:solidFill>
          <a:schemeClr val="accent5">
            <a:hueOff val="-168991"/>
            <a:satOff val="-4524"/>
            <a:lumOff val="-1569"/>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t>Types</a:t>
          </a:r>
          <a:endParaRPr lang="en-US" sz="3200" b="1" kern="1200" dirty="0"/>
        </a:p>
      </dsp:txBody>
      <dsp:txXfrm>
        <a:off x="0" y="726082"/>
        <a:ext cx="2786062" cy="1671637"/>
      </dsp:txXfrm>
    </dsp:sp>
    <dsp:sp modelId="{5958921F-F520-40CD-91CD-8C841A04F90C}">
      <dsp:nvSpPr>
        <dsp:cNvPr id="0" name=""/>
        <dsp:cNvSpPr/>
      </dsp:nvSpPr>
      <dsp:spPr>
        <a:xfrm>
          <a:off x="6129337" y="718894"/>
          <a:ext cx="2786062" cy="1671637"/>
        </a:xfrm>
        <a:prstGeom prst="rect">
          <a:avLst/>
        </a:prstGeom>
        <a:solidFill>
          <a:schemeClr val="accent5">
            <a:hueOff val="-337983"/>
            <a:satOff val="-9047"/>
            <a:lumOff val="-3139"/>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t>Objects</a:t>
          </a:r>
          <a:endParaRPr lang="en-US" sz="3200" b="1" kern="1200" dirty="0"/>
        </a:p>
      </dsp:txBody>
      <dsp:txXfrm>
        <a:off x="6129337" y="718894"/>
        <a:ext cx="2786062" cy="1671637"/>
      </dsp:txXfrm>
    </dsp:sp>
    <dsp:sp modelId="{A9DDF8E5-D907-4459-8D7E-EC0D5559093A}">
      <dsp:nvSpPr>
        <dsp:cNvPr id="0" name=""/>
        <dsp:cNvSpPr/>
      </dsp:nvSpPr>
      <dsp:spPr>
        <a:xfrm>
          <a:off x="1532334" y="2539603"/>
          <a:ext cx="2786062" cy="1671637"/>
        </a:xfrm>
        <a:prstGeom prst="rect">
          <a:avLst/>
        </a:prstGeom>
        <a:solidFill>
          <a:schemeClr val="accent5">
            <a:hueOff val="-506974"/>
            <a:satOff val="-13571"/>
            <a:lumOff val="-4708"/>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t>User Preferences</a:t>
          </a:r>
          <a:endParaRPr lang="en-US" sz="3200" b="1" kern="1200" dirty="0"/>
        </a:p>
      </dsp:txBody>
      <dsp:txXfrm>
        <a:off x="1532334" y="2539603"/>
        <a:ext cx="2786062" cy="1671637"/>
      </dsp:txXfrm>
    </dsp:sp>
    <dsp:sp modelId="{7AE9E70F-3EEE-4113-8209-418451A5EF5A}">
      <dsp:nvSpPr>
        <dsp:cNvPr id="0" name=""/>
        <dsp:cNvSpPr/>
      </dsp:nvSpPr>
      <dsp:spPr>
        <a:xfrm>
          <a:off x="4597003" y="2539603"/>
          <a:ext cx="2786062" cy="1671637"/>
        </a:xfrm>
        <a:prstGeom prst="rect">
          <a:avLst/>
        </a:prstGeom>
        <a:solidFill>
          <a:schemeClr val="accent5">
            <a:hueOff val="-675965"/>
            <a:satOff val="-18095"/>
            <a:lumOff val="-6277"/>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t>Parameters</a:t>
          </a:r>
          <a:endParaRPr lang="en-US" sz="3200" b="1" kern="1200" dirty="0"/>
        </a:p>
      </dsp:txBody>
      <dsp:txXfrm>
        <a:off x="4597003" y="2539603"/>
        <a:ext cx="2786062" cy="16716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6AAC7-C9D8-4E9B-857A-143829C224D0}">
      <dsp:nvSpPr>
        <dsp:cNvPr id="0" name=""/>
        <dsp:cNvSpPr/>
      </dsp:nvSpPr>
      <dsp:spPr>
        <a:xfrm>
          <a:off x="1036439" y="1531962"/>
          <a:ext cx="2660550" cy="1330275"/>
        </a:xfrm>
        <a:prstGeom prst="roundRect">
          <a:avLst>
            <a:gd name="adj" fmla="val 10000"/>
          </a:avLst>
        </a:prstGeom>
        <a:solidFill>
          <a:srgbClr val="E39437"/>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smtClean="0"/>
            <a:t>Type</a:t>
          </a:r>
          <a:endParaRPr lang="en-US" sz="3200" b="1" kern="1200" dirty="0"/>
        </a:p>
      </dsp:txBody>
      <dsp:txXfrm>
        <a:off x="1075401" y="1570924"/>
        <a:ext cx="2582626" cy="1252351"/>
      </dsp:txXfrm>
    </dsp:sp>
    <dsp:sp modelId="{7EBDAFC6-34FA-434D-A940-DA3EB8EF2C50}">
      <dsp:nvSpPr>
        <dsp:cNvPr id="0" name=""/>
        <dsp:cNvSpPr/>
      </dsp:nvSpPr>
      <dsp:spPr>
        <a:xfrm rot="18289469">
          <a:off x="3297313" y="1404945"/>
          <a:ext cx="1863572" cy="54492"/>
        </a:xfrm>
        <a:custGeom>
          <a:avLst/>
          <a:gdLst/>
          <a:ahLst/>
          <a:cxnLst/>
          <a:rect l="0" t="0" r="0" b="0"/>
          <a:pathLst>
            <a:path>
              <a:moveTo>
                <a:pt x="0" y="27246"/>
              </a:moveTo>
              <a:lnTo>
                <a:pt x="1863572" y="27246"/>
              </a:lnTo>
            </a:path>
          </a:pathLst>
        </a:custGeom>
        <a:noFill/>
        <a:ln w="19050" cap="rnd"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0">
            <a:lnSpc>
              <a:spcPct val="90000"/>
            </a:lnSpc>
            <a:spcBef>
              <a:spcPct val="0"/>
            </a:spcBef>
            <a:spcAft>
              <a:spcPct val="35000"/>
            </a:spcAft>
          </a:pPr>
          <a:endParaRPr lang="en-US" sz="3000" b="1" kern="1200" dirty="0"/>
        </a:p>
      </dsp:txBody>
      <dsp:txXfrm>
        <a:off x="4182510" y="1385602"/>
        <a:ext cx="93178" cy="93178"/>
      </dsp:txXfrm>
    </dsp:sp>
    <dsp:sp modelId="{1F40E6F5-6DAE-408E-AE77-568152DA9B7C}">
      <dsp:nvSpPr>
        <dsp:cNvPr id="0" name=""/>
        <dsp:cNvSpPr/>
      </dsp:nvSpPr>
      <dsp:spPr>
        <a:xfrm>
          <a:off x="4761210" y="2145"/>
          <a:ext cx="2660550" cy="1330275"/>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b="1" kern="1200" dirty="0" smtClean="0"/>
            <a:t>National</a:t>
          </a:r>
          <a:endParaRPr lang="en-US" sz="3000" b="1" kern="1200" dirty="0"/>
        </a:p>
      </dsp:txBody>
      <dsp:txXfrm>
        <a:off x="4800172" y="41107"/>
        <a:ext cx="2582626" cy="1252351"/>
      </dsp:txXfrm>
    </dsp:sp>
    <dsp:sp modelId="{E2EAEFB8-54B0-44AE-9376-FA52BCC16C18}">
      <dsp:nvSpPr>
        <dsp:cNvPr id="0" name=""/>
        <dsp:cNvSpPr/>
      </dsp:nvSpPr>
      <dsp:spPr>
        <a:xfrm>
          <a:off x="3696989" y="2169853"/>
          <a:ext cx="1064220" cy="54492"/>
        </a:xfrm>
        <a:custGeom>
          <a:avLst/>
          <a:gdLst/>
          <a:ahLst/>
          <a:cxnLst/>
          <a:rect l="0" t="0" r="0" b="0"/>
          <a:pathLst>
            <a:path>
              <a:moveTo>
                <a:pt x="0" y="27246"/>
              </a:moveTo>
              <a:lnTo>
                <a:pt x="1064220" y="27246"/>
              </a:lnTo>
            </a:path>
          </a:pathLst>
        </a:custGeom>
        <a:noFill/>
        <a:ln w="19050" cap="rnd"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0">
            <a:lnSpc>
              <a:spcPct val="90000"/>
            </a:lnSpc>
            <a:spcBef>
              <a:spcPct val="0"/>
            </a:spcBef>
            <a:spcAft>
              <a:spcPct val="35000"/>
            </a:spcAft>
          </a:pPr>
          <a:endParaRPr lang="en-US" sz="3000" b="1" kern="1200" dirty="0"/>
        </a:p>
      </dsp:txBody>
      <dsp:txXfrm>
        <a:off x="4202494" y="2170494"/>
        <a:ext cx="53211" cy="53211"/>
      </dsp:txXfrm>
    </dsp:sp>
    <dsp:sp modelId="{1599607E-923F-4591-BEF1-C93A933A48AF}">
      <dsp:nvSpPr>
        <dsp:cNvPr id="0" name=""/>
        <dsp:cNvSpPr/>
      </dsp:nvSpPr>
      <dsp:spPr>
        <a:xfrm>
          <a:off x="4761210" y="1531962"/>
          <a:ext cx="2660550" cy="1330275"/>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b="1" kern="1200" dirty="0" smtClean="0"/>
            <a:t>User Defined</a:t>
          </a:r>
          <a:endParaRPr lang="en-US" sz="3000" b="1" kern="1200" dirty="0"/>
        </a:p>
      </dsp:txBody>
      <dsp:txXfrm>
        <a:off x="4800172" y="1570924"/>
        <a:ext cx="2582626" cy="1252351"/>
      </dsp:txXfrm>
    </dsp:sp>
    <dsp:sp modelId="{A04E0A0B-6BEA-4FEB-8FC5-E7FF7A88AF3A}">
      <dsp:nvSpPr>
        <dsp:cNvPr id="0" name=""/>
        <dsp:cNvSpPr/>
      </dsp:nvSpPr>
      <dsp:spPr>
        <a:xfrm rot="3310531">
          <a:off x="3297313" y="2934762"/>
          <a:ext cx="1863572" cy="54492"/>
        </a:xfrm>
        <a:custGeom>
          <a:avLst/>
          <a:gdLst/>
          <a:ahLst/>
          <a:cxnLst/>
          <a:rect l="0" t="0" r="0" b="0"/>
          <a:pathLst>
            <a:path>
              <a:moveTo>
                <a:pt x="0" y="27246"/>
              </a:moveTo>
              <a:lnTo>
                <a:pt x="1863572" y="27246"/>
              </a:lnTo>
            </a:path>
          </a:pathLst>
        </a:custGeom>
        <a:noFill/>
        <a:ln w="19050" cap="rnd"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0">
            <a:lnSpc>
              <a:spcPct val="90000"/>
            </a:lnSpc>
            <a:spcBef>
              <a:spcPct val="0"/>
            </a:spcBef>
            <a:spcAft>
              <a:spcPct val="35000"/>
            </a:spcAft>
          </a:pPr>
          <a:endParaRPr lang="en-US" sz="3000" b="1" kern="1200" dirty="0"/>
        </a:p>
      </dsp:txBody>
      <dsp:txXfrm>
        <a:off x="4182510" y="2915419"/>
        <a:ext cx="93178" cy="93178"/>
      </dsp:txXfrm>
    </dsp:sp>
    <dsp:sp modelId="{FE0237F6-441B-4065-988A-E2BFADB1CA92}">
      <dsp:nvSpPr>
        <dsp:cNvPr id="0" name=""/>
        <dsp:cNvSpPr/>
      </dsp:nvSpPr>
      <dsp:spPr>
        <a:xfrm>
          <a:off x="4761210" y="3061779"/>
          <a:ext cx="2660550" cy="1330275"/>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b="1" kern="1200" dirty="0" smtClean="0"/>
            <a:t>System Defined</a:t>
          </a:r>
          <a:endParaRPr lang="en-US" sz="3000" b="1" kern="1200" dirty="0"/>
        </a:p>
      </dsp:txBody>
      <dsp:txXfrm>
        <a:off x="4800172" y="3100741"/>
        <a:ext cx="2582626" cy="12523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6AAC7-C9D8-4E9B-857A-143829C224D0}">
      <dsp:nvSpPr>
        <dsp:cNvPr id="0" name=""/>
        <dsp:cNvSpPr/>
      </dsp:nvSpPr>
      <dsp:spPr>
        <a:xfrm>
          <a:off x="6330602" y="1873921"/>
          <a:ext cx="2508597" cy="1262306"/>
        </a:xfrm>
        <a:prstGeom prst="roundRect">
          <a:avLst>
            <a:gd name="adj" fmla="val 10000"/>
          </a:avLst>
        </a:prstGeom>
        <a:solidFill>
          <a:srgbClr val="CF713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t>Parameters</a:t>
          </a:r>
          <a:endParaRPr lang="en-US" sz="2800" b="1" kern="1200" dirty="0"/>
        </a:p>
      </dsp:txBody>
      <dsp:txXfrm>
        <a:off x="6367574" y="1910893"/>
        <a:ext cx="2434653" cy="1188362"/>
      </dsp:txXfrm>
    </dsp:sp>
    <dsp:sp modelId="{7EBDAFC6-34FA-434D-A940-DA3EB8EF2C50}">
      <dsp:nvSpPr>
        <dsp:cNvPr id="0" name=""/>
        <dsp:cNvSpPr/>
      </dsp:nvSpPr>
      <dsp:spPr>
        <a:xfrm rot="15225170">
          <a:off x="5047745" y="1530367"/>
          <a:ext cx="2004806" cy="24673"/>
        </a:xfrm>
        <a:custGeom>
          <a:avLst/>
          <a:gdLst/>
          <a:ahLst/>
          <a:cxnLst/>
          <a:rect l="0" t="0" r="0" b="0"/>
          <a:pathLst>
            <a:path>
              <a:moveTo>
                <a:pt x="0" y="12336"/>
              </a:moveTo>
              <a:lnTo>
                <a:pt x="2004806" y="12336"/>
              </a:lnTo>
            </a:path>
          </a:pathLst>
        </a:custGeom>
        <a:noFill/>
        <a:ln w="19050" cap="rnd"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b="1" kern="1200" dirty="0"/>
        </a:p>
      </dsp:txBody>
      <dsp:txXfrm rot="10800000">
        <a:off x="6000028" y="1492584"/>
        <a:ext cx="100240" cy="100240"/>
      </dsp:txXfrm>
    </dsp:sp>
    <dsp:sp modelId="{1F40E6F5-6DAE-408E-AE77-568152DA9B7C}">
      <dsp:nvSpPr>
        <dsp:cNvPr id="0" name=""/>
        <dsp:cNvSpPr/>
      </dsp:nvSpPr>
      <dsp:spPr>
        <a:xfrm>
          <a:off x="11502" y="286120"/>
          <a:ext cx="5758192" cy="588426"/>
        </a:xfrm>
        <a:prstGeom prst="roundRect">
          <a:avLst>
            <a:gd name="adj" fmla="val 10000"/>
          </a:avLst>
        </a:prstGeom>
        <a:solidFill>
          <a:schemeClr val="accent6">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t>Prompt for Action Profile</a:t>
          </a:r>
          <a:endParaRPr lang="en-US" sz="2800" b="1" kern="1200" dirty="0"/>
        </a:p>
      </dsp:txBody>
      <dsp:txXfrm>
        <a:off x="28736" y="303354"/>
        <a:ext cx="5723724" cy="553958"/>
      </dsp:txXfrm>
    </dsp:sp>
    <dsp:sp modelId="{E2EAEFB8-54B0-44AE-9376-FA52BCC16C18}">
      <dsp:nvSpPr>
        <dsp:cNvPr id="0" name=""/>
        <dsp:cNvSpPr/>
      </dsp:nvSpPr>
      <dsp:spPr>
        <a:xfrm rot="14495700">
          <a:off x="5460589" y="1974158"/>
          <a:ext cx="1179117" cy="24673"/>
        </a:xfrm>
        <a:custGeom>
          <a:avLst/>
          <a:gdLst/>
          <a:ahLst/>
          <a:cxnLst/>
          <a:rect l="0" t="0" r="0" b="0"/>
          <a:pathLst>
            <a:path>
              <a:moveTo>
                <a:pt x="0" y="12336"/>
              </a:moveTo>
              <a:lnTo>
                <a:pt x="1179117" y="12336"/>
              </a:lnTo>
            </a:path>
          </a:pathLst>
        </a:custGeom>
        <a:noFill/>
        <a:ln w="19050" cap="rnd"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b="1" kern="1200" dirty="0"/>
        </a:p>
      </dsp:txBody>
      <dsp:txXfrm rot="10800000">
        <a:off x="6020670" y="1957016"/>
        <a:ext cx="58955" cy="58955"/>
      </dsp:txXfrm>
    </dsp:sp>
    <dsp:sp modelId="{1599607E-923F-4591-BEF1-C93A933A48AF}">
      <dsp:nvSpPr>
        <dsp:cNvPr id="0" name=""/>
        <dsp:cNvSpPr/>
      </dsp:nvSpPr>
      <dsp:spPr>
        <a:xfrm>
          <a:off x="11502" y="977560"/>
          <a:ext cx="5758192" cy="980708"/>
        </a:xfrm>
        <a:prstGeom prst="roundRect">
          <a:avLst>
            <a:gd name="adj" fmla="val 10000"/>
          </a:avLst>
        </a:prstGeom>
        <a:solidFill>
          <a:schemeClr val="accent6">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t>Include Bar Code on Action Profiles</a:t>
          </a:r>
          <a:endParaRPr lang="en-US" sz="2800" b="1" kern="1200" dirty="0"/>
        </a:p>
      </dsp:txBody>
      <dsp:txXfrm>
        <a:off x="40226" y="1006284"/>
        <a:ext cx="5700744" cy="923260"/>
      </dsp:txXfrm>
    </dsp:sp>
    <dsp:sp modelId="{A04E0A0B-6BEA-4FEB-8FC5-E7FF7A88AF3A}">
      <dsp:nvSpPr>
        <dsp:cNvPr id="0" name=""/>
        <dsp:cNvSpPr/>
      </dsp:nvSpPr>
      <dsp:spPr>
        <a:xfrm rot="11695906">
          <a:off x="5759893" y="2417948"/>
          <a:ext cx="580509" cy="24673"/>
        </a:xfrm>
        <a:custGeom>
          <a:avLst/>
          <a:gdLst/>
          <a:ahLst/>
          <a:cxnLst/>
          <a:rect l="0" t="0" r="0" b="0"/>
          <a:pathLst>
            <a:path>
              <a:moveTo>
                <a:pt x="0" y="12336"/>
              </a:moveTo>
              <a:lnTo>
                <a:pt x="580509" y="12336"/>
              </a:lnTo>
            </a:path>
          </a:pathLst>
        </a:custGeom>
        <a:noFill/>
        <a:ln w="19050" cap="rnd"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b="1" kern="1200" dirty="0"/>
        </a:p>
      </dsp:txBody>
      <dsp:txXfrm rot="10800000">
        <a:off x="6035635" y="2415772"/>
        <a:ext cx="29025" cy="29025"/>
      </dsp:txXfrm>
    </dsp:sp>
    <dsp:sp modelId="{FE0237F6-441B-4065-988A-E2BFADB1CA92}">
      <dsp:nvSpPr>
        <dsp:cNvPr id="0" name=""/>
        <dsp:cNvSpPr/>
      </dsp:nvSpPr>
      <dsp:spPr>
        <a:xfrm>
          <a:off x="11502" y="2061282"/>
          <a:ext cx="5758192" cy="588426"/>
        </a:xfrm>
        <a:prstGeom prst="roundRect">
          <a:avLst>
            <a:gd name="adj" fmla="val 10000"/>
          </a:avLst>
        </a:prstGeom>
        <a:solidFill>
          <a:schemeClr val="accent6">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t>Include Comments on  Labs</a:t>
          </a:r>
          <a:endParaRPr lang="en-US" sz="2800" b="1" kern="1200" dirty="0"/>
        </a:p>
      </dsp:txBody>
      <dsp:txXfrm>
        <a:off x="28736" y="2078516"/>
        <a:ext cx="5723724" cy="553958"/>
      </dsp:txXfrm>
    </dsp:sp>
    <dsp:sp modelId="{B3FB76AA-CFBB-47D7-A7FA-ABAEEE7CF231}">
      <dsp:nvSpPr>
        <dsp:cNvPr id="0" name=""/>
        <dsp:cNvSpPr/>
      </dsp:nvSpPr>
      <dsp:spPr>
        <a:xfrm rot="8159369">
          <a:off x="5660202" y="2763669"/>
          <a:ext cx="779891" cy="24673"/>
        </a:xfrm>
        <a:custGeom>
          <a:avLst/>
          <a:gdLst/>
          <a:ahLst/>
          <a:cxnLst/>
          <a:rect l="0" t="0" r="0" b="0"/>
          <a:pathLst>
            <a:path>
              <a:moveTo>
                <a:pt x="0" y="12336"/>
              </a:moveTo>
              <a:lnTo>
                <a:pt x="779891" y="12336"/>
              </a:lnTo>
            </a:path>
          </a:pathLst>
        </a:custGeom>
        <a:noFill/>
        <a:ln w="19050" cap="rnd"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dirty="0"/>
        </a:p>
      </dsp:txBody>
      <dsp:txXfrm rot="10800000">
        <a:off x="6030651" y="2756508"/>
        <a:ext cx="38994" cy="38994"/>
      </dsp:txXfrm>
    </dsp:sp>
    <dsp:sp modelId="{D58D6247-F942-41CB-AF3B-5964CFF18CE0}">
      <dsp:nvSpPr>
        <dsp:cNvPr id="0" name=""/>
        <dsp:cNvSpPr/>
      </dsp:nvSpPr>
      <dsp:spPr>
        <a:xfrm>
          <a:off x="11502" y="2752722"/>
          <a:ext cx="5758192" cy="588426"/>
        </a:xfrm>
        <a:prstGeom prst="roundRect">
          <a:avLst>
            <a:gd name="adj" fmla="val 10000"/>
          </a:avLst>
        </a:prstGeom>
        <a:solidFill>
          <a:schemeClr val="accent6">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t>Spool</a:t>
          </a:r>
          <a:endParaRPr lang="en-US" sz="2800" b="1" kern="1200" dirty="0"/>
        </a:p>
      </dsp:txBody>
      <dsp:txXfrm>
        <a:off x="28736" y="2769956"/>
        <a:ext cx="5723724" cy="553958"/>
      </dsp:txXfrm>
    </dsp:sp>
    <dsp:sp modelId="{8BF6D156-6DAB-48CF-A018-2A2C9DAF6ECF}">
      <dsp:nvSpPr>
        <dsp:cNvPr id="0" name=""/>
        <dsp:cNvSpPr/>
      </dsp:nvSpPr>
      <dsp:spPr>
        <a:xfrm rot="6867367">
          <a:off x="5372717" y="3109389"/>
          <a:ext cx="1354861" cy="24673"/>
        </a:xfrm>
        <a:custGeom>
          <a:avLst/>
          <a:gdLst/>
          <a:ahLst/>
          <a:cxnLst/>
          <a:rect l="0" t="0" r="0" b="0"/>
          <a:pathLst>
            <a:path>
              <a:moveTo>
                <a:pt x="0" y="12336"/>
              </a:moveTo>
              <a:lnTo>
                <a:pt x="1354861" y="12336"/>
              </a:lnTo>
            </a:path>
          </a:pathLst>
        </a:custGeom>
        <a:noFill/>
        <a:ln w="19050" cap="rnd"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dirty="0"/>
        </a:p>
      </dsp:txBody>
      <dsp:txXfrm rot="10800000">
        <a:off x="6016276" y="3087854"/>
        <a:ext cx="67743" cy="67743"/>
      </dsp:txXfrm>
    </dsp:sp>
    <dsp:sp modelId="{992F6827-102B-4C58-A30F-9EF932C8F8A2}">
      <dsp:nvSpPr>
        <dsp:cNvPr id="0" name=""/>
        <dsp:cNvSpPr/>
      </dsp:nvSpPr>
      <dsp:spPr>
        <a:xfrm>
          <a:off x="11502" y="3444162"/>
          <a:ext cx="5758192" cy="588426"/>
        </a:xfrm>
        <a:prstGeom prst="roundRect">
          <a:avLst>
            <a:gd name="adj" fmla="val 10000"/>
          </a:avLst>
        </a:prstGeom>
        <a:solidFill>
          <a:schemeClr val="accent6">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t>Error Message Recipient</a:t>
          </a:r>
          <a:endParaRPr lang="en-US" sz="2800" b="1" kern="1200" dirty="0"/>
        </a:p>
      </dsp:txBody>
      <dsp:txXfrm>
        <a:off x="28736" y="3461396"/>
        <a:ext cx="5723724" cy="553958"/>
      </dsp:txXfrm>
    </dsp:sp>
    <dsp:sp modelId="{5A118E1F-F87D-4259-B538-AA90AE6C4815}">
      <dsp:nvSpPr>
        <dsp:cNvPr id="0" name=""/>
        <dsp:cNvSpPr/>
      </dsp:nvSpPr>
      <dsp:spPr>
        <a:xfrm rot="6374830">
          <a:off x="5047745" y="3455109"/>
          <a:ext cx="2004806" cy="24673"/>
        </a:xfrm>
        <a:custGeom>
          <a:avLst/>
          <a:gdLst/>
          <a:ahLst/>
          <a:cxnLst/>
          <a:rect l="0" t="0" r="0" b="0"/>
          <a:pathLst>
            <a:path>
              <a:moveTo>
                <a:pt x="0" y="12336"/>
              </a:moveTo>
              <a:lnTo>
                <a:pt x="2004806" y="12336"/>
              </a:lnTo>
            </a:path>
          </a:pathLst>
        </a:custGeom>
        <a:noFill/>
        <a:ln w="19050" cap="rnd"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dirty="0"/>
        </a:p>
      </dsp:txBody>
      <dsp:txXfrm rot="10800000">
        <a:off x="6000028" y="3417325"/>
        <a:ext cx="100240" cy="100240"/>
      </dsp:txXfrm>
    </dsp:sp>
    <dsp:sp modelId="{88B5467D-B568-4532-BA28-CA6A36385644}">
      <dsp:nvSpPr>
        <dsp:cNvPr id="0" name=""/>
        <dsp:cNvSpPr/>
      </dsp:nvSpPr>
      <dsp:spPr>
        <a:xfrm>
          <a:off x="11502" y="4135603"/>
          <a:ext cx="5758192" cy="588426"/>
        </a:xfrm>
        <a:prstGeom prst="roundRect">
          <a:avLst>
            <a:gd name="adj" fmla="val 10000"/>
          </a:avLst>
        </a:prstGeom>
        <a:solidFill>
          <a:schemeClr val="accent6">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t>Short HS by Location Cover</a:t>
          </a:r>
          <a:endParaRPr lang="en-US" sz="2800" b="1" kern="1200" dirty="0"/>
        </a:p>
      </dsp:txBody>
      <dsp:txXfrm>
        <a:off x="28736" y="4152837"/>
        <a:ext cx="5723724" cy="5539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80FAB-5492-45FC-8512-A40F3BC112DA}">
      <dsp:nvSpPr>
        <dsp:cNvPr id="0" name=""/>
        <dsp:cNvSpPr/>
      </dsp:nvSpPr>
      <dsp:spPr>
        <a:xfrm>
          <a:off x="3067538" y="726082"/>
          <a:ext cx="2786062" cy="1671637"/>
        </a:xfrm>
        <a:prstGeom prst="rect">
          <a:avLst/>
        </a:prstGeom>
        <a:solidFill>
          <a:schemeClr val="accent5">
            <a:hueOff val="0"/>
            <a:satOff val="0"/>
            <a:lumOff val="0"/>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t>Component</a:t>
          </a:r>
          <a:endParaRPr lang="en-US" sz="3200" b="1" kern="1200" dirty="0"/>
        </a:p>
      </dsp:txBody>
      <dsp:txXfrm>
        <a:off x="3067538" y="726082"/>
        <a:ext cx="2786062" cy="1671637"/>
      </dsp:txXfrm>
    </dsp:sp>
    <dsp:sp modelId="{AF10B042-AFBB-4B36-A1E4-3BEEDFE81769}">
      <dsp:nvSpPr>
        <dsp:cNvPr id="0" name=""/>
        <dsp:cNvSpPr/>
      </dsp:nvSpPr>
      <dsp:spPr>
        <a:xfrm>
          <a:off x="0" y="726082"/>
          <a:ext cx="2786062" cy="1671637"/>
        </a:xfrm>
        <a:prstGeom prst="rect">
          <a:avLst/>
        </a:prstGeom>
        <a:solidFill>
          <a:schemeClr val="accent5">
            <a:hueOff val="-168991"/>
            <a:satOff val="-4524"/>
            <a:lumOff val="-1569"/>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t>Types</a:t>
          </a:r>
          <a:endParaRPr lang="en-US" sz="3200" b="1" kern="1200" dirty="0"/>
        </a:p>
      </dsp:txBody>
      <dsp:txXfrm>
        <a:off x="0" y="726082"/>
        <a:ext cx="2786062" cy="1671637"/>
      </dsp:txXfrm>
    </dsp:sp>
    <dsp:sp modelId="{5958921F-F520-40CD-91CD-8C841A04F90C}">
      <dsp:nvSpPr>
        <dsp:cNvPr id="0" name=""/>
        <dsp:cNvSpPr/>
      </dsp:nvSpPr>
      <dsp:spPr>
        <a:xfrm>
          <a:off x="6129337" y="718894"/>
          <a:ext cx="2786062" cy="1671637"/>
        </a:xfrm>
        <a:prstGeom prst="rect">
          <a:avLst/>
        </a:prstGeom>
        <a:solidFill>
          <a:schemeClr val="accent5">
            <a:hueOff val="-337983"/>
            <a:satOff val="-9047"/>
            <a:lumOff val="-3139"/>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t>Objects</a:t>
          </a:r>
          <a:endParaRPr lang="en-US" sz="3200" b="1" kern="1200" dirty="0"/>
        </a:p>
      </dsp:txBody>
      <dsp:txXfrm>
        <a:off x="6129337" y="718894"/>
        <a:ext cx="2786062" cy="1671637"/>
      </dsp:txXfrm>
    </dsp:sp>
    <dsp:sp modelId="{A9DDF8E5-D907-4459-8D7E-EC0D5559093A}">
      <dsp:nvSpPr>
        <dsp:cNvPr id="0" name=""/>
        <dsp:cNvSpPr/>
      </dsp:nvSpPr>
      <dsp:spPr>
        <a:xfrm>
          <a:off x="1532334" y="2539603"/>
          <a:ext cx="2786062" cy="1671637"/>
        </a:xfrm>
        <a:prstGeom prst="rect">
          <a:avLst/>
        </a:prstGeom>
        <a:solidFill>
          <a:schemeClr val="accent5">
            <a:hueOff val="-506974"/>
            <a:satOff val="-13571"/>
            <a:lumOff val="-4708"/>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t>User Preferences</a:t>
          </a:r>
          <a:endParaRPr lang="en-US" sz="3200" b="1" kern="1200" dirty="0"/>
        </a:p>
      </dsp:txBody>
      <dsp:txXfrm>
        <a:off x="1532334" y="2539603"/>
        <a:ext cx="2786062" cy="1671637"/>
      </dsp:txXfrm>
    </dsp:sp>
    <dsp:sp modelId="{7AE9E70F-3EEE-4113-8209-418451A5EF5A}">
      <dsp:nvSpPr>
        <dsp:cNvPr id="0" name=""/>
        <dsp:cNvSpPr/>
      </dsp:nvSpPr>
      <dsp:spPr>
        <a:xfrm>
          <a:off x="4597003" y="2539603"/>
          <a:ext cx="2786062" cy="1671637"/>
        </a:xfrm>
        <a:prstGeom prst="rect">
          <a:avLst/>
        </a:prstGeom>
        <a:solidFill>
          <a:schemeClr val="accent5">
            <a:hueOff val="-675965"/>
            <a:satOff val="-18095"/>
            <a:lumOff val="-6277"/>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t>Parameters</a:t>
          </a:r>
          <a:endParaRPr lang="en-US" sz="3200" b="1" kern="1200" dirty="0"/>
        </a:p>
      </dsp:txBody>
      <dsp:txXfrm>
        <a:off x="4597003" y="2539603"/>
        <a:ext cx="2786062" cy="16716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5D397-72F5-4091-8931-F20B634B71CA}">
      <dsp:nvSpPr>
        <dsp:cNvPr id="0" name=""/>
        <dsp:cNvSpPr/>
      </dsp:nvSpPr>
      <dsp:spPr>
        <a:xfrm>
          <a:off x="3276604" y="1567259"/>
          <a:ext cx="2467656" cy="1737825"/>
        </a:xfrm>
        <a:prstGeom prst="hexagon">
          <a:avLst>
            <a:gd name="adj" fmla="val 28570"/>
            <a:gd name="vf" fmla="val 11547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2">
                  <a:lumMod val="75000"/>
                </a:schemeClr>
              </a:solidFill>
            </a:rPr>
            <a:t>Health Summary Menus</a:t>
          </a:r>
          <a:endParaRPr lang="en-US" sz="2800" b="1" kern="1200" dirty="0">
            <a:solidFill>
              <a:schemeClr val="bg2">
                <a:lumMod val="75000"/>
              </a:schemeClr>
            </a:solidFill>
          </a:endParaRPr>
        </a:p>
      </dsp:txBody>
      <dsp:txXfrm>
        <a:off x="3647741" y="1828629"/>
        <a:ext cx="1725382" cy="1215085"/>
      </dsp:txXfrm>
    </dsp:sp>
    <dsp:sp modelId="{B6764757-E3FB-44E5-B84B-B048F99FF502}">
      <dsp:nvSpPr>
        <dsp:cNvPr id="0" name=""/>
        <dsp:cNvSpPr/>
      </dsp:nvSpPr>
      <dsp:spPr>
        <a:xfrm>
          <a:off x="4749080" y="749121"/>
          <a:ext cx="757971" cy="653093"/>
        </a:xfrm>
        <a:prstGeom prst="hexagon">
          <a:avLst>
            <a:gd name="adj" fmla="val 28900"/>
            <a:gd name="vf" fmla="val 115470"/>
          </a:avLst>
        </a:prstGeom>
        <a:solidFill>
          <a:schemeClr val="accent5">
            <a:tint val="40000"/>
            <a:hueOff val="0"/>
            <a:satOff val="0"/>
            <a:lumOff val="0"/>
            <a:alphaOff val="0"/>
          </a:schemeClr>
        </a:solidFill>
        <a:ln w="9525" cap="rnd"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8A15D6A-1E31-451C-9907-19CAE2D1C411}">
      <dsp:nvSpPr>
        <dsp:cNvPr id="0" name=""/>
        <dsp:cNvSpPr/>
      </dsp:nvSpPr>
      <dsp:spPr>
        <a:xfrm>
          <a:off x="3216910" y="-91394"/>
          <a:ext cx="2564789" cy="1607052"/>
        </a:xfrm>
        <a:prstGeom prst="hexagon">
          <a:avLst>
            <a:gd name="adj" fmla="val 28570"/>
            <a:gd name="vf" fmla="val 115470"/>
          </a:avLst>
        </a:prstGeom>
        <a:solidFill>
          <a:schemeClr val="accent5">
            <a:hueOff val="0"/>
            <a:satOff val="0"/>
            <a:lumOff val="0"/>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Coordinator Menu</a:t>
          </a:r>
          <a:endParaRPr lang="en-US" sz="2400" b="1" kern="1200" dirty="0"/>
        </a:p>
      </dsp:txBody>
      <dsp:txXfrm>
        <a:off x="3583687" y="138422"/>
        <a:ext cx="1831235" cy="1147420"/>
      </dsp:txXfrm>
    </dsp:sp>
    <dsp:sp modelId="{2B7C8FCD-ACF8-4E3E-A76F-2E24ECD26EC9}">
      <dsp:nvSpPr>
        <dsp:cNvPr id="0" name=""/>
        <dsp:cNvSpPr/>
      </dsp:nvSpPr>
      <dsp:spPr>
        <a:xfrm>
          <a:off x="5633692" y="1970057"/>
          <a:ext cx="757971" cy="653093"/>
        </a:xfrm>
        <a:prstGeom prst="hexagon">
          <a:avLst>
            <a:gd name="adj" fmla="val 28900"/>
            <a:gd name="vf" fmla="val 115470"/>
          </a:avLst>
        </a:prstGeom>
        <a:solidFill>
          <a:schemeClr val="accent5">
            <a:tint val="40000"/>
            <a:hueOff val="0"/>
            <a:satOff val="0"/>
            <a:lumOff val="0"/>
            <a:alphaOff val="0"/>
          </a:schemeClr>
        </a:solidFill>
        <a:ln w="9525" cap="rnd"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F680482-AF75-454D-988A-FF55C68C6D9A}">
      <dsp:nvSpPr>
        <dsp:cNvPr id="0" name=""/>
        <dsp:cNvSpPr/>
      </dsp:nvSpPr>
      <dsp:spPr>
        <a:xfrm>
          <a:off x="5562600" y="784621"/>
          <a:ext cx="2468874" cy="1607052"/>
        </a:xfrm>
        <a:prstGeom prst="hexagon">
          <a:avLst>
            <a:gd name="adj" fmla="val 28570"/>
            <a:gd name="vf" fmla="val 115470"/>
          </a:avLst>
        </a:prstGeom>
        <a:solidFill>
          <a:schemeClr val="accent5">
            <a:hueOff val="-135193"/>
            <a:satOff val="-3619"/>
            <a:lumOff val="-1255"/>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Enhanced Menu</a:t>
          </a:r>
          <a:endParaRPr lang="en-US" sz="2400" b="1" kern="1200" dirty="0"/>
        </a:p>
      </dsp:txBody>
      <dsp:txXfrm>
        <a:off x="5921384" y="1018163"/>
        <a:ext cx="1751306" cy="1139968"/>
      </dsp:txXfrm>
    </dsp:sp>
    <dsp:sp modelId="{CCB8957E-4F68-4F22-B544-3AD4899F9C1B}">
      <dsp:nvSpPr>
        <dsp:cNvPr id="0" name=""/>
        <dsp:cNvSpPr/>
      </dsp:nvSpPr>
      <dsp:spPr>
        <a:xfrm>
          <a:off x="5019183" y="3348265"/>
          <a:ext cx="757971" cy="653093"/>
        </a:xfrm>
        <a:prstGeom prst="hexagon">
          <a:avLst>
            <a:gd name="adj" fmla="val 28900"/>
            <a:gd name="vf" fmla="val 115470"/>
          </a:avLst>
        </a:prstGeom>
        <a:solidFill>
          <a:schemeClr val="accent5">
            <a:tint val="40000"/>
            <a:hueOff val="0"/>
            <a:satOff val="0"/>
            <a:lumOff val="0"/>
            <a:alphaOff val="0"/>
          </a:schemeClr>
        </a:solidFill>
        <a:ln w="9525" cap="rnd"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ABA795F4-5BD1-476A-A80C-6324BF3A6EFA}">
      <dsp:nvSpPr>
        <dsp:cNvPr id="0" name=""/>
        <dsp:cNvSpPr/>
      </dsp:nvSpPr>
      <dsp:spPr>
        <a:xfrm>
          <a:off x="5562600" y="2506769"/>
          <a:ext cx="2468874" cy="1607052"/>
        </a:xfrm>
        <a:prstGeom prst="hexagon">
          <a:avLst>
            <a:gd name="adj" fmla="val 28570"/>
            <a:gd name="vf" fmla="val 115470"/>
          </a:avLst>
        </a:prstGeom>
        <a:solidFill>
          <a:schemeClr val="accent5">
            <a:hueOff val="-270386"/>
            <a:satOff val="-7238"/>
            <a:lumOff val="-2511"/>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Mainten-ance Menu</a:t>
          </a:r>
          <a:endParaRPr lang="en-US" sz="2400" b="1" kern="1200" dirty="0"/>
        </a:p>
      </dsp:txBody>
      <dsp:txXfrm>
        <a:off x="5921384" y="2740311"/>
        <a:ext cx="1751306" cy="1139968"/>
      </dsp:txXfrm>
    </dsp:sp>
    <dsp:sp modelId="{F9444813-809F-49CC-AB8B-AEAB6F2EC2D4}">
      <dsp:nvSpPr>
        <dsp:cNvPr id="0" name=""/>
        <dsp:cNvSpPr/>
      </dsp:nvSpPr>
      <dsp:spPr>
        <a:xfrm>
          <a:off x="3494828" y="3491328"/>
          <a:ext cx="757971" cy="653093"/>
        </a:xfrm>
        <a:prstGeom prst="hexagon">
          <a:avLst>
            <a:gd name="adj" fmla="val 28900"/>
            <a:gd name="vf" fmla="val 115470"/>
          </a:avLst>
        </a:prstGeom>
        <a:solidFill>
          <a:schemeClr val="accent5">
            <a:tint val="40000"/>
            <a:hueOff val="0"/>
            <a:satOff val="0"/>
            <a:lumOff val="0"/>
            <a:alphaOff val="0"/>
          </a:schemeClr>
        </a:solidFill>
        <a:ln w="9525" cap="rnd"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597CC4B3-230A-41CF-A910-D7F18CCE564E}">
      <dsp:nvSpPr>
        <dsp:cNvPr id="0" name=""/>
        <dsp:cNvSpPr/>
      </dsp:nvSpPr>
      <dsp:spPr>
        <a:xfrm>
          <a:off x="3259648" y="3373083"/>
          <a:ext cx="2468874" cy="1607052"/>
        </a:xfrm>
        <a:prstGeom prst="hexagon">
          <a:avLst>
            <a:gd name="adj" fmla="val 28570"/>
            <a:gd name="vf" fmla="val 115470"/>
          </a:avLst>
        </a:prstGeom>
        <a:solidFill>
          <a:schemeClr val="accent5">
            <a:hueOff val="-405579"/>
            <a:satOff val="-10857"/>
            <a:lumOff val="-3766"/>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Summary Menu</a:t>
          </a:r>
          <a:endParaRPr lang="en-US" sz="2400" b="1" kern="1200" dirty="0"/>
        </a:p>
      </dsp:txBody>
      <dsp:txXfrm>
        <a:off x="3618432" y="3606625"/>
        <a:ext cx="1751306" cy="1139968"/>
      </dsp:txXfrm>
    </dsp:sp>
    <dsp:sp modelId="{701C9BF5-466D-4776-B747-5317063DCA66}">
      <dsp:nvSpPr>
        <dsp:cNvPr id="0" name=""/>
        <dsp:cNvSpPr/>
      </dsp:nvSpPr>
      <dsp:spPr>
        <a:xfrm>
          <a:off x="2595729" y="2270882"/>
          <a:ext cx="757971" cy="653093"/>
        </a:xfrm>
        <a:prstGeom prst="hexagon">
          <a:avLst>
            <a:gd name="adj" fmla="val 28900"/>
            <a:gd name="vf" fmla="val 115470"/>
          </a:avLst>
        </a:prstGeom>
        <a:solidFill>
          <a:schemeClr val="accent5">
            <a:tint val="40000"/>
            <a:hueOff val="0"/>
            <a:satOff val="0"/>
            <a:lumOff val="0"/>
            <a:alphaOff val="0"/>
          </a:schemeClr>
        </a:solidFill>
        <a:ln w="9525" cap="rnd"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972345D1-6E8A-4676-A3A8-51F3ECC21DB5}">
      <dsp:nvSpPr>
        <dsp:cNvPr id="0" name=""/>
        <dsp:cNvSpPr/>
      </dsp:nvSpPr>
      <dsp:spPr>
        <a:xfrm>
          <a:off x="1036333" y="2507748"/>
          <a:ext cx="2468874" cy="1607052"/>
        </a:xfrm>
        <a:prstGeom prst="hexagon">
          <a:avLst>
            <a:gd name="adj" fmla="val 28570"/>
            <a:gd name="vf" fmla="val 115470"/>
          </a:avLst>
        </a:prstGeom>
        <a:solidFill>
          <a:schemeClr val="accent5">
            <a:hueOff val="-540772"/>
            <a:satOff val="-14476"/>
            <a:lumOff val="-5022"/>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Objects Menu</a:t>
          </a:r>
          <a:endParaRPr lang="en-US" sz="2400" b="1" kern="1200" dirty="0"/>
        </a:p>
      </dsp:txBody>
      <dsp:txXfrm>
        <a:off x="1395117" y="2741290"/>
        <a:ext cx="1751306" cy="1139968"/>
      </dsp:txXfrm>
    </dsp:sp>
    <dsp:sp modelId="{DA3EC988-DF88-4AE5-8E78-D5575EE05240}">
      <dsp:nvSpPr>
        <dsp:cNvPr id="0" name=""/>
        <dsp:cNvSpPr/>
      </dsp:nvSpPr>
      <dsp:spPr>
        <a:xfrm>
          <a:off x="1036333" y="782662"/>
          <a:ext cx="2468874" cy="1607052"/>
        </a:xfrm>
        <a:prstGeom prst="hexagon">
          <a:avLst>
            <a:gd name="adj" fmla="val 28570"/>
            <a:gd name="vf" fmla="val 115470"/>
          </a:avLst>
        </a:prstGeom>
        <a:solidFill>
          <a:schemeClr val="accent5">
            <a:hueOff val="-675965"/>
            <a:satOff val="-18095"/>
            <a:lumOff val="-6277"/>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Overall </a:t>
          </a:r>
        </a:p>
        <a:p>
          <a:pPr lvl="0" algn="ctr" defTabSz="1066800">
            <a:lnSpc>
              <a:spcPct val="90000"/>
            </a:lnSpc>
            <a:spcBef>
              <a:spcPct val="0"/>
            </a:spcBef>
            <a:spcAft>
              <a:spcPct val="35000"/>
            </a:spcAft>
          </a:pPr>
          <a:r>
            <a:rPr lang="en-US" sz="2400" b="1" kern="1200" dirty="0" smtClean="0"/>
            <a:t>Menu</a:t>
          </a:r>
          <a:endParaRPr lang="en-US" sz="2400" b="1" kern="1200" dirty="0"/>
        </a:p>
      </dsp:txBody>
      <dsp:txXfrm>
        <a:off x="1395117" y="1016204"/>
        <a:ext cx="1751306" cy="11399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7436C-AF85-4C7F-9CCC-ADF4C3BDDA4A}">
      <dsp:nvSpPr>
        <dsp:cNvPr id="0" name=""/>
        <dsp:cNvSpPr/>
      </dsp:nvSpPr>
      <dsp:spPr>
        <a:xfrm>
          <a:off x="0" y="2381"/>
          <a:ext cx="8763000" cy="0"/>
        </a:xfrm>
        <a:prstGeom prst="line">
          <a:avLst/>
        </a:prstGeom>
        <a:solidFill>
          <a:schemeClr val="accent5">
            <a:hueOff val="0"/>
            <a:satOff val="0"/>
            <a:lumOff val="0"/>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BB8F897-E28C-4218-B859-634176B67F95}">
      <dsp:nvSpPr>
        <dsp:cNvPr id="0" name=""/>
        <dsp:cNvSpPr/>
      </dsp:nvSpPr>
      <dsp:spPr>
        <a:xfrm>
          <a:off x="0" y="2381"/>
          <a:ext cx="2606125" cy="4872037"/>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Coordinator’s Menu</a:t>
          </a:r>
          <a:endParaRPr lang="en-US" sz="2800" b="1" kern="1200" dirty="0"/>
        </a:p>
      </dsp:txBody>
      <dsp:txXfrm>
        <a:off x="0" y="2381"/>
        <a:ext cx="2606125" cy="4872037"/>
      </dsp:txXfrm>
    </dsp:sp>
    <dsp:sp modelId="{A334724A-1BA3-441D-8F81-9165666746C8}">
      <dsp:nvSpPr>
        <dsp:cNvPr id="0" name=""/>
        <dsp:cNvSpPr/>
      </dsp:nvSpPr>
      <dsp:spPr>
        <a:xfrm>
          <a:off x="2721397" y="48294"/>
          <a:ext cx="5461181"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1.  Print Health Summary Menu</a:t>
          </a:r>
          <a:endParaRPr lang="en-US" sz="2800" b="1" kern="1200" dirty="0"/>
        </a:p>
      </dsp:txBody>
      <dsp:txXfrm>
        <a:off x="2721397" y="48294"/>
        <a:ext cx="5461181" cy="918264"/>
      </dsp:txXfrm>
    </dsp:sp>
    <dsp:sp modelId="{E0347F7C-4EA2-41F9-8ACF-65CE79DFF208}">
      <dsp:nvSpPr>
        <dsp:cNvPr id="0" name=""/>
        <dsp:cNvSpPr/>
      </dsp:nvSpPr>
      <dsp:spPr>
        <a:xfrm>
          <a:off x="2606125" y="966559"/>
          <a:ext cx="6147792"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D659C389-7789-41DD-A876-A4A9BF17DA81}">
      <dsp:nvSpPr>
        <dsp:cNvPr id="0" name=""/>
        <dsp:cNvSpPr/>
      </dsp:nvSpPr>
      <dsp:spPr>
        <a:xfrm>
          <a:off x="2721397" y="1012472"/>
          <a:ext cx="5461181"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2.  Build Health Summary Type Menu</a:t>
          </a:r>
          <a:endParaRPr lang="en-US" sz="2800" b="1" kern="1200" dirty="0"/>
        </a:p>
      </dsp:txBody>
      <dsp:txXfrm>
        <a:off x="2721397" y="1012472"/>
        <a:ext cx="5461181" cy="918264"/>
      </dsp:txXfrm>
    </dsp:sp>
    <dsp:sp modelId="{FD4909EF-E862-430E-8C2A-C710B50DD6A0}">
      <dsp:nvSpPr>
        <dsp:cNvPr id="0" name=""/>
        <dsp:cNvSpPr/>
      </dsp:nvSpPr>
      <dsp:spPr>
        <a:xfrm>
          <a:off x="2606125" y="1930737"/>
          <a:ext cx="6147792"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B2ADC09E-846A-4592-B74A-A7452ED06395}">
      <dsp:nvSpPr>
        <dsp:cNvPr id="0" name=""/>
        <dsp:cNvSpPr/>
      </dsp:nvSpPr>
      <dsp:spPr>
        <a:xfrm>
          <a:off x="2721397" y="1976650"/>
          <a:ext cx="5461181"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3.  Set-up Batch Print Locations</a:t>
          </a:r>
          <a:endParaRPr lang="en-US" sz="2800" b="1" kern="1200" dirty="0"/>
        </a:p>
      </dsp:txBody>
      <dsp:txXfrm>
        <a:off x="2721397" y="1976650"/>
        <a:ext cx="5461181" cy="918264"/>
      </dsp:txXfrm>
    </dsp:sp>
    <dsp:sp modelId="{FF883F34-9ADE-481F-BE2B-0570F962074E}">
      <dsp:nvSpPr>
        <dsp:cNvPr id="0" name=""/>
        <dsp:cNvSpPr/>
      </dsp:nvSpPr>
      <dsp:spPr>
        <a:xfrm>
          <a:off x="2606125" y="2894915"/>
          <a:ext cx="6147792"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7DDC76DC-577D-4704-A7E7-AEC136AE2816}">
      <dsp:nvSpPr>
        <dsp:cNvPr id="0" name=""/>
        <dsp:cNvSpPr/>
      </dsp:nvSpPr>
      <dsp:spPr>
        <a:xfrm>
          <a:off x="2721397" y="2940828"/>
          <a:ext cx="5461181"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4.  List Batch Health Summary Locations</a:t>
          </a:r>
          <a:endParaRPr lang="en-US" sz="2800" b="1" kern="1200" dirty="0"/>
        </a:p>
      </dsp:txBody>
      <dsp:txXfrm>
        <a:off x="2721397" y="2940828"/>
        <a:ext cx="5461181" cy="918264"/>
      </dsp:txXfrm>
    </dsp:sp>
    <dsp:sp modelId="{0EE232F6-BD36-4A8B-91D1-7EB7087AA43A}">
      <dsp:nvSpPr>
        <dsp:cNvPr id="0" name=""/>
        <dsp:cNvSpPr/>
      </dsp:nvSpPr>
      <dsp:spPr>
        <a:xfrm>
          <a:off x="2606125" y="3859093"/>
          <a:ext cx="6147792"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A0035954-414F-43BC-A1AE-5F52A4B4DDDB}">
      <dsp:nvSpPr>
        <dsp:cNvPr id="0" name=""/>
        <dsp:cNvSpPr/>
      </dsp:nvSpPr>
      <dsp:spPr>
        <a:xfrm>
          <a:off x="2721397" y="3905006"/>
          <a:ext cx="5461181"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5.  CPRS Reports Tab Health Summary Types List Menu…</a:t>
          </a:r>
          <a:endParaRPr lang="en-US" sz="2800" b="1" kern="1200" dirty="0"/>
        </a:p>
      </dsp:txBody>
      <dsp:txXfrm>
        <a:off x="2721397" y="3905006"/>
        <a:ext cx="5461181" cy="918264"/>
      </dsp:txXfrm>
    </dsp:sp>
    <dsp:sp modelId="{73BBCAD4-D865-4161-B077-2A61451A54D7}">
      <dsp:nvSpPr>
        <dsp:cNvPr id="0" name=""/>
        <dsp:cNvSpPr/>
      </dsp:nvSpPr>
      <dsp:spPr>
        <a:xfrm>
          <a:off x="2606125" y="4823271"/>
          <a:ext cx="6147792"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7436C-AF85-4C7F-9CCC-ADF4C3BDDA4A}">
      <dsp:nvSpPr>
        <dsp:cNvPr id="0" name=""/>
        <dsp:cNvSpPr/>
      </dsp:nvSpPr>
      <dsp:spPr>
        <a:xfrm>
          <a:off x="0" y="2381"/>
          <a:ext cx="8763000" cy="0"/>
        </a:xfrm>
        <a:prstGeom prst="line">
          <a:avLst/>
        </a:prstGeom>
        <a:solidFill>
          <a:schemeClr val="accent5">
            <a:hueOff val="0"/>
            <a:satOff val="0"/>
            <a:lumOff val="0"/>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BB8F897-E28C-4218-B859-634176B67F95}">
      <dsp:nvSpPr>
        <dsp:cNvPr id="0" name=""/>
        <dsp:cNvSpPr/>
      </dsp:nvSpPr>
      <dsp:spPr>
        <a:xfrm>
          <a:off x="0" y="2381"/>
          <a:ext cx="2332932" cy="4872037"/>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Enhanced Menu</a:t>
          </a:r>
          <a:endParaRPr lang="en-US" sz="2800" b="1" kern="1200" dirty="0"/>
        </a:p>
      </dsp:txBody>
      <dsp:txXfrm>
        <a:off x="0" y="2381"/>
        <a:ext cx="2332932" cy="4872037"/>
      </dsp:txXfrm>
    </dsp:sp>
    <dsp:sp modelId="{A334724A-1BA3-441D-8F81-9165666746C8}">
      <dsp:nvSpPr>
        <dsp:cNvPr id="0" name=""/>
        <dsp:cNvSpPr/>
      </dsp:nvSpPr>
      <dsp:spPr>
        <a:xfrm>
          <a:off x="2453337" y="48294"/>
          <a:ext cx="5704440"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1.  CPRS Reports Tab 'Health Summary Types List' Menu</a:t>
          </a:r>
          <a:endParaRPr lang="en-US" sz="2800" b="1" kern="1200" dirty="0"/>
        </a:p>
      </dsp:txBody>
      <dsp:txXfrm>
        <a:off x="2453337" y="48294"/>
        <a:ext cx="5704440" cy="918264"/>
      </dsp:txXfrm>
    </dsp:sp>
    <dsp:sp modelId="{E0347F7C-4EA2-41F9-8ACF-65CE79DFF208}">
      <dsp:nvSpPr>
        <dsp:cNvPr id="0" name=""/>
        <dsp:cNvSpPr/>
      </dsp:nvSpPr>
      <dsp:spPr>
        <a:xfrm>
          <a:off x="2332932" y="966559"/>
          <a:ext cx="6421635"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8B589E73-2CAA-4C30-A537-7ADB3FE12950}">
      <dsp:nvSpPr>
        <dsp:cNvPr id="0" name=""/>
        <dsp:cNvSpPr/>
      </dsp:nvSpPr>
      <dsp:spPr>
        <a:xfrm>
          <a:off x="2453337" y="1012472"/>
          <a:ext cx="6301230"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2.  Ad Hoc Health Summary</a:t>
          </a:r>
          <a:endParaRPr lang="en-US" sz="2800" b="1" kern="1200" dirty="0"/>
        </a:p>
      </dsp:txBody>
      <dsp:txXfrm>
        <a:off x="2453337" y="1012472"/>
        <a:ext cx="6301230" cy="918264"/>
      </dsp:txXfrm>
    </dsp:sp>
    <dsp:sp modelId="{237A58EA-36C9-477E-A5C5-322DC1F16A70}">
      <dsp:nvSpPr>
        <dsp:cNvPr id="0" name=""/>
        <dsp:cNvSpPr/>
      </dsp:nvSpPr>
      <dsp:spPr>
        <a:xfrm>
          <a:off x="2332932" y="1930737"/>
          <a:ext cx="6421635"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D6668E53-7711-4A48-A832-E73C1E41213B}">
      <dsp:nvSpPr>
        <dsp:cNvPr id="0" name=""/>
        <dsp:cNvSpPr/>
      </dsp:nvSpPr>
      <dsp:spPr>
        <a:xfrm>
          <a:off x="2453337" y="1976650"/>
          <a:ext cx="6301230"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3.  Create/Modify Health Summary Type</a:t>
          </a:r>
          <a:endParaRPr lang="en-US" sz="2800" b="1" kern="1200" dirty="0"/>
        </a:p>
      </dsp:txBody>
      <dsp:txXfrm>
        <a:off x="2453337" y="1976650"/>
        <a:ext cx="6301230" cy="918264"/>
      </dsp:txXfrm>
    </dsp:sp>
    <dsp:sp modelId="{DEF5D8E8-3328-4B3E-A919-115A106A5188}">
      <dsp:nvSpPr>
        <dsp:cNvPr id="0" name=""/>
        <dsp:cNvSpPr/>
      </dsp:nvSpPr>
      <dsp:spPr>
        <a:xfrm>
          <a:off x="2332932" y="2894915"/>
          <a:ext cx="6421635"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E3185F5B-207F-40AB-B6F1-18703B8F6EB6}">
      <dsp:nvSpPr>
        <dsp:cNvPr id="0" name=""/>
        <dsp:cNvSpPr/>
      </dsp:nvSpPr>
      <dsp:spPr>
        <a:xfrm>
          <a:off x="2453337" y="2940828"/>
          <a:ext cx="6301230"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4.  Delete Health Summary Type</a:t>
          </a:r>
          <a:endParaRPr lang="en-US" sz="2800" b="1" kern="1200" dirty="0"/>
        </a:p>
      </dsp:txBody>
      <dsp:txXfrm>
        <a:off x="2453337" y="2940828"/>
        <a:ext cx="6301230" cy="918264"/>
      </dsp:txXfrm>
    </dsp:sp>
    <dsp:sp modelId="{785836CE-277F-47FD-9358-1B2D025C56A7}">
      <dsp:nvSpPr>
        <dsp:cNvPr id="0" name=""/>
        <dsp:cNvSpPr/>
      </dsp:nvSpPr>
      <dsp:spPr>
        <a:xfrm>
          <a:off x="2332932" y="3859093"/>
          <a:ext cx="6421635"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F3E527E2-973E-403F-9738-C69304FBC4A3}">
      <dsp:nvSpPr>
        <dsp:cNvPr id="0" name=""/>
        <dsp:cNvSpPr/>
      </dsp:nvSpPr>
      <dsp:spPr>
        <a:xfrm>
          <a:off x="2453337" y="3905006"/>
          <a:ext cx="6301230" cy="918264"/>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5.  Hospital Location Health Summary</a:t>
          </a:r>
          <a:endParaRPr lang="en-US" sz="2800" b="1" kern="1200" dirty="0"/>
        </a:p>
      </dsp:txBody>
      <dsp:txXfrm>
        <a:off x="2453337" y="3905006"/>
        <a:ext cx="6301230" cy="918264"/>
      </dsp:txXfrm>
    </dsp:sp>
    <dsp:sp modelId="{4F04CBD2-2B3B-430A-A539-0C1BF2B8CEB3}">
      <dsp:nvSpPr>
        <dsp:cNvPr id="0" name=""/>
        <dsp:cNvSpPr/>
      </dsp:nvSpPr>
      <dsp:spPr>
        <a:xfrm>
          <a:off x="2332932" y="4823271"/>
          <a:ext cx="6421635"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7436C-AF85-4C7F-9CCC-ADF4C3BDDA4A}">
      <dsp:nvSpPr>
        <dsp:cNvPr id="0" name=""/>
        <dsp:cNvSpPr/>
      </dsp:nvSpPr>
      <dsp:spPr>
        <a:xfrm>
          <a:off x="0" y="0"/>
          <a:ext cx="8763000" cy="0"/>
        </a:xfrm>
        <a:prstGeom prst="line">
          <a:avLst/>
        </a:prstGeom>
        <a:solidFill>
          <a:schemeClr val="accent5">
            <a:hueOff val="0"/>
            <a:satOff val="0"/>
            <a:lumOff val="0"/>
            <a:alphaOff val="0"/>
          </a:schemeClr>
        </a:solidFill>
        <a:ln>
          <a:noFill/>
        </a:ln>
        <a:effectLst>
          <a:innerShdw blurRad="50800" dist="25400" dir="13500000">
            <a:srgbClr val="000000">
              <a:alpha val="5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BB8F897-E28C-4218-B859-634176B67F95}">
      <dsp:nvSpPr>
        <dsp:cNvPr id="0" name=""/>
        <dsp:cNvSpPr/>
      </dsp:nvSpPr>
      <dsp:spPr>
        <a:xfrm>
          <a:off x="0" y="0"/>
          <a:ext cx="2332932" cy="4876800"/>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endParaRPr lang="en-US" sz="2800" b="1" kern="1200" dirty="0"/>
        </a:p>
      </dsp:txBody>
      <dsp:txXfrm>
        <a:off x="0" y="0"/>
        <a:ext cx="2332932" cy="4876800"/>
      </dsp:txXfrm>
    </dsp:sp>
    <dsp:sp modelId="{A334724A-1BA3-441D-8F81-9165666746C8}">
      <dsp:nvSpPr>
        <dsp:cNvPr id="0" name=""/>
        <dsp:cNvSpPr/>
      </dsp:nvSpPr>
      <dsp:spPr>
        <a:xfrm>
          <a:off x="2453337" y="57328"/>
          <a:ext cx="5704440" cy="1146571"/>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6.  Information Menu ...</a:t>
          </a:r>
          <a:endParaRPr lang="en-US" sz="2800" b="1" kern="1200" dirty="0"/>
        </a:p>
      </dsp:txBody>
      <dsp:txXfrm>
        <a:off x="2453337" y="57328"/>
        <a:ext cx="5704440" cy="1146571"/>
      </dsp:txXfrm>
    </dsp:sp>
    <dsp:sp modelId="{E0347F7C-4EA2-41F9-8ACF-65CE79DFF208}">
      <dsp:nvSpPr>
        <dsp:cNvPr id="0" name=""/>
        <dsp:cNvSpPr/>
      </dsp:nvSpPr>
      <dsp:spPr>
        <a:xfrm>
          <a:off x="2332932" y="1203900"/>
          <a:ext cx="6421635"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14DEA0B3-E71A-417E-903D-15809D91F5C4}">
      <dsp:nvSpPr>
        <dsp:cNvPr id="0" name=""/>
        <dsp:cNvSpPr/>
      </dsp:nvSpPr>
      <dsp:spPr>
        <a:xfrm>
          <a:off x="2453337" y="1261229"/>
          <a:ext cx="6301230" cy="1146571"/>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7.  Patient Health Summary</a:t>
          </a:r>
          <a:endParaRPr lang="en-US" sz="2800" b="1" kern="1200" dirty="0"/>
        </a:p>
      </dsp:txBody>
      <dsp:txXfrm>
        <a:off x="2453337" y="1261229"/>
        <a:ext cx="6301230" cy="1146571"/>
      </dsp:txXfrm>
    </dsp:sp>
    <dsp:sp modelId="{22065610-FE83-417C-A265-84ED5F5BCCE4}">
      <dsp:nvSpPr>
        <dsp:cNvPr id="0" name=""/>
        <dsp:cNvSpPr/>
      </dsp:nvSpPr>
      <dsp:spPr>
        <a:xfrm>
          <a:off x="2332932" y="2407800"/>
          <a:ext cx="6421635"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2E2D6DF6-4BF5-40F7-A909-8FCC1C0A1723}">
      <dsp:nvSpPr>
        <dsp:cNvPr id="0" name=""/>
        <dsp:cNvSpPr/>
      </dsp:nvSpPr>
      <dsp:spPr>
        <a:xfrm>
          <a:off x="2453337" y="2465129"/>
          <a:ext cx="6301230" cy="1146571"/>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8.  Range of Dates Patient Health Summary</a:t>
          </a:r>
          <a:endParaRPr lang="en-US" sz="2800" b="1" kern="1200" dirty="0"/>
        </a:p>
      </dsp:txBody>
      <dsp:txXfrm>
        <a:off x="2453337" y="2465129"/>
        <a:ext cx="6301230" cy="1146571"/>
      </dsp:txXfrm>
    </dsp:sp>
    <dsp:sp modelId="{EB2DB3E6-DF51-43C0-9B68-39DB7B87BBA1}">
      <dsp:nvSpPr>
        <dsp:cNvPr id="0" name=""/>
        <dsp:cNvSpPr/>
      </dsp:nvSpPr>
      <dsp:spPr>
        <a:xfrm>
          <a:off x="2332932" y="3611701"/>
          <a:ext cx="6421635"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2AF9F025-B96A-4187-98BE-3B76F2838B49}">
      <dsp:nvSpPr>
        <dsp:cNvPr id="0" name=""/>
        <dsp:cNvSpPr/>
      </dsp:nvSpPr>
      <dsp:spPr>
        <a:xfrm>
          <a:off x="2453337" y="3669030"/>
          <a:ext cx="6301230" cy="1146571"/>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smtClean="0"/>
            <a:t>9.  Visit Patient Health Summary</a:t>
          </a:r>
          <a:endParaRPr lang="en-US" sz="2800" b="1" kern="1200" dirty="0"/>
        </a:p>
      </dsp:txBody>
      <dsp:txXfrm>
        <a:off x="2453337" y="3669030"/>
        <a:ext cx="6301230" cy="1146571"/>
      </dsp:txXfrm>
    </dsp:sp>
    <dsp:sp modelId="{6264D370-E9CB-41A0-A544-D1A4103C2BB8}">
      <dsp:nvSpPr>
        <dsp:cNvPr id="0" name=""/>
        <dsp:cNvSpPr/>
      </dsp:nvSpPr>
      <dsp:spPr>
        <a:xfrm>
          <a:off x="2332932" y="4815601"/>
          <a:ext cx="6421635" cy="0"/>
        </a:xfrm>
        <a:prstGeom prst="line">
          <a:avLst/>
        </a:prstGeom>
        <a:solidFill>
          <a:schemeClr val="accent5">
            <a:hueOff val="0"/>
            <a:satOff val="0"/>
            <a:lumOff val="0"/>
            <a:alphaOff val="0"/>
          </a:schemeClr>
        </a:solidFill>
        <a:ln w="19050" cap="rnd" cmpd="sng" algn="ctr">
          <a:solidFill>
            <a:schemeClr val="accent5">
              <a:tint val="50000"/>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0D9645-9FEF-40F9-82B4-6B900C180273}" type="datetimeFigureOut">
              <a:rPr lang="en-US" smtClean="0"/>
              <a:t>8/26/2014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AA51C3-518F-4F0D-B932-9AF47A2C9D15}" type="slidenum">
              <a:rPr lang="en-US" smtClean="0"/>
              <a:t>‹#›</a:t>
            </a:fld>
            <a:endParaRPr lang="en-US" dirty="0"/>
          </a:p>
        </p:txBody>
      </p:sp>
    </p:spTree>
    <p:extLst>
      <p:ext uri="{BB962C8B-B14F-4D97-AF65-F5344CB8AC3E}">
        <p14:creationId xmlns:p14="http://schemas.microsoft.com/office/powerpoint/2010/main" val="220571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Thank you Becky!  I am happy to be here today to talk</a:t>
            </a:r>
            <a:r>
              <a:rPr lang="en-US" baseline="0" dirty="0" smtClean="0"/>
              <a:t> about Health Summaries.</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a:t>
            </a:fld>
            <a:endParaRPr lang="en-US" dirty="0"/>
          </a:p>
        </p:txBody>
      </p:sp>
    </p:spTree>
    <p:extLst>
      <p:ext uri="{BB962C8B-B14F-4D97-AF65-F5344CB8AC3E}">
        <p14:creationId xmlns:p14="http://schemas.microsoft.com/office/powerpoint/2010/main" val="3573419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three major classes of Health Summary types,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National</a:t>
            </a:r>
            <a:r>
              <a:rPr lang="en-US" sz="1200" kern="1200" dirty="0" smtClean="0">
                <a:solidFill>
                  <a:schemeClr val="tx1"/>
                </a:solidFill>
                <a:effectLst/>
                <a:latin typeface="+mn-lt"/>
                <a:ea typeface="+mn-ea"/>
                <a:cs typeface="+mn-cs"/>
              </a:rPr>
              <a:t> (remote data view),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user defined </a:t>
            </a:r>
            <a:r>
              <a:rPr lang="en-US" sz="1200" kern="1200" dirty="0" smtClean="0">
                <a:solidFill>
                  <a:schemeClr val="tx1"/>
                </a:solidFill>
                <a:effectLst/>
                <a:latin typeface="+mn-lt"/>
                <a:ea typeface="+mn-ea"/>
                <a:cs typeface="+mn-cs"/>
              </a:rPr>
              <a:t>and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system defined</a:t>
            </a:r>
            <a:r>
              <a:rPr lang="en-US" sz="1200" kern="1200" dirty="0" smtClean="0">
                <a:solidFill>
                  <a:schemeClr val="tx1"/>
                </a:solidFill>
                <a:effectLst/>
                <a:latin typeface="+mn-lt"/>
                <a:ea typeface="+mn-ea"/>
                <a:cs typeface="+mn-cs"/>
              </a:rPr>
              <a:t> </a:t>
            </a:r>
          </a:p>
          <a:p>
            <a:pPr marL="0" marR="0" indent="0" algn="l" defTabSz="914400" rtl="0" eaLnBrk="1" fontAlgn="auto" latinLnBrk="0" hangingPunct="0">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indent="0" algn="l" defTabSz="914400" rtl="0" eaLnBrk="1" fontAlgn="auto" latinLnBrk="0" hangingPunct="0">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Health Summary Type</a:t>
            </a:r>
            <a:r>
              <a:rPr lang="en-US" sz="1200" i="0" kern="1200" baseline="0" dirty="0" smtClean="0">
                <a:solidFill>
                  <a:schemeClr val="tx1"/>
                </a:solidFill>
                <a:effectLst/>
                <a:latin typeface="+mn-lt"/>
                <a:ea typeface="+mn-ea"/>
                <a:cs typeface="+mn-cs"/>
              </a:rPr>
              <a:t> – is a</a:t>
            </a:r>
            <a:r>
              <a:rPr lang="en-US" sz="1200" kern="1200" dirty="0" smtClean="0">
                <a:solidFill>
                  <a:schemeClr val="tx1"/>
                </a:solidFill>
                <a:effectLst/>
                <a:latin typeface="+mn-lt"/>
                <a:ea typeface="+mn-ea"/>
                <a:cs typeface="+mn-cs"/>
              </a:rPr>
              <a:t> structure containing defined components and unique characteristics with occurrence and time limits, and selection items</a:t>
            </a:r>
            <a:r>
              <a:rPr lang="en-US" sz="1200" kern="1200" baseline="0" dirty="0" smtClean="0">
                <a:solidFill>
                  <a:schemeClr val="tx1"/>
                </a:solidFill>
                <a:effectLst/>
                <a:latin typeface="+mn-lt"/>
                <a:ea typeface="+mn-ea"/>
                <a:cs typeface="+mn-cs"/>
              </a:rPr>
              <a:t> that is u</a:t>
            </a:r>
            <a:r>
              <a:rPr lang="en-US" sz="1200" kern="1200" dirty="0" smtClean="0">
                <a:solidFill>
                  <a:schemeClr val="tx1"/>
                </a:solidFill>
                <a:effectLst/>
                <a:latin typeface="+mn-lt"/>
                <a:ea typeface="+mn-ea"/>
                <a:cs typeface="+mn-cs"/>
              </a:rPr>
              <a:t>sed to print health summaries for patients.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When a “permanent” Health Summary is created, its </a:t>
            </a:r>
            <a:r>
              <a:rPr lang="en-US" sz="1200" i="1" kern="1200" dirty="0" smtClean="0">
                <a:solidFill>
                  <a:schemeClr val="tx1"/>
                </a:solidFill>
                <a:effectLst/>
                <a:latin typeface="+mn-lt"/>
                <a:ea typeface="+mn-ea"/>
                <a:cs typeface="+mn-cs"/>
              </a:rPr>
              <a:t>type</a:t>
            </a:r>
            <a:r>
              <a:rPr lang="en-US" sz="1200" kern="1200" dirty="0" smtClean="0">
                <a:solidFill>
                  <a:schemeClr val="tx1"/>
                </a:solidFill>
                <a:effectLst/>
                <a:latin typeface="+mn-lt"/>
                <a:ea typeface="+mn-ea"/>
                <a:cs typeface="+mn-cs"/>
              </a:rPr>
              <a:t>, as defined by the owner/creator, and is saved in the Health Summary Type file (142)</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This file contains the structure of a health summary. Components from the Health Summary Components file (142.1) may be selected and restricted by number of occurrences or time limits. The original creator of a type of Health Summary is the owner of that type. Health summaries that are “owned” may not be modified or deleted by anyone except the Clinical Coordinator. “Owned” Health Summaries may be used by other users to print patient information.</a:t>
            </a:r>
            <a:endParaRPr lang="en-US" dirty="0"/>
          </a:p>
        </p:txBody>
      </p:sp>
    </p:spTree>
    <p:extLst>
      <p:ext uri="{BB962C8B-B14F-4D97-AF65-F5344CB8AC3E}">
        <p14:creationId xmlns:p14="http://schemas.microsoft.com/office/powerpoint/2010/main" val="285001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hangingPunct="0"/>
            <a:r>
              <a:rPr lang="en-US" sz="1200" b="1" kern="1200" dirty="0" smtClean="0">
                <a:solidFill>
                  <a:schemeClr val="tx1"/>
                </a:solidFill>
                <a:effectLst/>
                <a:latin typeface="+mn-lt"/>
                <a:ea typeface="+mn-ea"/>
                <a:cs typeface="+mn-cs"/>
              </a:rPr>
              <a:t>Health</a:t>
            </a:r>
            <a:r>
              <a:rPr lang="en-US" sz="1200" b="1" kern="1200" baseline="0" dirty="0" smtClean="0">
                <a:solidFill>
                  <a:schemeClr val="tx1"/>
                </a:solidFill>
                <a:effectLst/>
                <a:latin typeface="+mn-lt"/>
                <a:ea typeface="+mn-ea"/>
                <a:cs typeface="+mn-cs"/>
              </a:rPr>
              <a:t>  Summary </a:t>
            </a:r>
            <a:r>
              <a:rPr lang="en-US" sz="1200" b="1" kern="1200" dirty="0" smtClean="0">
                <a:solidFill>
                  <a:schemeClr val="tx1"/>
                </a:solidFill>
                <a:effectLst/>
                <a:latin typeface="+mn-lt"/>
                <a:ea typeface="+mn-ea"/>
                <a:cs typeface="+mn-cs"/>
              </a:rPr>
              <a:t>Components:</a:t>
            </a:r>
          </a:p>
          <a:p>
            <a:pPr hangingPunct="0"/>
            <a:r>
              <a:rPr lang="en-US" sz="1200" kern="1200" dirty="0" smtClean="0">
                <a:solidFill>
                  <a:schemeClr val="tx1"/>
                </a:solidFill>
                <a:effectLst/>
                <a:latin typeface="+mn-lt"/>
                <a:ea typeface="+mn-ea"/>
                <a:cs typeface="+mn-cs"/>
              </a:rPr>
              <a:t> </a:t>
            </a:r>
          </a:p>
          <a:p>
            <a:pPr marL="0" marR="0" indent="0" algn="l" defTabSz="914400" rtl="0" eaLnBrk="1" fontAlgn="auto" latinLnBrk="0" hangingPunct="0">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Component</a:t>
            </a:r>
            <a:r>
              <a:rPr lang="en-US" sz="1200" i="0" kern="1200" baseline="0" dirty="0" smtClean="0">
                <a:solidFill>
                  <a:schemeClr val="tx1"/>
                </a:solidFill>
                <a:effectLst/>
                <a:latin typeface="+mn-lt"/>
                <a:ea typeface="+mn-ea"/>
                <a:cs typeface="+mn-cs"/>
              </a:rPr>
              <a:t> is the s</a:t>
            </a:r>
            <a:r>
              <a:rPr lang="en-US" sz="1200" kern="1200" dirty="0" smtClean="0">
                <a:solidFill>
                  <a:schemeClr val="tx1"/>
                </a:solidFill>
                <a:effectLst/>
                <a:latin typeface="+mn-lt"/>
                <a:ea typeface="+mn-ea"/>
                <a:cs typeface="+mn-cs"/>
              </a:rPr>
              <a:t>ummarized patient data extracted from various VistA software packages. Or Elements of data from VISTA packages that make up the health summary report (e.g., Demographics, Progress Notes, Problems List, Vital Signs etc.).</a:t>
            </a: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Components and their behavior are specified by records in the Health Summary Component file (142.1). </a:t>
            </a:r>
            <a:endParaRPr lang="en-US" dirty="0" smtClean="0"/>
          </a:p>
          <a:p>
            <a:pPr hangingPunct="0"/>
            <a:endParaRPr lang="en-US" sz="1200" i="1"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This file contains all components which may be used to create a Health Summary.  These entries are typically defined by a programmer. Components which represent packages that are not in use may be disabled, so they will not be selected by users to build new types of health summary reports.</a:t>
            </a:r>
          </a:p>
          <a:p>
            <a:endParaRPr lang="en-US" dirty="0"/>
          </a:p>
        </p:txBody>
      </p:sp>
    </p:spTree>
    <p:extLst>
      <p:ext uri="{BB962C8B-B14F-4D97-AF65-F5344CB8AC3E}">
        <p14:creationId xmlns:p14="http://schemas.microsoft.com/office/powerpoint/2010/main" val="3712968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Health</a:t>
            </a:r>
            <a:r>
              <a:rPr lang="en-US" sz="1200" b="1" kern="1200" baseline="0" dirty="0" smtClean="0">
                <a:solidFill>
                  <a:schemeClr val="tx1"/>
                </a:solidFill>
                <a:effectLst/>
                <a:latin typeface="+mn-lt"/>
                <a:ea typeface="+mn-ea"/>
                <a:cs typeface="+mn-cs"/>
              </a:rPr>
              <a:t>  Summary Objects: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file contains Health Summary Types that are to be embedded into another document as an object. The bulk of this file is made up of display flags which control how the object is to be embedded into the other document.</a:t>
            </a:r>
          </a:p>
          <a:p>
            <a:endParaRPr lang="en-US" dirty="0" smtClean="0"/>
          </a:p>
          <a:p>
            <a:pPr hangingPunct="0"/>
            <a:r>
              <a:rPr lang="en-US" sz="1200" kern="1200" dirty="0" smtClean="0">
                <a:solidFill>
                  <a:schemeClr val="tx1"/>
                </a:solidFill>
                <a:effectLst/>
                <a:latin typeface="+mn-lt"/>
                <a:ea typeface="+mn-ea"/>
                <a:cs typeface="+mn-cs"/>
              </a:rPr>
              <a:t>Health Summary Objects are stored in file 142.5, along with a series of flags that determine how a Health Summary Object will be displayed.</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35230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Health Summary</a:t>
            </a:r>
            <a:r>
              <a:rPr lang="en-US" b="1" baseline="0" dirty="0" smtClean="0"/>
              <a:t> User Preferences</a:t>
            </a:r>
            <a:r>
              <a:rPr lang="en-US" baseline="0" dirty="0" smtClean="0"/>
              <a:t>:</a:t>
            </a:r>
          </a:p>
          <a:p>
            <a:endParaRPr lang="en-US" baseline="0" dirty="0" smtClean="0"/>
          </a:p>
          <a:p>
            <a:pPr hangingPunct="0"/>
            <a:r>
              <a:rPr lang="en-US" sz="1200" kern="1200" dirty="0" smtClean="0">
                <a:solidFill>
                  <a:schemeClr val="tx1"/>
                </a:solidFill>
                <a:effectLst/>
                <a:latin typeface="+mn-lt"/>
                <a:ea typeface="+mn-ea"/>
                <a:cs typeface="+mn-cs"/>
              </a:rPr>
              <a:t>This file determines how the list of Health Summary Types for the CPRS GUI report tab is to be organized (APPEND or OVERWRITE) for user selection. </a:t>
            </a: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Remember there are three major classes of Health Summary types, </a:t>
            </a:r>
            <a:r>
              <a:rPr lang="en-US" sz="1200" b="1" kern="1200" dirty="0" smtClean="0">
                <a:solidFill>
                  <a:schemeClr val="tx1"/>
                </a:solidFill>
                <a:effectLst/>
                <a:latin typeface="+mn-lt"/>
                <a:ea typeface="+mn-ea"/>
                <a:cs typeface="+mn-cs"/>
              </a:rPr>
              <a:t>National</a:t>
            </a:r>
            <a:r>
              <a:rPr lang="en-US" sz="1200" kern="1200" dirty="0" smtClean="0">
                <a:solidFill>
                  <a:schemeClr val="tx1"/>
                </a:solidFill>
                <a:effectLst/>
                <a:latin typeface="+mn-lt"/>
                <a:ea typeface="+mn-ea"/>
                <a:cs typeface="+mn-cs"/>
              </a:rPr>
              <a:t> (remote data view), </a:t>
            </a:r>
            <a:r>
              <a:rPr lang="en-US" sz="1200" b="1" kern="1200" dirty="0" smtClean="0">
                <a:solidFill>
                  <a:schemeClr val="tx1"/>
                </a:solidFill>
                <a:effectLst/>
                <a:latin typeface="+mn-lt"/>
                <a:ea typeface="+mn-ea"/>
                <a:cs typeface="+mn-cs"/>
              </a:rPr>
              <a:t>user defined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system defined</a:t>
            </a:r>
            <a:r>
              <a:rPr lang="en-US" sz="1200" kern="1200" dirty="0" smtClean="0">
                <a:solidFill>
                  <a:schemeClr val="tx1"/>
                </a:solidFill>
                <a:effectLst/>
                <a:latin typeface="+mn-lt"/>
                <a:ea typeface="+mn-ea"/>
                <a:cs typeface="+mn-cs"/>
              </a:rPr>
              <a:t>. </a:t>
            </a: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User and system Health Summary Types are defined in the Kernel Parameters file. Append creates a single list, removing duplicates, and keeps the National Health Summary types group together. Overwrite stops building the list once a single group of Health Summary Types (User or System) is added to the list.</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Tree>
    <p:extLst>
      <p:ext uri="{BB962C8B-B14F-4D97-AF65-F5344CB8AC3E}">
        <p14:creationId xmlns:p14="http://schemas.microsoft.com/office/powerpoint/2010/main" val="2767714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Health Summary</a:t>
            </a:r>
            <a:r>
              <a:rPr lang="en-US" b="1" baseline="0" dirty="0" smtClean="0"/>
              <a:t> Site Parameters:</a:t>
            </a:r>
          </a:p>
          <a:p>
            <a:endParaRPr lang="en-US" dirty="0" smtClean="0"/>
          </a:p>
          <a:p>
            <a:pPr hangingPunct="0"/>
            <a:r>
              <a:rPr lang="en-US" sz="1200" kern="1200" dirty="0" smtClean="0">
                <a:solidFill>
                  <a:schemeClr val="tx1"/>
                </a:solidFill>
                <a:effectLst/>
                <a:latin typeface="+mn-lt"/>
                <a:ea typeface="+mn-ea"/>
                <a:cs typeface="+mn-cs"/>
              </a:rPr>
              <a:t>This file contains any site parameters that apply to the Health Summary package.</a:t>
            </a:r>
          </a:p>
          <a:p>
            <a:r>
              <a:rPr lang="en-US" sz="1200" kern="1200" dirty="0" smtClean="0">
                <a:solidFill>
                  <a:schemeClr val="tx1"/>
                </a:solidFill>
                <a:effectLst/>
                <a:latin typeface="+mn-lt"/>
                <a:ea typeface="+mn-ea"/>
                <a:cs typeface="+mn-cs"/>
              </a:rPr>
              <a:t>Currently there are six site parameters: </a:t>
            </a:r>
          </a:p>
          <a:p>
            <a:endParaRPr lang="en-US" sz="1200" kern="1200" dirty="0" smtClean="0">
              <a:solidFill>
                <a:schemeClr val="tx1"/>
              </a:solidFill>
              <a:effectLst/>
              <a:latin typeface="+mn-lt"/>
              <a:ea typeface="+mn-ea"/>
              <a:cs typeface="+mn-cs"/>
            </a:endParaRPr>
          </a:p>
          <a:p>
            <a:pPr marL="228600" indent="-228600">
              <a:buAutoNum type="arabicParenR"/>
            </a:pPr>
            <a:r>
              <a:rPr lang="en-US" sz="1200" kern="1200" dirty="0" smtClean="0">
                <a:solidFill>
                  <a:schemeClr val="tx1"/>
                </a:solidFill>
                <a:effectLst/>
                <a:latin typeface="+mn-lt"/>
                <a:ea typeface="+mn-ea"/>
                <a:cs typeface="+mn-cs"/>
              </a:rPr>
              <a:t>PROMPT FOR ACTION PROFILE; </a:t>
            </a:r>
          </a:p>
          <a:p>
            <a:pPr marL="228600" indent="-228600">
              <a:buAutoNum type="arabicParenR"/>
            </a:pPr>
            <a:r>
              <a:rPr lang="en-US" sz="1200" kern="1200" dirty="0" smtClean="0">
                <a:solidFill>
                  <a:schemeClr val="tx1"/>
                </a:solidFill>
                <a:effectLst/>
                <a:latin typeface="+mn-lt"/>
                <a:ea typeface="+mn-ea"/>
                <a:cs typeface="+mn-cs"/>
              </a:rPr>
              <a:t>INCLUDE BAR CODE ON ACTION PROFILES; </a:t>
            </a:r>
          </a:p>
          <a:p>
            <a:pPr marL="228600" indent="-228600">
              <a:buAutoNum type="arabicParenR"/>
            </a:pPr>
            <a:r>
              <a:rPr lang="en-US" sz="1200" kern="1200" dirty="0" smtClean="0">
                <a:solidFill>
                  <a:schemeClr val="tx1"/>
                </a:solidFill>
                <a:effectLst/>
                <a:latin typeface="+mn-lt"/>
                <a:ea typeface="+mn-ea"/>
                <a:cs typeface="+mn-cs"/>
              </a:rPr>
              <a:t>INCLUDE COMMENTS ON LABS; </a:t>
            </a:r>
          </a:p>
          <a:p>
            <a:pPr marL="228600" indent="-228600">
              <a:buAutoNum type="arabicParenR"/>
            </a:pPr>
            <a:r>
              <a:rPr lang="en-US" sz="1200" kern="1200" dirty="0" smtClean="0">
                <a:solidFill>
                  <a:schemeClr val="tx1"/>
                </a:solidFill>
                <a:effectLst/>
                <a:latin typeface="+mn-lt"/>
                <a:ea typeface="+mn-ea"/>
                <a:cs typeface="+mn-cs"/>
              </a:rPr>
              <a:t>SPOOL DEVICE </a:t>
            </a:r>
          </a:p>
          <a:p>
            <a:pPr marL="228600" indent="-228600">
              <a:buAutoNum type="arabicParenR"/>
            </a:pPr>
            <a:r>
              <a:rPr lang="en-US" sz="1200" kern="1200" dirty="0" smtClean="0">
                <a:solidFill>
                  <a:schemeClr val="tx1"/>
                </a:solidFill>
                <a:effectLst/>
                <a:latin typeface="+mn-lt"/>
                <a:ea typeface="+mn-ea"/>
                <a:cs typeface="+mn-cs"/>
              </a:rPr>
              <a:t>ERROR MESSAGE RECIPIENT; </a:t>
            </a:r>
          </a:p>
          <a:p>
            <a:pPr marL="228600" indent="-228600">
              <a:buAutoNum type="arabicParenR" startAt="6"/>
            </a:pPr>
            <a:r>
              <a:rPr lang="en-US" sz="1200" kern="1200" dirty="0" smtClean="0">
                <a:solidFill>
                  <a:schemeClr val="tx1"/>
                </a:solidFill>
                <a:effectLst/>
                <a:latin typeface="+mn-lt"/>
                <a:ea typeface="+mn-ea"/>
                <a:cs typeface="+mn-cs"/>
              </a:rPr>
              <a:t>SHORT HS BY LOCATION COVER</a:t>
            </a:r>
          </a:p>
          <a:p>
            <a:pPr marL="228600" indent="-228600">
              <a:buAutoNum type="arabicParenR" startAt="6"/>
            </a:pPr>
            <a:endParaRPr lang="en-US" sz="1200" b="1" kern="1200" dirty="0" smtClean="0">
              <a:solidFill>
                <a:schemeClr val="tx1"/>
              </a:solidFill>
              <a:effectLst/>
              <a:latin typeface="+mn-lt"/>
              <a:ea typeface="+mn-ea"/>
              <a:cs typeface="+mn-cs"/>
            </a:endParaRPr>
          </a:p>
          <a:p>
            <a:pPr lvl="0" hangingPunct="0"/>
            <a:r>
              <a:rPr lang="en-US" sz="1200" kern="1200" dirty="0" smtClean="0">
                <a:solidFill>
                  <a:schemeClr val="tx1"/>
                </a:solidFill>
                <a:effectLst/>
                <a:latin typeface="+mn-lt"/>
                <a:ea typeface="+mn-ea"/>
                <a:cs typeface="+mn-cs"/>
              </a:rPr>
              <a:t>Print an Outpatient Pharmacy Action Profile in tandem with a Health Summary.</a:t>
            </a:r>
          </a:p>
          <a:p>
            <a:pPr hangingPunct="0"/>
            <a:r>
              <a:rPr lang="en-US" sz="1200" kern="1200" dirty="0" smtClean="0">
                <a:solidFill>
                  <a:schemeClr val="tx1"/>
                </a:solidFill>
                <a:effectLst/>
                <a:latin typeface="+mn-lt"/>
                <a:ea typeface="+mn-ea"/>
                <a:cs typeface="+mn-cs"/>
              </a:rPr>
              <a:t> </a:t>
            </a:r>
          </a:p>
          <a:p>
            <a:pPr lvl="0" hangingPunct="0"/>
            <a:r>
              <a:rPr lang="en-US" sz="1200" kern="1200" dirty="0" smtClean="0">
                <a:solidFill>
                  <a:schemeClr val="tx1"/>
                </a:solidFill>
                <a:effectLst/>
                <a:latin typeface="+mn-lt"/>
                <a:ea typeface="+mn-ea"/>
                <a:cs typeface="+mn-cs"/>
              </a:rPr>
              <a:t>Print bar codes when Action Profiles are printed.</a:t>
            </a:r>
          </a:p>
          <a:p>
            <a:pPr hangingPunct="0"/>
            <a:r>
              <a:rPr lang="en-US" sz="1200" kern="1200" dirty="0" smtClean="0">
                <a:solidFill>
                  <a:schemeClr val="tx1"/>
                </a:solidFill>
                <a:effectLst/>
                <a:latin typeface="+mn-lt"/>
                <a:ea typeface="+mn-ea"/>
                <a:cs typeface="+mn-cs"/>
              </a:rPr>
              <a:t> </a:t>
            </a:r>
          </a:p>
          <a:p>
            <a:pPr lvl="0" hangingPunct="0"/>
            <a:r>
              <a:rPr lang="en-US" sz="1200" kern="1200" dirty="0" smtClean="0">
                <a:solidFill>
                  <a:schemeClr val="tx1"/>
                </a:solidFill>
                <a:effectLst/>
                <a:latin typeface="+mn-lt"/>
                <a:ea typeface="+mn-ea"/>
                <a:cs typeface="+mn-cs"/>
              </a:rPr>
              <a:t>Present Lab comments at display indicating comments are available for the Lab Chemistry and Hematology, the Lab Cumulative Selected, and the Lab Tests Selected components, or present the !! symbol to indicate comments are available for the Chemistry and Hematology and Lab Tests Selected components.</a:t>
            </a:r>
          </a:p>
          <a:p>
            <a:pPr hangingPunct="0"/>
            <a:r>
              <a:rPr lang="en-US" sz="1200" kern="1200" dirty="0" smtClean="0">
                <a:solidFill>
                  <a:schemeClr val="tx1"/>
                </a:solidFill>
                <a:effectLst/>
                <a:latin typeface="+mn-lt"/>
                <a:ea typeface="+mn-ea"/>
                <a:cs typeface="+mn-cs"/>
              </a:rPr>
              <a:t> </a:t>
            </a:r>
          </a:p>
          <a:p>
            <a:pPr lvl="0" hangingPunct="0"/>
            <a:r>
              <a:rPr lang="en-US" sz="1200" kern="1200" dirty="0" smtClean="0">
                <a:solidFill>
                  <a:schemeClr val="tx1"/>
                </a:solidFill>
                <a:effectLst/>
                <a:latin typeface="+mn-lt"/>
                <a:ea typeface="+mn-ea"/>
                <a:cs typeface="+mn-cs"/>
              </a:rPr>
              <a:t>Specify a spool device where requests will be stored . (a virtual device)</a:t>
            </a:r>
          </a:p>
          <a:p>
            <a:pPr hangingPunct="0"/>
            <a:r>
              <a:rPr lang="en-US" sz="1200" kern="1200" dirty="0" smtClean="0">
                <a:solidFill>
                  <a:schemeClr val="tx1"/>
                </a:solidFill>
                <a:effectLst/>
                <a:latin typeface="+mn-lt"/>
                <a:ea typeface="+mn-ea"/>
                <a:cs typeface="+mn-cs"/>
              </a:rPr>
              <a:t> </a:t>
            </a:r>
          </a:p>
          <a:p>
            <a:pPr lvl="0" hangingPunct="0"/>
            <a:r>
              <a:rPr lang="en-US" sz="1200" kern="1200" dirty="0" smtClean="0">
                <a:solidFill>
                  <a:schemeClr val="tx1"/>
                </a:solidFill>
                <a:effectLst/>
                <a:latin typeface="+mn-lt"/>
                <a:ea typeface="+mn-ea"/>
                <a:cs typeface="+mn-cs"/>
              </a:rPr>
              <a:t>Change the number of times each location prints on the cover sheet from 6 times to 1 time.</a:t>
            </a:r>
          </a:p>
          <a:p>
            <a:pPr marL="228600" indent="-228600">
              <a:buAutoNum type="arabicParenR" startAt="6"/>
            </a:pPr>
            <a:endParaRPr lang="en-US" b="1" dirty="0"/>
          </a:p>
        </p:txBody>
      </p:sp>
    </p:spTree>
    <p:extLst>
      <p:ext uri="{BB962C8B-B14F-4D97-AF65-F5344CB8AC3E}">
        <p14:creationId xmlns:p14="http://schemas.microsoft.com/office/powerpoint/2010/main" val="4076375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Okay</a:t>
            </a:r>
            <a:r>
              <a:rPr lang="en-US" baseline="0" dirty="0" smtClean="0"/>
              <a:t> now that I have shared some parts of a health summary </a:t>
            </a:r>
            <a:r>
              <a:rPr lang="en-US" dirty="0" smtClean="0"/>
              <a:t>Let’s take a moment</a:t>
            </a:r>
            <a:r>
              <a:rPr lang="en-US" baseline="0" dirty="0" smtClean="0"/>
              <a:t> to take a poll question.</a:t>
            </a:r>
            <a:endParaRPr lang="en-US" dirty="0"/>
          </a:p>
        </p:txBody>
      </p:sp>
    </p:spTree>
    <p:extLst>
      <p:ext uri="{BB962C8B-B14F-4D97-AF65-F5344CB8AC3E}">
        <p14:creationId xmlns:p14="http://schemas.microsoft.com/office/powerpoint/2010/main" val="3326431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t>What part of Health Summary extracts</a:t>
            </a:r>
            <a:r>
              <a:rPr lang="en-US" sz="1200" baseline="0" dirty="0" smtClean="0"/>
              <a:t> </a:t>
            </a:r>
            <a:r>
              <a:rPr lang="en-US" sz="1200" dirty="0" smtClean="0"/>
              <a:t>patient data from various VistA software packages?</a:t>
            </a:r>
          </a:p>
          <a:p>
            <a:pPr marL="0" indent="0">
              <a:buNone/>
            </a:pPr>
            <a:endParaRPr lang="en-US" sz="1200" dirty="0" smtClean="0"/>
          </a:p>
          <a:p>
            <a:pPr marL="1314450" lvl="2" indent="-514350">
              <a:buFont typeface="+mj-lt"/>
              <a:buAutoNum type="alphaUcPeriod"/>
            </a:pPr>
            <a:r>
              <a:rPr lang="en-US" sz="1200" dirty="0" smtClean="0"/>
              <a:t>Health Summary Type</a:t>
            </a:r>
          </a:p>
          <a:p>
            <a:pPr marL="1314450" lvl="2" indent="-514350">
              <a:buFont typeface="+mj-lt"/>
              <a:buAutoNum type="alphaUcPeriod"/>
            </a:pPr>
            <a:r>
              <a:rPr lang="en-US" sz="1200" b="1" dirty="0" smtClean="0"/>
              <a:t>Health Summary Component</a:t>
            </a:r>
          </a:p>
          <a:p>
            <a:pPr marL="1314450" lvl="2" indent="-514350">
              <a:buFont typeface="+mj-lt"/>
              <a:buAutoNum type="alphaUcPeriod"/>
            </a:pPr>
            <a:r>
              <a:rPr lang="en-US" sz="1200" dirty="0" smtClean="0"/>
              <a:t>Health Summary Preference</a:t>
            </a:r>
          </a:p>
        </p:txBody>
      </p:sp>
      <p:sp>
        <p:nvSpPr>
          <p:cNvPr id="4" name="Slide Number Placeholder 3"/>
          <p:cNvSpPr>
            <a:spLocks noGrp="1"/>
          </p:cNvSpPr>
          <p:nvPr>
            <p:ph type="sldNum" sz="quarter" idx="10"/>
          </p:nvPr>
        </p:nvSpPr>
        <p:spPr/>
        <p:txBody>
          <a:bodyPr/>
          <a:lstStyle/>
          <a:p>
            <a:fld id="{08AA51C3-518F-4F0D-B932-9AF47A2C9D15}" type="slidenum">
              <a:rPr lang="en-US" smtClean="0"/>
              <a:t>16</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hangingPunct="0"/>
            <a:r>
              <a:rPr lang="en-US" dirty="0" smtClean="0"/>
              <a:t>While you are casting your answer, let</a:t>
            </a:r>
            <a:r>
              <a:rPr lang="en-US" baseline="0" dirty="0" smtClean="0"/>
              <a:t> me point out that </a:t>
            </a:r>
            <a:r>
              <a:rPr lang="en-US" sz="1200" kern="1200" dirty="0" smtClean="0">
                <a:solidFill>
                  <a:schemeClr val="tx1"/>
                </a:solidFill>
                <a:effectLst/>
                <a:latin typeface="+mn-lt"/>
                <a:ea typeface="+mn-ea"/>
                <a:cs typeface="+mn-cs"/>
              </a:rPr>
              <a:t>sites are encouraged to submit NSR for new components (or enhancements to existing components) that they believe will be useful on a national basis. The Health Summary Expert Panel (EP) will evaluate these requests. If the EP approves the request, these new components will be provided as patches or in a future version of the Health Summary package, depending on the priority that is given to the request.</a:t>
            </a:r>
          </a:p>
          <a:p>
            <a:pPr hangingPunct="0"/>
            <a:r>
              <a:rPr lang="en-US" sz="1200" kern="1200" dirty="0" smtClean="0">
                <a:solidFill>
                  <a:schemeClr val="tx1"/>
                </a:solidFill>
                <a:effectLst/>
                <a:latin typeface="+mn-lt"/>
                <a:ea typeface="+mn-ea"/>
                <a:cs typeface="+mn-cs"/>
              </a:rPr>
              <a:t> </a:t>
            </a:r>
          </a:p>
          <a:p>
            <a:pPr hangingPunct="0"/>
            <a:r>
              <a:rPr lang="en-US" sz="1200" kern="1200" dirty="0" smtClean="0">
                <a:solidFill>
                  <a:schemeClr val="tx1"/>
                </a:solidFill>
                <a:effectLst/>
                <a:latin typeface="+mn-lt"/>
                <a:ea typeface="+mn-ea"/>
                <a:cs typeface="+mn-cs"/>
              </a:rPr>
              <a:t>Sites have the option to create new components for Health Summary to provide for their site-specific needs. This may be an enhancement to one of the components that Health Summary provides, it can be a totally new one that accesses </a:t>
            </a:r>
            <a:r>
              <a:rPr lang="en-US" sz="1200" b="1" kern="1200" dirty="0" smtClean="0">
                <a:solidFill>
                  <a:schemeClr val="tx1"/>
                </a:solidFill>
                <a:effectLst/>
                <a:latin typeface="+mn-lt"/>
                <a:ea typeface="+mn-ea"/>
                <a:cs typeface="+mn-cs"/>
              </a:rPr>
              <a:t>DHCP</a:t>
            </a:r>
            <a:r>
              <a:rPr lang="en-US" sz="1200" kern="1200" dirty="0" smtClean="0">
                <a:solidFill>
                  <a:schemeClr val="tx1"/>
                </a:solidFill>
                <a:effectLst/>
                <a:latin typeface="+mn-lt"/>
                <a:ea typeface="+mn-ea"/>
                <a:cs typeface="+mn-cs"/>
              </a:rPr>
              <a:t> data that Health Summary currently doesn’t provide a component for, or it can be one to access non-</a:t>
            </a:r>
            <a:r>
              <a:rPr lang="en-US" sz="1200" b="1" kern="1200" dirty="0" smtClean="0">
                <a:solidFill>
                  <a:schemeClr val="tx1"/>
                </a:solidFill>
                <a:effectLst/>
                <a:latin typeface="+mn-lt"/>
                <a:ea typeface="+mn-ea"/>
                <a:cs typeface="+mn-cs"/>
              </a:rPr>
              <a:t>DHCP</a:t>
            </a:r>
            <a:r>
              <a:rPr lang="en-US" sz="1200" kern="1200" dirty="0" smtClean="0">
                <a:solidFill>
                  <a:schemeClr val="tx1"/>
                </a:solidFill>
                <a:effectLst/>
                <a:latin typeface="+mn-lt"/>
                <a:ea typeface="+mn-ea"/>
                <a:cs typeface="+mn-cs"/>
              </a:rPr>
              <a:t> supported (Class III software) packages.</a:t>
            </a:r>
          </a:p>
          <a:p>
            <a:pPr hangingPunct="0"/>
            <a:r>
              <a:rPr lang="en-US" sz="1200" kern="1200" dirty="0" smtClean="0">
                <a:solidFill>
                  <a:schemeClr val="tx1"/>
                </a:solidFill>
                <a:effectLst/>
                <a:latin typeface="+mn-lt"/>
                <a:ea typeface="+mn-ea"/>
                <a:cs typeface="+mn-cs"/>
              </a:rPr>
              <a:t> </a:t>
            </a:r>
          </a:p>
          <a:p>
            <a:pPr hangingPunct="0"/>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Please be aware that locally created components are not supported by National VISTA Service (NVS) or Systems Design and Development (SD&amp;D).</a:t>
            </a: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Okay</a:t>
            </a:r>
            <a:r>
              <a:rPr lang="en-US" sz="1200" kern="1200" baseline="0" dirty="0" smtClean="0">
                <a:solidFill>
                  <a:schemeClr val="tx1"/>
                </a:solidFill>
                <a:effectLst/>
                <a:latin typeface="+mn-lt"/>
                <a:ea typeface="+mn-ea"/>
                <a:cs typeface="+mn-cs"/>
              </a:rPr>
              <a:t> let’s take a look at the results from our last question!</a:t>
            </a:r>
            <a:endParaRPr lang="en-US"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718736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Wow!  I looks as though I did not lose you on “the parts of </a:t>
            </a:r>
            <a:r>
              <a:rPr lang="en-US" sz="1200" dirty="0" smtClean="0"/>
              <a:t>Health Summary”</a:t>
            </a:r>
            <a:r>
              <a:rPr lang="en-US" sz="1200" baseline="0" dirty="0" smtClean="0"/>
              <a:t> </a:t>
            </a:r>
          </a:p>
          <a:p>
            <a:pPr marL="0" indent="0">
              <a:buNone/>
            </a:pPr>
            <a:endParaRPr lang="en-US" sz="1200" dirty="0" smtClean="0"/>
          </a:p>
          <a:p>
            <a:pPr marL="0" indent="0">
              <a:buNone/>
            </a:pPr>
            <a:r>
              <a:rPr lang="en-US" sz="1200" dirty="0" smtClean="0"/>
              <a:t>What part of Health Summary extracts</a:t>
            </a:r>
            <a:r>
              <a:rPr lang="en-US" sz="1200" baseline="0" dirty="0" smtClean="0"/>
              <a:t> </a:t>
            </a:r>
            <a:r>
              <a:rPr lang="en-US" sz="1200" dirty="0" smtClean="0"/>
              <a:t>patient data from various VistA software packages</a:t>
            </a:r>
          </a:p>
          <a:p>
            <a:pPr marL="0" indent="0">
              <a:buNone/>
            </a:pPr>
            <a:endParaRPr lang="en-US" sz="1200" dirty="0" smtClean="0"/>
          </a:p>
          <a:p>
            <a:pPr marL="1314450" lvl="2" indent="-514350">
              <a:buFont typeface="+mj-lt"/>
              <a:buAutoNum type="alphaUcPeriod"/>
            </a:pPr>
            <a:r>
              <a:rPr lang="en-US" sz="1200" dirty="0" smtClean="0"/>
              <a:t>Health Summary Type</a:t>
            </a:r>
          </a:p>
          <a:p>
            <a:pPr marL="1314450" lvl="2" indent="-514350">
              <a:buFont typeface="+mj-lt"/>
              <a:buAutoNum type="alphaUcPeriod"/>
            </a:pPr>
            <a:r>
              <a:rPr lang="en-US" sz="1200" b="1" dirty="0" smtClean="0"/>
              <a:t>Health Summary Component (ANSWER)</a:t>
            </a:r>
          </a:p>
          <a:p>
            <a:pPr marL="1314450" lvl="2" indent="-514350">
              <a:buFont typeface="+mj-lt"/>
              <a:buAutoNum type="alphaUcPeriod"/>
            </a:pPr>
            <a:r>
              <a:rPr lang="en-US" sz="1200" dirty="0" smtClean="0"/>
              <a:t>Health Summary Preference</a:t>
            </a:r>
          </a:p>
          <a:p>
            <a:pPr marL="0" indent="0">
              <a:buNone/>
            </a:pPr>
            <a:endParaRPr lang="en-US" sz="120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18</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i="1" dirty="0" smtClean="0"/>
              <a:t>Click to move on</a:t>
            </a:r>
            <a:endParaRPr lang="en-US" sz="1200" i="1" dirty="0"/>
          </a:p>
        </p:txBody>
      </p:sp>
      <p:sp>
        <p:nvSpPr>
          <p:cNvPr id="4" name="Slide Number Placeholder 3"/>
          <p:cNvSpPr>
            <a:spLocks noGrp="1"/>
          </p:cNvSpPr>
          <p:nvPr>
            <p:ph type="sldNum" sz="quarter" idx="10"/>
          </p:nvPr>
        </p:nvSpPr>
        <p:spPr/>
        <p:txBody>
          <a:bodyPr/>
          <a:lstStyle/>
          <a:p>
            <a:fld id="{08AA51C3-518F-4F0D-B932-9AF47A2C9D15}" type="slidenum">
              <a:rPr lang="en-US" smtClean="0"/>
              <a:t>19</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hangingPunct="0"/>
            <a:r>
              <a:rPr lang="en-US" sz="1200" kern="1200" dirty="0" smtClean="0">
                <a:solidFill>
                  <a:schemeClr val="tx1"/>
                </a:solidFill>
                <a:effectLst/>
                <a:latin typeface="+mn-lt"/>
                <a:ea typeface="+mn-ea"/>
                <a:cs typeface="+mn-cs"/>
              </a:rPr>
              <a:t>The Health Summary package integrates clinical data from the Veterans Health Administration Information Systems Architecture (VistA) ancillary packages into patient health summaries which can be viewed online or printed as reports.</a:t>
            </a:r>
          </a:p>
          <a:p>
            <a:pPr hangingPunct="0"/>
            <a:r>
              <a:rPr lang="en-US" sz="1200" kern="1200" dirty="0" smtClean="0">
                <a:solidFill>
                  <a:schemeClr val="tx1"/>
                </a:solidFill>
                <a:effectLst/>
                <a:latin typeface="+mn-lt"/>
                <a:ea typeface="+mn-ea"/>
                <a:cs typeface="+mn-cs"/>
              </a:rPr>
              <a:t> </a:t>
            </a:r>
          </a:p>
          <a:p>
            <a:pPr hangingPunct="0"/>
            <a:r>
              <a:rPr lang="en-US" sz="1200" kern="1200" dirty="0" smtClean="0">
                <a:solidFill>
                  <a:schemeClr val="tx1"/>
                </a:solidFill>
                <a:effectLst/>
                <a:latin typeface="+mn-lt"/>
                <a:ea typeface="+mn-ea"/>
                <a:cs typeface="+mn-cs"/>
              </a:rPr>
              <a:t>There</a:t>
            </a:r>
            <a:r>
              <a:rPr lang="en-US" sz="1200" kern="1200" baseline="0" dirty="0" smtClean="0">
                <a:solidFill>
                  <a:schemeClr val="tx1"/>
                </a:solidFill>
                <a:effectLst/>
                <a:latin typeface="+mn-lt"/>
                <a:ea typeface="+mn-ea"/>
                <a:cs typeface="+mn-cs"/>
              </a:rPr>
              <a:t> is a technical manual on Health Summaries that is available for use on the Vista Document Library @ http://www.va.gov/vdl/.   This manual can be </a:t>
            </a:r>
            <a:r>
              <a:rPr lang="en-US" sz="1200" kern="1200" dirty="0" smtClean="0">
                <a:solidFill>
                  <a:schemeClr val="tx1"/>
                </a:solidFill>
                <a:effectLst/>
                <a:latin typeface="+mn-lt"/>
                <a:ea typeface="+mn-ea"/>
                <a:cs typeface="+mn-cs"/>
              </a:rPr>
              <a:t>used as a technical reference guide for IT Service, ADPACs, and Clinical Coordinators.</a:t>
            </a:r>
          </a:p>
          <a:p>
            <a:pPr hangingPunct="0"/>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Please</a:t>
            </a:r>
            <a:r>
              <a:rPr lang="en-US" sz="1200" kern="1200" baseline="0" dirty="0" smtClean="0">
                <a:solidFill>
                  <a:schemeClr val="tx1"/>
                </a:solidFill>
                <a:effectLst/>
                <a:latin typeface="+mn-lt"/>
                <a:ea typeface="+mn-ea"/>
                <a:cs typeface="+mn-cs"/>
              </a:rPr>
              <a:t> note that t</a:t>
            </a:r>
            <a:r>
              <a:rPr lang="en-US" sz="1200" kern="1200" dirty="0" smtClean="0">
                <a:solidFill>
                  <a:schemeClr val="tx1"/>
                </a:solidFill>
                <a:effectLst/>
                <a:latin typeface="+mn-lt"/>
                <a:ea typeface="+mn-ea"/>
                <a:cs typeface="+mn-cs"/>
              </a:rPr>
              <a:t>his manual has been revised to describe changes that have been made, through patches, to Health Summary V. 2.7 since its release in 1994.</a:t>
            </a:r>
            <a:endParaRPr lang="en-US" dirty="0"/>
          </a:p>
        </p:txBody>
      </p:sp>
    </p:spTree>
    <p:extLst>
      <p:ext uri="{BB962C8B-B14F-4D97-AF65-F5344CB8AC3E}">
        <p14:creationId xmlns:p14="http://schemas.microsoft.com/office/powerpoint/2010/main" val="1591549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dirty="0" smtClean="0">
                <a:effectLst/>
              </a:rPr>
              <a:t>Please note that the order of the reports may be different depending on the configuration of your site.</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Let’s take a stroll </a:t>
            </a:r>
            <a:r>
              <a:rPr lang="en-US" sz="1200" kern="1200" baseline="0" dirty="0" smtClean="0">
                <a:solidFill>
                  <a:schemeClr val="tx1"/>
                </a:solidFill>
                <a:effectLst/>
                <a:latin typeface="+mn-lt"/>
                <a:ea typeface="+mn-ea"/>
                <a:cs typeface="+mn-cs"/>
              </a:rPr>
              <a:t>through some of the menus that are available to the Clinical Application Coordinators and what they can use them for when working with Health Summaries.  </a:t>
            </a:r>
          </a:p>
          <a:p>
            <a:pPr lvl="0"/>
            <a:endParaRPr lang="en-US" sz="120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There are 6 Health Summary Menus that the CACs have assess too.  (Need a photo art displaying them)</a:t>
            </a:r>
          </a:p>
          <a:p>
            <a:endParaRPr lang="en-US" sz="1200" b="0" i="0" u="none" strike="noStrike" kern="1200" baseline="0" dirty="0" smtClean="0">
              <a:solidFill>
                <a:schemeClr val="tx1"/>
              </a:solidFill>
              <a:latin typeface="+mn-lt"/>
              <a:ea typeface="+mn-ea"/>
              <a:cs typeface="+mn-cs"/>
            </a:endParaRPr>
          </a:p>
          <a:p>
            <a:r>
              <a:rPr lang="en-US" sz="1200" b="0" i="0" u="sng" strike="noStrike" kern="1200" baseline="0" dirty="0" smtClean="0">
                <a:solidFill>
                  <a:schemeClr val="tx1"/>
                </a:solidFill>
                <a:latin typeface="+mn-lt"/>
                <a:ea typeface="+mn-ea"/>
                <a:cs typeface="+mn-cs"/>
              </a:rPr>
              <a:t>    </a:t>
            </a:r>
            <a:r>
              <a:rPr lang="en-US" sz="1200" b="1" i="0" u="sng" strike="noStrike" kern="1200" baseline="0" dirty="0" smtClean="0">
                <a:solidFill>
                  <a:schemeClr val="tx1"/>
                </a:solidFill>
                <a:latin typeface="+mn-lt"/>
                <a:ea typeface="+mn-ea"/>
                <a:cs typeface="+mn-cs"/>
              </a:rPr>
              <a:t>1    Health Summary Coordinator's Menu  [GMTS COORDINATOR] </a:t>
            </a:r>
          </a:p>
          <a:p>
            <a:r>
              <a:rPr lang="en-US" sz="1200" b="0" i="0" u="none" strike="noStrike" kern="1200" baseline="0" dirty="0" smtClean="0">
                <a:solidFill>
                  <a:schemeClr val="tx1"/>
                </a:solidFill>
                <a:latin typeface="+mn-lt"/>
                <a:ea typeface="+mn-ea"/>
                <a:cs typeface="+mn-cs"/>
              </a:rPr>
              <a:t>    2    Health Summary Enhanced Menu  [GMTS ENHANCED USER] </a:t>
            </a:r>
          </a:p>
          <a:p>
            <a:r>
              <a:rPr lang="en-US" sz="1200" b="0" i="0" u="none" strike="noStrike" kern="1200" baseline="0" dirty="0" smtClean="0">
                <a:solidFill>
                  <a:schemeClr val="tx1"/>
                </a:solidFill>
                <a:latin typeface="+mn-lt"/>
                <a:ea typeface="+mn-ea"/>
                <a:cs typeface="+mn-cs"/>
              </a:rPr>
              <a:t>    </a:t>
            </a:r>
            <a:r>
              <a:rPr lang="en-US" sz="1200" b="0" i="0" u="none" strike="noStrike" kern="1200" baseline="0" dirty="0" smtClean="0">
                <a:solidFill>
                  <a:srgbClr val="FF0000"/>
                </a:solidFill>
                <a:latin typeface="+mn-lt"/>
                <a:ea typeface="+mn-ea"/>
                <a:cs typeface="+mn-cs"/>
              </a:rPr>
              <a:t>3    Health Summary Maintenance Menu  [GMTS IRM/ADPAC MAINT MENU] </a:t>
            </a:r>
          </a:p>
          <a:p>
            <a:r>
              <a:rPr lang="en-US" sz="1200" b="0" i="0" u="none" strike="noStrike" kern="1200" baseline="0" dirty="0" smtClean="0">
                <a:solidFill>
                  <a:schemeClr val="tx1"/>
                </a:solidFill>
                <a:latin typeface="+mn-lt"/>
                <a:ea typeface="+mn-ea"/>
                <a:cs typeface="+mn-cs"/>
              </a:rPr>
              <a:t>    4    Health Summary Menu  [GMTS USER] </a:t>
            </a:r>
          </a:p>
          <a:p>
            <a:r>
              <a:rPr lang="en-US" sz="1200" b="0" i="0" u="none" strike="noStrike" kern="1200" baseline="0" dirty="0" smtClean="0">
                <a:solidFill>
                  <a:schemeClr val="tx1"/>
                </a:solidFill>
                <a:latin typeface="+mn-lt"/>
                <a:ea typeface="+mn-ea"/>
                <a:cs typeface="+mn-cs"/>
              </a:rPr>
              <a:t>    5    Health Summary Objects Menu  [GMTS OBJ MENU] </a:t>
            </a:r>
          </a:p>
          <a:p>
            <a:r>
              <a:rPr lang="en-US" sz="1200" b="0" i="0" u="none" strike="noStrike" kern="1200" baseline="0" dirty="0" smtClean="0">
                <a:solidFill>
                  <a:schemeClr val="tx1"/>
                </a:solidFill>
                <a:latin typeface="+mn-lt"/>
                <a:ea typeface="+mn-ea"/>
                <a:cs typeface="+mn-cs"/>
              </a:rPr>
              <a:t>    6    Health Summary Overall Menu  [GMTS MANAGER] </a:t>
            </a:r>
          </a:p>
          <a:p>
            <a:pPr lvl="0"/>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606201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 1    Health Summary Coordinator's Menu  [GMTS COORDINATOR]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option is used by individuals who have the capability to build their own Health Summary Types. It has all of the capabilities of the 'Health Summary Users Menu' with the addition of the 'Build Health Summary Type Menu' and the option to set parameters for nightly batch printing of Health Summaries by Location.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1      Print Health Summary Menu ...</a:t>
            </a: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2      Build Health Summary Type Menu ...</a:t>
            </a:r>
          </a:p>
          <a:p>
            <a:r>
              <a:rPr lang="en-US" sz="1200" kern="1200" dirty="0" smtClean="0">
                <a:solidFill>
                  <a:schemeClr val="tx1"/>
                </a:solidFill>
                <a:effectLst/>
                <a:latin typeface="+mn-lt"/>
                <a:ea typeface="+mn-ea"/>
                <a:cs typeface="+mn-cs"/>
              </a:rPr>
              <a:t>   3      Set-up Batch Print Locations</a:t>
            </a:r>
          </a:p>
          <a:p>
            <a:r>
              <a:rPr lang="en-US" sz="1200" kern="1200" dirty="0" smtClean="0">
                <a:solidFill>
                  <a:schemeClr val="tx1"/>
                </a:solidFill>
                <a:effectLst/>
                <a:latin typeface="+mn-lt"/>
                <a:ea typeface="+mn-ea"/>
                <a:cs typeface="+mn-cs"/>
              </a:rPr>
              <a:t>   4      List Batch Health Summary Locations</a:t>
            </a:r>
          </a:p>
          <a:p>
            <a:r>
              <a:rPr lang="en-US" sz="1200" kern="1200" dirty="0" smtClean="0">
                <a:solidFill>
                  <a:schemeClr val="tx1"/>
                </a:solidFill>
                <a:effectLst/>
                <a:latin typeface="+mn-lt"/>
                <a:ea typeface="+mn-ea"/>
                <a:cs typeface="+mn-cs"/>
              </a:rPr>
              <a:t>   5      CPRS Reports Tab 'Health Summary Types List' Menu ...</a:t>
            </a:r>
          </a:p>
          <a:p>
            <a:r>
              <a:rPr lang="en-US" sz="1200" kern="1200" dirty="0" smtClean="0">
                <a:solidFill>
                  <a:schemeClr val="tx1"/>
                </a:solidFill>
                <a:effectLst/>
                <a:latin typeface="+mn-lt"/>
                <a:ea typeface="+mn-ea"/>
                <a:cs typeface="+mn-cs"/>
              </a:rPr>
              <a:t> </a:t>
            </a:r>
          </a:p>
          <a:p>
            <a:endParaRPr lang="en-US" sz="1200" b="0" i="0" u="none" strike="noStrike" kern="1200" baseline="0" dirty="0" smtClean="0">
              <a:solidFill>
                <a:schemeClr val="tx1"/>
              </a:solidFill>
              <a:latin typeface="+mn-lt"/>
              <a:ea typeface="+mn-ea"/>
              <a:cs typeface="+mn-cs"/>
            </a:endParaRPr>
          </a:p>
        </p:txBody>
      </p:sp>
    </p:spTree>
    <p:extLst>
      <p:ext uri="{BB962C8B-B14F-4D97-AF65-F5344CB8AC3E}">
        <p14:creationId xmlns:p14="http://schemas.microsoft.com/office/powerpoint/2010/main" val="2015258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2    Health Summary Enhanced Menu  [GMTS ENHANCED USER] </a:t>
            </a:r>
            <a:endParaRPr lang="en-US" sz="1200"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This option allows the user to print Health Summaries based on pre-defined Health Summary Types as well as Ad Hoc Summaries.  The user may also list existing Health Summary Types and Health Summary Components and may inquire about the structure of a Health Summary Type. This option also allows the user to create or delete his own Health Summary Types.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1.  CPRS Reports Tab 'Health Summary Types List' Menu ...</a:t>
            </a:r>
          </a:p>
          <a:p>
            <a:r>
              <a:rPr lang="en-US" sz="1200" kern="1200" dirty="0" smtClean="0">
                <a:solidFill>
                  <a:schemeClr val="tx1"/>
                </a:solidFill>
                <a:effectLst/>
                <a:latin typeface="+mn-lt"/>
                <a:ea typeface="+mn-ea"/>
                <a:cs typeface="+mn-cs"/>
              </a:rPr>
              <a:t>          2.  Ad Hoc Health Summary</a:t>
            </a:r>
          </a:p>
          <a:p>
            <a:r>
              <a:rPr lang="en-US" sz="1200" kern="1200" dirty="0" smtClean="0">
                <a:solidFill>
                  <a:schemeClr val="tx1"/>
                </a:solidFill>
                <a:effectLst/>
                <a:latin typeface="+mn-lt"/>
                <a:ea typeface="+mn-ea"/>
                <a:cs typeface="+mn-cs"/>
              </a:rPr>
              <a:t>          3.  Create/Modify Health Summary Type</a:t>
            </a:r>
          </a:p>
          <a:p>
            <a:r>
              <a:rPr lang="en-US" sz="1200" kern="1200" dirty="0" smtClean="0">
                <a:solidFill>
                  <a:schemeClr val="tx1"/>
                </a:solidFill>
                <a:effectLst/>
                <a:latin typeface="+mn-lt"/>
                <a:ea typeface="+mn-ea"/>
                <a:cs typeface="+mn-cs"/>
              </a:rPr>
              <a:t>          4.  Delete Health Summary Type</a:t>
            </a:r>
          </a:p>
          <a:p>
            <a:r>
              <a:rPr lang="en-US" sz="1200" kern="1200" dirty="0" smtClean="0">
                <a:solidFill>
                  <a:schemeClr val="tx1"/>
                </a:solidFill>
                <a:effectLst/>
                <a:latin typeface="+mn-lt"/>
                <a:ea typeface="+mn-ea"/>
                <a:cs typeface="+mn-cs"/>
              </a:rPr>
              <a:t>          5.  Hospital Location Health Summary</a:t>
            </a:r>
          </a:p>
          <a:p>
            <a:endParaRPr lang="en-US" dirty="0"/>
          </a:p>
        </p:txBody>
      </p:sp>
    </p:spTree>
    <p:extLst>
      <p:ext uri="{BB962C8B-B14F-4D97-AF65-F5344CB8AC3E}">
        <p14:creationId xmlns:p14="http://schemas.microsoft.com/office/powerpoint/2010/main" val="1718232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2    Health Summary Enhanced Menu  [GMTS ENHANCED USER] </a:t>
            </a:r>
            <a:endParaRPr lang="en-US" sz="1200"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          6.  Information Menu ...</a:t>
            </a:r>
          </a:p>
          <a:p>
            <a:r>
              <a:rPr lang="en-US" sz="1200" kern="1200" dirty="0" smtClean="0">
                <a:solidFill>
                  <a:schemeClr val="tx1"/>
                </a:solidFill>
                <a:effectLst/>
                <a:latin typeface="+mn-lt"/>
                <a:ea typeface="+mn-ea"/>
                <a:cs typeface="+mn-cs"/>
              </a:rPr>
              <a:t>          7.  Patient Health Summary</a:t>
            </a:r>
          </a:p>
          <a:p>
            <a:r>
              <a:rPr lang="en-US" sz="1200" kern="1200" dirty="0" smtClean="0">
                <a:solidFill>
                  <a:schemeClr val="tx1"/>
                </a:solidFill>
                <a:effectLst/>
                <a:latin typeface="+mn-lt"/>
                <a:ea typeface="+mn-ea"/>
                <a:cs typeface="+mn-cs"/>
              </a:rPr>
              <a:t>          8.  Range of Dates Patient Health Summary</a:t>
            </a:r>
          </a:p>
          <a:p>
            <a:r>
              <a:rPr lang="en-US" sz="1200" kern="1200" dirty="0" smtClean="0">
                <a:solidFill>
                  <a:schemeClr val="tx1"/>
                </a:solidFill>
                <a:effectLst/>
                <a:latin typeface="+mn-lt"/>
                <a:ea typeface="+mn-ea"/>
                <a:cs typeface="+mn-cs"/>
              </a:rPr>
              <a:t>          9.  Visit Patient Health Summary</a:t>
            </a:r>
            <a:br>
              <a:rPr lang="en-US" sz="1200" kern="1200" dirty="0" smtClean="0">
                <a:solidFill>
                  <a:schemeClr val="tx1"/>
                </a:solidFill>
                <a:effectLst/>
                <a:latin typeface="+mn-lt"/>
                <a:ea typeface="+mn-ea"/>
                <a:cs typeface="+mn-cs"/>
              </a:rPr>
            </a:br>
            <a:endParaRPr lang="en-US" dirty="0"/>
          </a:p>
        </p:txBody>
      </p:sp>
    </p:spTree>
    <p:extLst>
      <p:ext uri="{BB962C8B-B14F-4D97-AF65-F5344CB8AC3E}">
        <p14:creationId xmlns:p14="http://schemas.microsoft.com/office/powerpoint/2010/main" val="1718232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3    Health Summary Maintenance Menu  [GMTS OI&amp;T/ADPAC MAINT MENU]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menu is for IRM staff or Clinical Coordinators who help implement and maintain Health Summary. Options on this menu are described in the Health Summary Technical Manual</a:t>
            </a:r>
            <a:r>
              <a:rPr lang="en-US" sz="1200" kern="1200" baseline="0" dirty="0" smtClean="0">
                <a:solidFill>
                  <a:schemeClr val="tx1"/>
                </a:solidFill>
                <a:effectLst/>
                <a:latin typeface="+mn-lt"/>
                <a:ea typeface="+mn-ea"/>
                <a:cs typeface="+mn-cs"/>
              </a:rPr>
              <a:t> which can be found on the Vista Document Library @ http://www.va.gov/vdl/</a:t>
            </a:r>
            <a:endParaRPr lang="en-US" sz="1200"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This option will provide the OI&amp;T staff with a set of tools for Health Summary implementation and maintenance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1      Disable/Enable Health Summary Component</a:t>
            </a:r>
          </a:p>
          <a:p>
            <a:r>
              <a:rPr lang="en-US" sz="1200" kern="1200" dirty="0" smtClean="0">
                <a:solidFill>
                  <a:schemeClr val="tx1"/>
                </a:solidFill>
                <a:effectLst/>
                <a:latin typeface="+mn-lt"/>
                <a:ea typeface="+mn-ea"/>
                <a:cs typeface="+mn-cs"/>
              </a:rPr>
              <a:t>   2      Create/Modify Health Summary Components</a:t>
            </a:r>
          </a:p>
          <a:p>
            <a:r>
              <a:rPr lang="en-US" sz="1200" kern="1200" dirty="0" smtClean="0">
                <a:solidFill>
                  <a:schemeClr val="tx1"/>
                </a:solidFill>
                <a:effectLst/>
                <a:latin typeface="+mn-lt"/>
                <a:ea typeface="+mn-ea"/>
                <a:cs typeface="+mn-cs"/>
              </a:rPr>
              <a:t>   3      Edit Ad Hoc Health Summary Type</a:t>
            </a:r>
          </a:p>
          <a:p>
            <a:r>
              <a:rPr lang="en-US" sz="1200" kern="1200" dirty="0" smtClean="0">
                <a:solidFill>
                  <a:schemeClr val="tx1"/>
                </a:solidFill>
                <a:effectLst/>
                <a:latin typeface="+mn-lt"/>
                <a:ea typeface="+mn-ea"/>
                <a:cs typeface="+mn-cs"/>
              </a:rPr>
              <a:t>   4      Rebuild Ad Hoc Health Summary Type</a:t>
            </a:r>
          </a:p>
          <a:p>
            <a:r>
              <a:rPr lang="en-US" sz="1200" kern="1200" dirty="0" smtClean="0">
                <a:solidFill>
                  <a:schemeClr val="tx1"/>
                </a:solidFill>
                <a:effectLst/>
                <a:latin typeface="+mn-lt"/>
                <a:ea typeface="+mn-ea"/>
                <a:cs typeface="+mn-cs"/>
              </a:rPr>
              <a:t>   5      Resequence a Health Summary Type</a:t>
            </a:r>
          </a:p>
        </p:txBody>
      </p:sp>
    </p:spTree>
    <p:extLst>
      <p:ext uri="{BB962C8B-B14F-4D97-AF65-F5344CB8AC3E}">
        <p14:creationId xmlns:p14="http://schemas.microsoft.com/office/powerpoint/2010/main" val="3784591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6      Create/Modify Health Summary Type</a:t>
            </a:r>
          </a:p>
          <a:p>
            <a:r>
              <a:rPr lang="en-US" sz="1200" kern="1200" dirty="0" smtClean="0">
                <a:solidFill>
                  <a:schemeClr val="tx1"/>
                </a:solidFill>
                <a:effectLst/>
                <a:latin typeface="+mn-lt"/>
                <a:ea typeface="+mn-ea"/>
                <a:cs typeface="+mn-cs"/>
              </a:rPr>
              <a:t>7      Edit Health Summary Site Parameters</a:t>
            </a:r>
          </a:p>
          <a:p>
            <a:r>
              <a:rPr lang="en-US" sz="1200" kern="1200" dirty="0" smtClean="0">
                <a:solidFill>
                  <a:schemeClr val="tx1"/>
                </a:solidFill>
                <a:effectLst/>
                <a:latin typeface="+mn-lt"/>
                <a:ea typeface="+mn-ea"/>
                <a:cs typeface="+mn-cs"/>
              </a:rPr>
              <a:t>8      Health Summary Objects Menu...</a:t>
            </a:r>
          </a:p>
          <a:p>
            <a:r>
              <a:rPr lang="en-US" sz="1200" kern="1200" dirty="0" smtClean="0">
                <a:solidFill>
                  <a:schemeClr val="tx1"/>
                </a:solidFill>
                <a:effectLst/>
                <a:latin typeface="+mn-lt"/>
                <a:ea typeface="+mn-ea"/>
                <a:cs typeface="+mn-cs"/>
              </a:rPr>
              <a:t>9      CPRS Reports Tab 'Health Summary Types List' Menu ...</a:t>
            </a:r>
          </a:p>
          <a:p>
            <a:r>
              <a:rPr lang="en-US" sz="1200" kern="1200" dirty="0" smtClean="0">
                <a:solidFill>
                  <a:schemeClr val="tx1"/>
                </a:solidFill>
                <a:effectLst/>
                <a:latin typeface="+mn-lt"/>
                <a:ea typeface="+mn-ea"/>
                <a:cs typeface="+mn-cs"/>
              </a:rPr>
              <a:t>10     CPRS Health Summary Display/Edit Site Defaults ...</a:t>
            </a:r>
          </a:p>
          <a:p>
            <a:endParaRPr lang="en-US" dirty="0"/>
          </a:p>
        </p:txBody>
      </p:sp>
    </p:spTree>
    <p:extLst>
      <p:ext uri="{BB962C8B-B14F-4D97-AF65-F5344CB8AC3E}">
        <p14:creationId xmlns:p14="http://schemas.microsoft.com/office/powerpoint/2010/main" val="3784591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4    Health Summary Menu  [GMTS USER]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menu is for users who only need to print or display health summaries.</a:t>
            </a:r>
          </a:p>
          <a:p>
            <a:r>
              <a:rPr lang="en-US" sz="1200" b="1"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menu allows the user to print Health Summaries by Patient or Hospital Location with a pre-defined Health Summary Type, or print Health Summaries for patients, based on ad hoc Health Summary definitions.  Th</a:t>
            </a:r>
          </a:p>
          <a:p>
            <a:r>
              <a:rPr lang="en-US" sz="1200" kern="1200" dirty="0" smtClean="0">
                <a:solidFill>
                  <a:schemeClr val="tx1"/>
                </a:solidFill>
                <a:effectLst/>
                <a:latin typeface="+mn-lt"/>
                <a:ea typeface="+mn-ea"/>
                <a:cs typeface="+mn-cs"/>
              </a:rPr>
              <a:t>e user may also use the Information Menu to list and inquire about Health Summary Types and Health Summary Components.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menu does not contain the options which allow the user to create or delete his/her own Health Summary Types.</a:t>
            </a:r>
          </a:p>
          <a:p>
            <a:r>
              <a:rPr lang="en-US" sz="1200" kern="1200" dirty="0" smtClean="0">
                <a:solidFill>
                  <a:schemeClr val="tx1"/>
                </a:solidFill>
                <a:effectLst/>
                <a:latin typeface="+mn-lt"/>
                <a:ea typeface="+mn-ea"/>
                <a:cs typeface="+mn-cs"/>
              </a:rPr>
              <a:t>   </a:t>
            </a:r>
          </a:p>
          <a:p>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      Patient Health Summary</a:t>
            </a: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 2      Ad Hoc Health Summary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3      Range of Dates Patient Health Summary</a:t>
            </a:r>
          </a:p>
          <a:p>
            <a:r>
              <a:rPr lang="en-US" sz="1200" kern="1200" dirty="0" smtClean="0">
                <a:solidFill>
                  <a:schemeClr val="tx1"/>
                </a:solidFill>
                <a:effectLst/>
                <a:latin typeface="+mn-lt"/>
                <a:ea typeface="+mn-ea"/>
                <a:cs typeface="+mn-cs"/>
              </a:rPr>
              <a:t>   4      Visit Patient Health Summary</a:t>
            </a:r>
          </a:p>
          <a:p>
            <a:r>
              <a:rPr lang="en-US" sz="1200" kern="1200" dirty="0" smtClean="0">
                <a:solidFill>
                  <a:schemeClr val="tx1"/>
                </a:solidFill>
                <a:effectLst/>
                <a:latin typeface="+mn-lt"/>
                <a:ea typeface="+mn-ea"/>
                <a:cs typeface="+mn-cs"/>
              </a:rPr>
              <a:t>   5      Hospital Location Health Summary</a:t>
            </a:r>
          </a:p>
          <a:p>
            <a:r>
              <a:rPr lang="en-US" sz="1200" kern="1200" dirty="0" smtClean="0">
                <a:solidFill>
                  <a:schemeClr val="tx1"/>
                </a:solidFill>
                <a:effectLst/>
                <a:latin typeface="+mn-lt"/>
                <a:ea typeface="+mn-ea"/>
                <a:cs typeface="+mn-cs"/>
              </a:rPr>
              <a:t>   6      Information Menu ...</a:t>
            </a:r>
          </a:p>
          <a:p>
            <a:r>
              <a:rPr lang="en-US" sz="1200" kern="1200" dirty="0" smtClean="0">
                <a:solidFill>
                  <a:schemeClr val="tx1"/>
                </a:solidFill>
                <a:effectLst/>
                <a:latin typeface="+mn-lt"/>
                <a:ea typeface="+mn-ea"/>
                <a:cs typeface="+mn-cs"/>
              </a:rPr>
              <a:t>   7      CPRS Reports Tab 'Health Summary Types List' Menu ...</a:t>
            </a:r>
          </a:p>
          <a:p>
            <a:endParaRPr lang="en-US" dirty="0"/>
          </a:p>
        </p:txBody>
      </p:sp>
    </p:spTree>
    <p:extLst>
      <p:ext uri="{BB962C8B-B14F-4D97-AF65-F5344CB8AC3E}">
        <p14:creationId xmlns:p14="http://schemas.microsoft.com/office/powerpoint/2010/main" val="1055687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 5    Health Summary Objects Menu  [GMTS OBJ MENU] it</a:t>
            </a:r>
            <a:r>
              <a:rPr lang="en-US" sz="1200" b="1" kern="1200" baseline="0" dirty="0" smtClean="0">
                <a:solidFill>
                  <a:schemeClr val="tx1"/>
                </a:solidFill>
                <a:effectLst/>
                <a:latin typeface="+mn-lt"/>
                <a:ea typeface="+mn-ea"/>
                <a:cs typeface="+mn-cs"/>
              </a:rPr>
              <a:t> allows you to, we talked about these earlier in the presentation, however with this option you can: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1      Create/Modify Health Summary Object</a:t>
            </a:r>
          </a:p>
          <a:p>
            <a:r>
              <a:rPr lang="en-US" sz="1200" kern="1200" dirty="0" smtClean="0">
                <a:solidFill>
                  <a:schemeClr val="tx1"/>
                </a:solidFill>
                <a:effectLst/>
                <a:latin typeface="+mn-lt"/>
                <a:ea typeface="+mn-ea"/>
                <a:cs typeface="+mn-cs"/>
              </a:rPr>
              <a:t>   2      Inquire about a Health Summary Object</a:t>
            </a:r>
          </a:p>
          <a:p>
            <a:r>
              <a:rPr lang="en-US" sz="1200" kern="1200" dirty="0" smtClean="0">
                <a:solidFill>
                  <a:schemeClr val="tx1"/>
                </a:solidFill>
                <a:effectLst/>
                <a:latin typeface="+mn-lt"/>
                <a:ea typeface="+mn-ea"/>
                <a:cs typeface="+mn-cs"/>
              </a:rPr>
              <a:t>   3      Test a Health Summary Object</a:t>
            </a:r>
          </a:p>
          <a:p>
            <a:r>
              <a:rPr lang="en-US" sz="1200" kern="1200" dirty="0" smtClean="0">
                <a:solidFill>
                  <a:schemeClr val="tx1"/>
                </a:solidFill>
                <a:effectLst/>
                <a:latin typeface="+mn-lt"/>
                <a:ea typeface="+mn-ea"/>
                <a:cs typeface="+mn-cs"/>
              </a:rPr>
              <a:t>   4      Delete Health Summary Object</a:t>
            </a:r>
          </a:p>
          <a:p>
            <a:r>
              <a:rPr lang="en-US" sz="1200" kern="1200" dirty="0" smtClean="0">
                <a:solidFill>
                  <a:schemeClr val="tx1"/>
                </a:solidFill>
                <a:effectLst/>
                <a:latin typeface="+mn-lt"/>
                <a:ea typeface="+mn-ea"/>
                <a:cs typeface="+mn-cs"/>
              </a:rPr>
              <a:t>   5      Export/Import a Health Summary Object ...</a:t>
            </a:r>
            <a:endParaRPr lang="en-US" dirty="0"/>
          </a:p>
        </p:txBody>
      </p:sp>
    </p:spTree>
    <p:extLst>
      <p:ext uri="{BB962C8B-B14F-4D97-AF65-F5344CB8AC3E}">
        <p14:creationId xmlns:p14="http://schemas.microsoft.com/office/powerpoint/2010/main" val="532594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  6    Health Summary Overall Menu  [GMTS MANAGER]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1      Health Summary Coordinator's Menu ...</a:t>
            </a:r>
          </a:p>
          <a:p>
            <a:r>
              <a:rPr lang="en-US" sz="1200" kern="1200" dirty="0" smtClean="0">
                <a:solidFill>
                  <a:schemeClr val="tx1"/>
                </a:solidFill>
                <a:effectLst/>
                <a:latin typeface="+mn-lt"/>
                <a:ea typeface="+mn-ea"/>
                <a:cs typeface="+mn-cs"/>
              </a:rPr>
              <a:t>   2      Health Summary Enhanced Menu ...</a:t>
            </a:r>
          </a:p>
          <a:p>
            <a:r>
              <a:rPr lang="en-US" sz="1200" kern="1200" dirty="0" smtClean="0">
                <a:solidFill>
                  <a:schemeClr val="tx1"/>
                </a:solidFill>
                <a:effectLst/>
                <a:latin typeface="+mn-lt"/>
                <a:ea typeface="+mn-ea"/>
                <a:cs typeface="+mn-cs"/>
              </a:rPr>
              <a:t>   3      Health Summary Menu ...</a:t>
            </a:r>
          </a:p>
          <a:p>
            <a:r>
              <a:rPr lang="en-US" sz="1200" kern="1200" dirty="0" smtClean="0">
                <a:solidFill>
                  <a:schemeClr val="tx1"/>
                </a:solidFill>
                <a:effectLst/>
                <a:latin typeface="+mn-lt"/>
                <a:ea typeface="+mn-ea"/>
                <a:cs typeface="+mn-cs"/>
              </a:rPr>
              <a:t>   4      Health Summary Maintenance Menu ...  </a:t>
            </a:r>
          </a:p>
          <a:p>
            <a:endParaRPr lang="en-US" sz="1200" kern="1200" dirty="0" smtClean="0">
              <a:solidFill>
                <a:schemeClr val="tx1"/>
              </a:solidFill>
              <a:effectLst/>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But for the purpose of this training we are going to focus on menu number 1 “</a:t>
            </a:r>
            <a:r>
              <a:rPr lang="en-US" sz="1200" b="1" i="0" u="sng" strike="noStrike" kern="1200" baseline="0" dirty="0" smtClean="0">
                <a:solidFill>
                  <a:schemeClr val="tx1"/>
                </a:solidFill>
                <a:latin typeface="+mn-lt"/>
                <a:ea typeface="+mn-ea"/>
                <a:cs typeface="+mn-cs"/>
              </a:rPr>
              <a:t>Health Summary Coordinator's Menu  [GMTS COORDINATOR]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to walk you through how to Create/Modify Health Summary Components</a:t>
            </a:r>
            <a:endParaRPr lang="en-US" dirty="0" smtClean="0"/>
          </a:p>
          <a:p>
            <a:endParaRPr lang="en-US" dirty="0"/>
          </a:p>
        </p:txBody>
      </p:sp>
    </p:spTree>
    <p:extLst>
      <p:ext uri="{BB962C8B-B14F-4D97-AF65-F5344CB8AC3E}">
        <p14:creationId xmlns:p14="http://schemas.microsoft.com/office/powerpoint/2010/main" val="3001082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hangingPunct="0"/>
            <a:r>
              <a:rPr lang="en-US" sz="1200" kern="1200" dirty="0" smtClean="0">
                <a:solidFill>
                  <a:schemeClr val="tx1"/>
                </a:solidFill>
                <a:effectLst/>
                <a:latin typeface="+mn-lt"/>
                <a:ea typeface="+mn-ea"/>
                <a:cs typeface="+mn-cs"/>
              </a:rPr>
              <a:t>Before</a:t>
            </a:r>
            <a:r>
              <a:rPr lang="en-US" sz="1200" kern="1200" baseline="0" dirty="0" smtClean="0">
                <a:solidFill>
                  <a:schemeClr val="tx1"/>
                </a:solidFill>
                <a:effectLst/>
                <a:latin typeface="+mn-lt"/>
                <a:ea typeface="+mn-ea"/>
                <a:cs typeface="+mn-cs"/>
              </a:rPr>
              <a:t> we demonstrate how to create/build a health summary let me share with you who should get the Health Summary Menus?</a:t>
            </a:r>
            <a:endParaRPr lang="en-US" sz="1200" kern="1200" dirty="0" smtClean="0">
              <a:solidFill>
                <a:schemeClr val="tx1"/>
              </a:solidFill>
              <a:effectLst/>
              <a:latin typeface="+mn-lt"/>
              <a:ea typeface="+mn-ea"/>
              <a:cs typeface="+mn-cs"/>
            </a:endParaRP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The Health Summary Overall Menu [GMTS MANAGER] contains four menus.</a:t>
            </a:r>
          </a:p>
          <a:p>
            <a:pPr hangingPunct="0"/>
            <a:r>
              <a:rPr lang="en-US" sz="1200" kern="1200" dirty="0" smtClean="0">
                <a:solidFill>
                  <a:schemeClr val="tx1"/>
                </a:solidFill>
                <a:effectLst/>
                <a:latin typeface="+mn-lt"/>
                <a:ea typeface="+mn-ea"/>
                <a:cs typeface="+mn-cs"/>
              </a:rPr>
              <a:t> </a:t>
            </a:r>
          </a:p>
          <a:p>
            <a:pPr hangingPunct="0"/>
            <a:r>
              <a:rPr lang="en-US" sz="1200" kern="1200" dirty="0" smtClean="0">
                <a:solidFill>
                  <a:schemeClr val="tx1"/>
                </a:solidFill>
                <a:effectLst/>
                <a:latin typeface="+mn-lt"/>
                <a:ea typeface="+mn-ea"/>
                <a:cs typeface="+mn-cs"/>
              </a:rPr>
              <a:t>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Health Summary Menu [GMTS USER]</a:t>
            </a:r>
          </a:p>
          <a:p>
            <a:pPr hangingPunct="0"/>
            <a:r>
              <a:rPr lang="en-US" sz="1200" kern="1200" dirty="0" smtClean="0">
                <a:solidFill>
                  <a:schemeClr val="tx1"/>
                </a:solidFill>
                <a:effectLst/>
                <a:latin typeface="+mn-lt"/>
                <a:ea typeface="+mn-ea"/>
                <a:cs typeface="+mn-cs"/>
              </a:rPr>
              <a:t>2. Health Summary Enhanced Menu [GMTS ENHANCED USER]</a:t>
            </a:r>
          </a:p>
          <a:p>
            <a:pPr hangingPunct="0"/>
            <a:r>
              <a:rPr lang="en-US" sz="1200" b="1" kern="1200" dirty="0" smtClean="0">
                <a:solidFill>
                  <a:schemeClr val="tx1"/>
                </a:solidFill>
                <a:effectLst/>
                <a:latin typeface="+mn-lt"/>
                <a:ea typeface="+mn-ea"/>
                <a:cs typeface="+mn-cs"/>
              </a:rPr>
              <a:t>3. Health Summary Coordinator’s Menu [GMTS COORDINATOR]</a:t>
            </a:r>
          </a:p>
          <a:p>
            <a:pPr hangingPunct="0"/>
            <a:r>
              <a:rPr lang="en-US" sz="1200" kern="1200" dirty="0" smtClean="0">
                <a:solidFill>
                  <a:schemeClr val="tx1"/>
                </a:solidFill>
                <a:effectLst/>
                <a:latin typeface="+mn-lt"/>
                <a:ea typeface="+mn-ea"/>
                <a:cs typeface="+mn-cs"/>
              </a:rPr>
              <a:t>4. Health Summary Maintenance Menu [GMTS IRM/ADPAC MAINT MENU]</a:t>
            </a:r>
          </a:p>
          <a:p>
            <a:pPr hangingPunct="0"/>
            <a:r>
              <a:rPr lang="en-US" sz="1200" kern="1200" dirty="0" smtClean="0">
                <a:solidFill>
                  <a:schemeClr val="tx1"/>
                </a:solidFill>
                <a:effectLst/>
                <a:latin typeface="+mn-lt"/>
                <a:ea typeface="+mn-ea"/>
                <a:cs typeface="+mn-cs"/>
              </a:rPr>
              <a:t> </a:t>
            </a:r>
          </a:p>
          <a:p>
            <a:pPr hangingPunct="0"/>
            <a:r>
              <a:rPr lang="en-US" sz="1200" kern="1200" dirty="0" smtClean="0">
                <a:solidFill>
                  <a:schemeClr val="tx1"/>
                </a:solidFill>
                <a:effectLst/>
                <a:latin typeface="+mn-lt"/>
                <a:ea typeface="+mn-ea"/>
                <a:cs typeface="+mn-cs"/>
              </a:rPr>
              <a:t>You should assign these menus as follows:</a:t>
            </a:r>
          </a:p>
          <a:p>
            <a:pPr hangingPunct="0"/>
            <a:r>
              <a:rPr lang="en-US" sz="1200" kern="1200" dirty="0" smtClean="0">
                <a:solidFill>
                  <a:schemeClr val="tx1"/>
                </a:solidFill>
                <a:effectLst/>
                <a:latin typeface="+mn-lt"/>
                <a:ea typeface="+mn-ea"/>
                <a:cs typeface="+mn-cs"/>
              </a:rPr>
              <a:t> </a:t>
            </a:r>
          </a:p>
          <a:p>
            <a:pPr hangingPunct="0"/>
            <a:r>
              <a:rPr lang="en-US" sz="1200" kern="1200" dirty="0" smtClean="0">
                <a:solidFill>
                  <a:schemeClr val="tx1"/>
                </a:solidFill>
                <a:effectLst/>
                <a:latin typeface="+mn-lt"/>
                <a:ea typeface="+mn-ea"/>
                <a:cs typeface="+mn-cs"/>
              </a:rPr>
              <a:t>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Give the Health Summary Menu [GMTS USER] menu to users who only need to print or display health summaries.</a:t>
            </a:r>
          </a:p>
          <a:p>
            <a:pPr hangingPunct="0"/>
            <a:r>
              <a:rPr lang="en-US" sz="1200" kern="1200" dirty="0" smtClean="0">
                <a:solidFill>
                  <a:schemeClr val="tx1"/>
                </a:solidFill>
                <a:effectLst/>
                <a:latin typeface="+mn-lt"/>
                <a:ea typeface="+mn-ea"/>
                <a:cs typeface="+mn-cs"/>
              </a:rPr>
              <a:t> </a:t>
            </a:r>
          </a:p>
          <a:p>
            <a:pPr hangingPunct="0"/>
            <a:r>
              <a:rPr lang="en-US" sz="1200" kern="1200" dirty="0" smtClean="0">
                <a:solidFill>
                  <a:schemeClr val="tx1"/>
                </a:solidFill>
                <a:effectLst/>
                <a:latin typeface="+mn-lt"/>
                <a:ea typeface="+mn-ea"/>
                <a:cs typeface="+mn-cs"/>
              </a:rPr>
              <a:t>2.  Give the Health Summary Enhanced Menu [GMTS ENHANCED USER] menu to users who need to create, modify, or delete their </a:t>
            </a:r>
            <a:r>
              <a:rPr lang="en-US" sz="1200" i="1" kern="1200" dirty="0" smtClean="0">
                <a:solidFill>
                  <a:schemeClr val="tx1"/>
                </a:solidFill>
                <a:effectLst/>
                <a:latin typeface="+mn-lt"/>
                <a:ea typeface="+mn-ea"/>
                <a:cs typeface="+mn-cs"/>
              </a:rPr>
              <a:t>own</a:t>
            </a:r>
            <a:r>
              <a:rPr lang="en-US" sz="1200" kern="1200" dirty="0" smtClean="0">
                <a:solidFill>
                  <a:schemeClr val="tx1"/>
                </a:solidFill>
                <a:effectLst/>
                <a:latin typeface="+mn-lt"/>
                <a:ea typeface="+mn-ea"/>
                <a:cs typeface="+mn-cs"/>
              </a:rPr>
              <a:t> health summary types, in addition to printing health summaries.</a:t>
            </a:r>
          </a:p>
          <a:p>
            <a:pPr hangingPunct="0"/>
            <a:r>
              <a:rPr lang="en-US" sz="1200" kern="1200" dirty="0" smtClean="0">
                <a:solidFill>
                  <a:schemeClr val="tx1"/>
                </a:solidFill>
                <a:effectLst/>
                <a:latin typeface="+mn-lt"/>
                <a:ea typeface="+mn-ea"/>
                <a:cs typeface="+mn-cs"/>
              </a:rPr>
              <a:t> </a:t>
            </a:r>
          </a:p>
          <a:p>
            <a:pPr hangingPunct="0"/>
            <a:r>
              <a:rPr lang="en-US" sz="1200" kern="1200" dirty="0" smtClean="0">
                <a:solidFill>
                  <a:schemeClr val="tx1"/>
                </a:solidFill>
                <a:effectLst/>
                <a:latin typeface="+mn-lt"/>
                <a:ea typeface="+mn-ea"/>
                <a:cs typeface="+mn-cs"/>
              </a:rPr>
              <a:t>3.</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Give the Health Summary Coordinator’s Menu [GMTS COORDINATOR] menu to users who need to print or display health summaries, and who will also need to create, modify, or delete health summary types, and set up nightly batch printing at specified locations.</a:t>
            </a:r>
          </a:p>
          <a:p>
            <a:pPr hangingPunct="0"/>
            <a:r>
              <a:rPr lang="en-US" sz="1200" kern="1200" dirty="0" smtClean="0">
                <a:solidFill>
                  <a:schemeClr val="tx1"/>
                </a:solidFill>
                <a:effectLst/>
                <a:latin typeface="+mn-lt"/>
                <a:ea typeface="+mn-ea"/>
                <a:cs typeface="+mn-cs"/>
              </a:rPr>
              <a:t> </a:t>
            </a:r>
          </a:p>
          <a:p>
            <a:pPr hangingPunct="0"/>
            <a:r>
              <a:rPr lang="en-US" sz="1200" kern="1200" dirty="0" smtClean="0">
                <a:solidFill>
                  <a:schemeClr val="tx1"/>
                </a:solidFill>
                <a:effectLst/>
                <a:latin typeface="+mn-lt"/>
                <a:ea typeface="+mn-ea"/>
                <a:cs typeface="+mn-cs"/>
              </a:rPr>
              <a:t>4.</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Give the Health Summary Maintenance Menu [GMTS IRM/ADPAC MAINT MENU] to IRM/IT staff or the Clinical Coordinator for any implementation and maintenance issues in Health Summary. This menu contains options to disable/enable health summary components for selection/display, create/modify new health summary components, edit and rebuild the Ad Hoc Health Summary Type, resequence the components in a health summary type, create/modify a health summary type, delete a health summary type, and edit health summary site parameters.</a:t>
            </a:r>
          </a:p>
          <a:p>
            <a:pPr hangingPunct="0"/>
            <a:r>
              <a:rPr lang="en-US" sz="1200" kern="1200" dirty="0" smtClean="0">
                <a:solidFill>
                  <a:schemeClr val="tx1"/>
                </a:solidFill>
                <a:effectLst/>
                <a:latin typeface="+mn-lt"/>
                <a:ea typeface="+mn-ea"/>
                <a:cs typeface="+mn-cs"/>
              </a:rPr>
              <a:t> </a:t>
            </a:r>
          </a:p>
          <a:p>
            <a:pPr hangingPunct="0"/>
            <a:r>
              <a:rPr lang="en-US" sz="1200" kern="1200" dirty="0" smtClean="0">
                <a:solidFill>
                  <a:schemeClr val="tx1"/>
                </a:solidFill>
                <a:effectLst/>
                <a:latin typeface="+mn-lt"/>
                <a:ea typeface="+mn-ea"/>
                <a:cs typeface="+mn-cs"/>
              </a:rPr>
              <a:t>5.</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If an IRM staff member or the Clinical Coordinator needs access to all menus, give the Health Summary Overall Menu [GMTS MANAGER] to those users rather than assigning each menu option separately.</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Tree>
    <p:extLst>
      <p:ext uri="{BB962C8B-B14F-4D97-AF65-F5344CB8AC3E}">
        <p14:creationId xmlns:p14="http://schemas.microsoft.com/office/powerpoint/2010/main" val="2922967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As you go through</a:t>
            </a:r>
            <a:r>
              <a:rPr lang="en-US" baseline="0" dirty="0" smtClean="0"/>
              <a:t> the presentation today it is my hope that you will learn these 3 things, how to:</a:t>
            </a:r>
          </a:p>
          <a:p>
            <a:endParaRPr lang="en-US" baseline="0" dirty="0" smtClean="0"/>
          </a:p>
          <a:p>
            <a:pPr marL="171450" indent="-171450">
              <a:buFont typeface="Arial" panose="020B0604020202020204" pitchFamily="34" charset="0"/>
              <a:buChar char="•"/>
            </a:pPr>
            <a:r>
              <a:rPr lang="en-US" dirty="0" smtClean="0"/>
              <a:t>Create a Health Summary</a:t>
            </a:r>
          </a:p>
          <a:p>
            <a:pPr marL="171450" indent="-171450">
              <a:buFont typeface="Arial" panose="020B0604020202020204" pitchFamily="34" charset="0"/>
              <a:buChar char="•"/>
            </a:pPr>
            <a:r>
              <a:rPr lang="en-US" dirty="0" smtClean="0"/>
              <a:t>Edit/Modify a Health Summary</a:t>
            </a:r>
          </a:p>
          <a:p>
            <a:pPr marL="171450" indent="-171450">
              <a:buFont typeface="Arial" panose="020B0604020202020204" pitchFamily="34" charset="0"/>
              <a:buChar char="•"/>
            </a:pPr>
            <a:r>
              <a:rPr lang="en-US" dirty="0" smtClean="0"/>
              <a:t>Perform basic troubleshooting in a Health Summary</a:t>
            </a:r>
          </a:p>
          <a:p>
            <a:endParaRPr lang="en-US" dirty="0"/>
          </a:p>
        </p:txBody>
      </p:sp>
    </p:spTree>
    <p:extLst>
      <p:ext uri="{BB962C8B-B14F-4D97-AF65-F5344CB8AC3E}">
        <p14:creationId xmlns:p14="http://schemas.microsoft.com/office/powerpoint/2010/main" val="40143285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t>Which menu gives access to all menus?</a:t>
            </a:r>
          </a:p>
          <a:p>
            <a:pPr marL="0" indent="0">
              <a:buNone/>
            </a:pPr>
            <a:endParaRPr lang="en-US" sz="1200" b="1" dirty="0" smtClean="0"/>
          </a:p>
          <a:p>
            <a:pPr marL="0" indent="0">
              <a:buNone/>
            </a:pPr>
            <a:r>
              <a:rPr lang="en-US" sz="1200" b="1" dirty="0" smtClean="0"/>
              <a:t>A.  Health Summary Overall Menu</a:t>
            </a:r>
          </a:p>
          <a:p>
            <a:pPr marL="0" indent="0" hangingPunct="0">
              <a:buNone/>
            </a:pPr>
            <a:r>
              <a:rPr lang="en-US" sz="1200" dirty="0" smtClean="0"/>
              <a:t>B.  Health Summary Menu</a:t>
            </a:r>
          </a:p>
          <a:p>
            <a:pPr marL="0" indent="0" hangingPunct="0">
              <a:buNone/>
            </a:pPr>
            <a:r>
              <a:rPr lang="en-US" sz="1200" dirty="0" smtClean="0"/>
              <a:t>C.  Health Summary Enhanced Menu </a:t>
            </a:r>
            <a:endParaRPr lang="en-US" sz="1200" dirty="0"/>
          </a:p>
        </p:txBody>
      </p:sp>
      <p:sp>
        <p:nvSpPr>
          <p:cNvPr id="4" name="Slide Number Placeholder 3"/>
          <p:cNvSpPr>
            <a:spLocks noGrp="1"/>
          </p:cNvSpPr>
          <p:nvPr>
            <p:ph type="sldNum" sz="quarter" idx="10"/>
          </p:nvPr>
        </p:nvSpPr>
        <p:spPr/>
        <p:txBody>
          <a:bodyPr/>
          <a:lstStyle/>
          <a:p>
            <a:fld id="{08AA51C3-518F-4F0D-B932-9AF47A2C9D15}" type="slidenum">
              <a:rPr lang="en-US" smtClean="0"/>
              <a:t>30</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Create/Modify Health Summary Components</a:t>
            </a:r>
          </a:p>
          <a:p>
            <a:endParaRPr lang="en-US" dirty="0" smtClean="0"/>
          </a:p>
          <a:p>
            <a:r>
              <a:rPr lang="en-US" sz="1200" kern="1200" dirty="0" smtClean="0">
                <a:solidFill>
                  <a:schemeClr val="tx1"/>
                </a:solidFill>
                <a:effectLst/>
                <a:latin typeface="+mn-lt"/>
                <a:ea typeface="+mn-ea"/>
                <a:cs typeface="+mn-cs"/>
              </a:rPr>
              <a:t>The following sample dialogue can assist you in creating your own local health summary components.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Log into your Vista “Pre-Production” account also</a:t>
            </a:r>
            <a:r>
              <a:rPr lang="en-US" sz="1200" kern="1200" baseline="0" dirty="0" smtClean="0">
                <a:solidFill>
                  <a:schemeClr val="tx1"/>
                </a:solidFill>
                <a:effectLst/>
                <a:latin typeface="+mn-lt"/>
                <a:ea typeface="+mn-ea"/>
                <a:cs typeface="+mn-cs"/>
              </a:rPr>
              <a:t> known as your “Test” Account.  It is always wise to create your Health Summaries in the Test account in order to avoid any errors in your “Production” or “Live” account.</a:t>
            </a:r>
            <a:endParaRPr lang="en-US"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423286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a:t>
            </a:r>
            <a:r>
              <a:rPr lang="en-US" baseline="0" dirty="0" smtClean="0"/>
              <a:t> is one way for sure that you can tell if you are in your “TEST” or “Pre-Production” account.</a:t>
            </a:r>
          </a:p>
          <a:p>
            <a:endParaRPr lang="en-US" baseline="0" dirty="0" smtClean="0"/>
          </a:p>
          <a:p>
            <a:r>
              <a:rPr lang="en-US" baseline="0" dirty="0" smtClean="0"/>
              <a:t>While I check the poll results this will give you an opportunity to open up your account and follow along with this presentation.</a:t>
            </a:r>
            <a:endParaRPr lang="en-US" dirty="0"/>
          </a:p>
        </p:txBody>
      </p:sp>
    </p:spTree>
    <p:extLst>
      <p:ext uri="{BB962C8B-B14F-4D97-AF65-F5344CB8AC3E}">
        <p14:creationId xmlns:p14="http://schemas.microsoft.com/office/powerpoint/2010/main" val="2884930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Wow!  I looks as though I did not loose you on “the parts of </a:t>
            </a:r>
            <a:r>
              <a:rPr lang="en-US" sz="1200" dirty="0" smtClean="0"/>
              <a:t>Health Summary”</a:t>
            </a:r>
            <a:r>
              <a:rPr lang="en-US" sz="1200" baseline="0" dirty="0" smtClean="0"/>
              <a:t> </a:t>
            </a:r>
          </a:p>
          <a:p>
            <a:pPr marL="0" indent="0">
              <a:buNone/>
            </a:pPr>
            <a:endParaRPr lang="en-US" sz="1200" dirty="0" smtClean="0"/>
          </a:p>
          <a:p>
            <a:pPr marL="0" indent="0">
              <a:buNone/>
            </a:pPr>
            <a:r>
              <a:rPr lang="en-US" sz="1200" dirty="0" smtClean="0"/>
              <a:t>What part of Health Summary extracts</a:t>
            </a:r>
            <a:r>
              <a:rPr lang="en-US" sz="1200" baseline="0" dirty="0" smtClean="0"/>
              <a:t> </a:t>
            </a:r>
            <a:r>
              <a:rPr lang="en-US" sz="1200" dirty="0" smtClean="0"/>
              <a:t>patient data from various VistA software packages</a:t>
            </a:r>
          </a:p>
          <a:p>
            <a:pPr marL="0" indent="0">
              <a:buNone/>
            </a:pPr>
            <a:endParaRPr lang="en-US" sz="1200" dirty="0" smtClean="0"/>
          </a:p>
          <a:p>
            <a:pPr marL="400050" lvl="0" indent="-514350">
              <a:buFont typeface="+mj-lt"/>
              <a:buAutoNum type="alphaUcPeriod"/>
            </a:pPr>
            <a:r>
              <a:rPr lang="en-US" sz="1200" dirty="0" smtClean="0"/>
              <a:t>Health Summary Type</a:t>
            </a:r>
          </a:p>
          <a:p>
            <a:pPr marL="400050" lvl="0" indent="-514350">
              <a:buFont typeface="+mj-lt"/>
              <a:buAutoNum type="alphaUcPeriod"/>
            </a:pPr>
            <a:r>
              <a:rPr lang="en-US" sz="1200" b="1" dirty="0" smtClean="0"/>
              <a:t>Health Summary Component  (ANSWER)</a:t>
            </a:r>
          </a:p>
          <a:p>
            <a:pPr marL="400050" lvl="0" indent="-514350">
              <a:buFont typeface="+mj-lt"/>
              <a:buAutoNum type="alphaUcPeriod"/>
            </a:pPr>
            <a:r>
              <a:rPr lang="en-US" sz="1200" dirty="0" smtClean="0"/>
              <a:t>Health Summary Preference</a:t>
            </a:r>
          </a:p>
          <a:p>
            <a:pPr marL="0" lvl="0" indent="0">
              <a:buFont typeface="+mj-lt"/>
              <a:buNone/>
            </a:pPr>
            <a:endParaRPr lang="en-US" sz="120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smtClean="0"/>
              <a:t>Thank</a:t>
            </a:r>
            <a:r>
              <a:rPr lang="en-US" baseline="0" dirty="0" smtClean="0"/>
              <a:t> you for taking the poll and now let us </a:t>
            </a:r>
            <a:r>
              <a:rPr lang="en-US" dirty="0" smtClean="0"/>
              <a:t>continue with our presentation</a:t>
            </a:r>
          </a:p>
          <a:p>
            <a:pPr marL="0" lvl="0" indent="0">
              <a:buFont typeface="+mj-lt"/>
              <a:buNone/>
            </a:pPr>
            <a:endParaRPr lang="en-US" sz="1200" dirty="0" smtClean="0"/>
          </a:p>
          <a:p>
            <a:pPr marL="0" indent="0">
              <a:buNone/>
            </a:pPr>
            <a:endParaRPr lang="en-US" sz="120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33</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baseline="0" dirty="0" smtClean="0"/>
              <a:t>Click to move on</a:t>
            </a:r>
            <a:endParaRPr lang="en-US" sz="1200" i="1"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34</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your primary menu option, you can use your up</a:t>
            </a:r>
            <a:r>
              <a:rPr lang="en-US" baseline="0" dirty="0" smtClean="0"/>
              <a:t> carrot symbol </a:t>
            </a:r>
            <a:r>
              <a:rPr lang="en-US" dirty="0" smtClean="0"/>
              <a:t>“^” by holding down your Shift key and pressing your number “6” key and type in “Health Summary” and this will allow you to “jump” directly  to the Health</a:t>
            </a:r>
            <a:r>
              <a:rPr lang="en-US" baseline="0" dirty="0" smtClean="0"/>
              <a:t> Summary menu options.</a:t>
            </a:r>
          </a:p>
          <a:p>
            <a:endParaRPr lang="en-US" baseline="0" dirty="0" smtClean="0"/>
          </a:p>
          <a:p>
            <a:r>
              <a:rPr lang="en-US" baseline="0" dirty="0" smtClean="0"/>
              <a:t>As you can see the menu option what we want to select is number 1, “Health Summary Coordinator’s Menu” </a:t>
            </a:r>
            <a:endParaRPr lang="en-US" dirty="0"/>
          </a:p>
        </p:txBody>
      </p:sp>
    </p:spTree>
    <p:extLst>
      <p:ext uri="{BB962C8B-B14F-4D97-AF65-F5344CB8AC3E}">
        <p14:creationId xmlns:p14="http://schemas.microsoft.com/office/powerpoint/2010/main" val="3577115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Once you have selected the </a:t>
            </a:r>
            <a:r>
              <a:rPr lang="en-US" sz="1200" b="0" i="0" u="none" strike="noStrike" kern="1200" baseline="0" dirty="0" smtClean="0">
                <a:solidFill>
                  <a:schemeClr val="tx1"/>
                </a:solidFill>
                <a:latin typeface="+mn-lt"/>
                <a:ea typeface="+mn-ea"/>
                <a:cs typeface="+mn-cs"/>
              </a:rPr>
              <a:t>Health Summary Coordinator's Menu</a:t>
            </a:r>
            <a:r>
              <a:rPr lang="en-US" dirty="0" smtClean="0"/>
              <a:t>, you will get your submenus and then you can select the “</a:t>
            </a:r>
            <a:r>
              <a:rPr lang="en-US" sz="1200" b="0" i="0" u="none" strike="noStrike" kern="1200" baseline="0" dirty="0" smtClean="0">
                <a:solidFill>
                  <a:schemeClr val="tx1"/>
                </a:solidFill>
                <a:latin typeface="+mn-lt"/>
                <a:ea typeface="+mn-ea"/>
                <a:cs typeface="+mn-cs"/>
              </a:rPr>
              <a:t>Build Health Summary Type Menu</a:t>
            </a:r>
            <a:r>
              <a:rPr lang="en-US" dirty="0" smtClean="0"/>
              <a:t> “.</a:t>
            </a:r>
          </a:p>
          <a:p>
            <a:endParaRPr lang="en-US" dirty="0" smtClean="0"/>
          </a:p>
          <a:p>
            <a:pPr hangingPunct="0"/>
            <a:r>
              <a:rPr lang="en-US" sz="1200" kern="1200" dirty="0" smtClean="0">
                <a:solidFill>
                  <a:schemeClr val="tx1"/>
                </a:solidFill>
                <a:effectLst/>
                <a:latin typeface="+mn-lt"/>
                <a:ea typeface="+mn-ea"/>
                <a:cs typeface="+mn-cs"/>
              </a:rPr>
              <a:t>You will use the options in the Build Health Summary Type menu to create health summary types consisting of the </a:t>
            </a:r>
            <a:r>
              <a:rPr lang="en-US" sz="1200" b="1" u="sng" kern="1200" dirty="0" smtClean="0">
                <a:solidFill>
                  <a:schemeClr val="tx1"/>
                </a:solidFill>
                <a:effectLst/>
                <a:latin typeface="+mn-lt"/>
                <a:ea typeface="+mn-ea"/>
                <a:cs typeface="+mn-cs"/>
              </a:rPr>
              <a:t>components </a:t>
            </a:r>
            <a:r>
              <a:rPr lang="en-US" sz="1200" kern="1200" dirty="0" smtClean="0">
                <a:solidFill>
                  <a:schemeClr val="tx1"/>
                </a:solidFill>
                <a:effectLst/>
                <a:latin typeface="+mn-lt"/>
                <a:ea typeface="+mn-ea"/>
                <a:cs typeface="+mn-cs"/>
              </a:rPr>
              <a:t>you designate or have been asked to create by a health summary user. </a:t>
            </a:r>
          </a:p>
          <a:p>
            <a:pPr hangingPunct="0"/>
            <a:endParaRPr lang="en-US" sz="1200" i="1" kern="1200" dirty="0" smtClean="0">
              <a:solidFill>
                <a:schemeClr val="tx1"/>
              </a:solidFill>
              <a:effectLst/>
              <a:latin typeface="+mn-lt"/>
              <a:ea typeface="+mn-ea"/>
              <a:cs typeface="+mn-cs"/>
            </a:endParaRPr>
          </a:p>
          <a:p>
            <a:pPr hangingPunct="0"/>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896634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You can type in the first 3 or 4 letters of the option that</a:t>
            </a:r>
            <a:r>
              <a:rPr lang="en-US" baseline="0" dirty="0" smtClean="0"/>
              <a:t> you want access “in this demonstration type build health” then hit “enter” and then your choices will appear.  For this presentation we will type “build health” to pull of the “Create/Modify Health Summary Type option.</a:t>
            </a:r>
          </a:p>
          <a:p>
            <a:endParaRPr lang="en-US" baseline="0" dirty="0" smtClean="0"/>
          </a:p>
          <a:p>
            <a:pPr hangingPunct="0"/>
            <a:r>
              <a:rPr lang="en-US" sz="1200" i="1" kern="1200" dirty="0" smtClean="0">
                <a:solidFill>
                  <a:schemeClr val="tx1"/>
                </a:solidFill>
                <a:effectLst/>
                <a:latin typeface="+mn-lt"/>
                <a:ea typeface="+mn-ea"/>
                <a:cs typeface="+mn-cs"/>
              </a:rPr>
              <a:t>Remember</a:t>
            </a:r>
            <a:r>
              <a:rPr lang="en-US" sz="1200" kern="1200" dirty="0" smtClean="0">
                <a:solidFill>
                  <a:schemeClr val="tx1"/>
                </a:solidFill>
                <a:effectLst/>
                <a:latin typeface="+mn-lt"/>
                <a:ea typeface="+mn-ea"/>
                <a:cs typeface="+mn-cs"/>
              </a:rPr>
              <a:t>: It is the health summary </a:t>
            </a:r>
            <a:r>
              <a:rPr lang="en-US" sz="1200" b="1" i="1" u="sng" kern="1200" dirty="0" smtClean="0">
                <a:solidFill>
                  <a:schemeClr val="tx1"/>
                </a:solidFill>
                <a:effectLst/>
                <a:latin typeface="+mn-lt"/>
                <a:ea typeface="+mn-ea"/>
                <a:cs typeface="+mn-cs"/>
              </a:rPr>
              <a:t>type</a:t>
            </a:r>
            <a:r>
              <a:rPr lang="en-US" sz="1200" kern="1200" dirty="0" smtClean="0">
                <a:solidFill>
                  <a:schemeClr val="tx1"/>
                </a:solidFill>
                <a:effectLst/>
                <a:latin typeface="+mn-lt"/>
                <a:ea typeface="+mn-ea"/>
                <a:cs typeface="+mn-cs"/>
              </a:rPr>
              <a:t> that determines what information is included on a health summary.  The Build Health Summary Type menu contains five options of which three of these are menus which</a:t>
            </a:r>
            <a:r>
              <a:rPr lang="en-US" sz="1200" kern="1200" baseline="0" dirty="0" smtClean="0">
                <a:solidFill>
                  <a:schemeClr val="tx1"/>
                </a:solidFill>
                <a:effectLst/>
                <a:latin typeface="+mn-lt"/>
                <a:ea typeface="+mn-ea"/>
                <a:cs typeface="+mn-cs"/>
              </a:rPr>
              <a:t> are:</a:t>
            </a:r>
            <a:endParaRPr lang="en-US" sz="1200" kern="1200" dirty="0" smtClean="0">
              <a:solidFill>
                <a:schemeClr val="tx1"/>
              </a:solidFill>
              <a:effectLst/>
              <a:latin typeface="+mn-lt"/>
              <a:ea typeface="+mn-ea"/>
              <a:cs typeface="+mn-cs"/>
            </a:endParaRPr>
          </a:p>
          <a:p>
            <a:pPr hangingPunct="0"/>
            <a:endParaRPr lang="en-US" sz="1200" kern="1200" dirty="0" smtClean="0">
              <a:solidFill>
                <a:schemeClr val="tx1"/>
              </a:solidFill>
              <a:effectLst/>
              <a:latin typeface="+mn-lt"/>
              <a:ea typeface="+mn-ea"/>
              <a:cs typeface="+mn-cs"/>
            </a:endParaRPr>
          </a:p>
          <a:p>
            <a:pPr marL="0" marR="0" indent="0" algn="l" defTabSz="914400" rtl="0" eaLnBrk="1" fontAlgn="auto" latinLnBrk="0" hangingPunct="0">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Health Summary Objects Menu</a:t>
            </a:r>
          </a:p>
          <a:p>
            <a:pPr marL="0" marR="0" indent="0" algn="l" defTabSz="914400" rtl="0" eaLnBrk="1" fontAlgn="auto" latinLnBrk="0" hangingPunct="0">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Information Menu</a:t>
            </a:r>
          </a:p>
          <a:p>
            <a:pPr marL="0" marR="0" indent="0" algn="l" defTabSz="914400" rtl="0" eaLnBrk="1" fontAlgn="auto" latinLnBrk="0" hangingPunct="0">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Print Health Summary Menu</a:t>
            </a:r>
          </a:p>
          <a:p>
            <a:endParaRPr lang="en-US" dirty="0"/>
          </a:p>
        </p:txBody>
      </p:sp>
    </p:spTree>
    <p:extLst>
      <p:ext uri="{BB962C8B-B14F-4D97-AF65-F5344CB8AC3E}">
        <p14:creationId xmlns:p14="http://schemas.microsoft.com/office/powerpoint/2010/main" val="2391868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hangingPunct="0"/>
            <a:r>
              <a:rPr lang="en-US" sz="1200" b="1" i="1" kern="1200" dirty="0" smtClean="0">
                <a:solidFill>
                  <a:schemeClr val="tx1"/>
                </a:solidFill>
                <a:effectLst/>
                <a:latin typeface="+mn-lt"/>
                <a:ea typeface="+mn-ea"/>
                <a:cs typeface="+mn-cs"/>
              </a:rPr>
              <a:t>Now we will go into how to Create Health Summary Type</a:t>
            </a:r>
            <a:endParaRPr lang="en-US" sz="1200" kern="1200" dirty="0" smtClean="0">
              <a:solidFill>
                <a:schemeClr val="tx1"/>
              </a:solidFill>
              <a:effectLst/>
              <a:latin typeface="+mn-lt"/>
              <a:ea typeface="+mn-ea"/>
              <a:cs typeface="+mn-cs"/>
            </a:endParaRP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I will be demonstrating two examples: </a:t>
            </a: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In the first example, a health summary type that</a:t>
            </a:r>
            <a:r>
              <a:rPr lang="en-US" sz="1200" kern="1200" baseline="0" dirty="0" smtClean="0">
                <a:solidFill>
                  <a:schemeClr val="tx1"/>
                </a:solidFill>
                <a:effectLst/>
                <a:latin typeface="+mn-lt"/>
                <a:ea typeface="+mn-ea"/>
                <a:cs typeface="+mn-cs"/>
              </a:rPr>
              <a:t> is </a:t>
            </a:r>
            <a:r>
              <a:rPr lang="en-US" sz="1200" kern="1200" dirty="0" smtClean="0">
                <a:solidFill>
                  <a:schemeClr val="tx1"/>
                </a:solidFill>
                <a:effectLst/>
                <a:latin typeface="+mn-lt"/>
                <a:ea typeface="+mn-ea"/>
                <a:cs typeface="+mn-cs"/>
              </a:rPr>
              <a:t>created by copying components from an existing health summary type. </a:t>
            </a: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In the second example, a new health summary type that is built from scratch.</a:t>
            </a:r>
          </a:p>
          <a:p>
            <a:endParaRPr lang="en-US" dirty="0"/>
          </a:p>
        </p:txBody>
      </p:sp>
    </p:spTree>
    <p:extLst>
      <p:ext uri="{BB962C8B-B14F-4D97-AF65-F5344CB8AC3E}">
        <p14:creationId xmlns:p14="http://schemas.microsoft.com/office/powerpoint/2010/main" val="24865078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r>
              <a:rPr lang="en-US" sz="1200" b="1" i="1" kern="1200" dirty="0" smtClean="0">
                <a:solidFill>
                  <a:schemeClr val="tx1"/>
                </a:solidFill>
                <a:effectLst/>
                <a:latin typeface="+mn-lt"/>
                <a:ea typeface="+mn-ea"/>
                <a:cs typeface="+mn-cs"/>
              </a:rPr>
              <a:t>In the first</a:t>
            </a:r>
            <a:r>
              <a:rPr lang="en-US" sz="1200" b="1" i="1" kern="1200" baseline="0" dirty="0" smtClean="0">
                <a:solidFill>
                  <a:schemeClr val="tx1"/>
                </a:solidFill>
                <a:effectLst/>
                <a:latin typeface="+mn-lt"/>
                <a:ea typeface="+mn-ea"/>
                <a:cs typeface="+mn-cs"/>
              </a:rPr>
              <a:t> e</a:t>
            </a:r>
            <a:r>
              <a:rPr lang="en-US" sz="1200" b="1" i="1" kern="1200" dirty="0" smtClean="0">
                <a:solidFill>
                  <a:schemeClr val="tx1"/>
                </a:solidFill>
                <a:effectLst/>
                <a:latin typeface="+mn-lt"/>
                <a:ea typeface="+mn-ea"/>
                <a:cs typeface="+mn-cs"/>
              </a:rPr>
              <a:t>xample -</a:t>
            </a:r>
            <a:r>
              <a:rPr lang="en-US" sz="1200" i="1" kern="1200" dirty="0" smtClean="0">
                <a:solidFill>
                  <a:schemeClr val="tx1"/>
                </a:solidFill>
                <a:effectLst/>
                <a:latin typeface="+mn-lt"/>
                <a:ea typeface="+mn-ea"/>
                <a:cs typeface="+mn-cs"/>
              </a:rPr>
              <a:t> Creating a health summary type by copying from an existing summary (assuming you have the GMTSMGR key):</a:t>
            </a:r>
            <a:r>
              <a:rPr lang="en-US" sz="1200" b="1" i="1" kern="1200" dirty="0" smtClean="0">
                <a:solidFill>
                  <a:schemeClr val="tx1"/>
                </a:solidFill>
                <a:effectLst/>
                <a:latin typeface="+mn-lt"/>
                <a:ea typeface="+mn-ea"/>
                <a:cs typeface="+mn-cs"/>
              </a:rPr>
              <a:t> </a:t>
            </a:r>
          </a:p>
          <a:p>
            <a:endParaRPr lang="en-US" sz="1200" b="1" i="1" u="none" strike="noStrike" kern="1200" baseline="0" dirty="0" smtClean="0">
              <a:solidFill>
                <a:schemeClr val="tx1"/>
              </a:solidFill>
              <a:effectLst/>
              <a:latin typeface="+mn-lt"/>
              <a:ea typeface="+mn-ea"/>
              <a:cs typeface="+mn-cs"/>
            </a:endParaRPr>
          </a:p>
          <a:p>
            <a:r>
              <a:rPr lang="en-US" sz="1200" b="1" i="1" u="none" strike="noStrike" kern="1200" baseline="0" dirty="0" smtClean="0">
                <a:solidFill>
                  <a:schemeClr val="tx1"/>
                </a:solidFill>
                <a:effectLst/>
                <a:latin typeface="+mn-lt"/>
                <a:ea typeface="+mn-ea"/>
                <a:cs typeface="+mn-cs"/>
              </a:rPr>
              <a:t>Remember we selected the “Build Health Summary Type Menu” option</a:t>
            </a:r>
            <a:endParaRPr lang="en-US" sz="1200" b="0" i="0" u="none" strike="noStrike" kern="1200" baseline="0" dirty="0" smtClean="0">
              <a:solidFill>
                <a:schemeClr val="tx1"/>
              </a:solidFill>
              <a:latin typeface="+mn-lt"/>
              <a:ea typeface="+mn-ea"/>
              <a:cs typeface="+mn-cs"/>
            </a:endParaRPr>
          </a:p>
          <a:p>
            <a:endParaRPr lang="en-US" sz="1200" b="1" i="1"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490203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health summary is a user-customized, clinical summary report consisting of patient information,</a:t>
            </a:r>
            <a:r>
              <a:rPr lang="en-US" sz="1200" kern="1200" baseline="0" dirty="0" smtClean="0">
                <a:solidFill>
                  <a:schemeClr val="tx1"/>
                </a:solidFill>
                <a:effectLst/>
                <a:latin typeface="+mn-lt"/>
                <a:ea typeface="+mn-ea"/>
                <a:cs typeface="+mn-cs"/>
              </a:rPr>
              <a:t> also known as “</a:t>
            </a:r>
            <a:r>
              <a:rPr lang="en-US" sz="1200" i="1" kern="1200" dirty="0" smtClean="0">
                <a:solidFill>
                  <a:schemeClr val="tx1"/>
                </a:solidFill>
                <a:effectLst/>
                <a:latin typeface="+mn-lt"/>
                <a:ea typeface="+mn-ea"/>
                <a:cs typeface="+mn-cs"/>
              </a:rPr>
              <a:t>components” </a:t>
            </a:r>
            <a:r>
              <a:rPr lang="en-US" sz="1200" i="0" kern="1200" dirty="0" smtClean="0">
                <a:solidFill>
                  <a:schemeClr val="tx1"/>
                </a:solidFill>
                <a:effectLst/>
                <a:latin typeface="+mn-lt"/>
                <a:ea typeface="+mn-ea"/>
                <a:cs typeface="+mn-cs"/>
              </a:rPr>
              <a:t>which I will be explaining</a:t>
            </a:r>
            <a:r>
              <a:rPr lang="en-US" sz="1200" i="0" kern="1200" baseline="0" dirty="0" smtClean="0">
                <a:solidFill>
                  <a:schemeClr val="tx1"/>
                </a:solidFill>
                <a:effectLst/>
                <a:latin typeface="+mn-lt"/>
                <a:ea typeface="+mn-ea"/>
                <a:cs typeface="+mn-cs"/>
              </a:rPr>
              <a:t> more in the presentation</a:t>
            </a:r>
            <a:r>
              <a:rPr lang="en-US" sz="1200" i="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Each component presents the most currently available summary data from one of the ancillary packages for a given patient, with optional limits by time, number of occurrences, and selection items.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a:t>
            </a:r>
            <a:r>
              <a:rPr lang="en-US" sz="1200" kern="1200" baseline="0" dirty="0" smtClean="0">
                <a:solidFill>
                  <a:schemeClr val="tx1"/>
                </a:solidFill>
                <a:effectLst/>
                <a:latin typeface="+mn-lt"/>
                <a:ea typeface="+mn-ea"/>
                <a:cs typeface="+mn-cs"/>
              </a:rPr>
              <a:t> are at least 23 packages that provide data to a Health Summary:</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Some</a:t>
            </a:r>
            <a:r>
              <a:rPr lang="en-US" sz="1200" kern="1200" baseline="0" dirty="0" smtClean="0">
                <a:solidFill>
                  <a:schemeClr val="tx1"/>
                </a:solidFill>
                <a:effectLst/>
                <a:latin typeface="+mn-lt"/>
                <a:ea typeface="+mn-ea"/>
                <a:cs typeface="+mn-cs"/>
              </a:rPr>
              <a:t> of those packages are:</a:t>
            </a:r>
          </a:p>
          <a:p>
            <a:endParaRPr lang="en-US" sz="1200" kern="1200" baseline="0" dirty="0" smtClean="0">
              <a:solidFill>
                <a:schemeClr val="tx1"/>
              </a:solidFill>
              <a:effectLst/>
              <a:latin typeface="+mn-lt"/>
              <a:ea typeface="+mn-ea"/>
              <a:cs typeface="+mn-cs"/>
            </a:endParaRPr>
          </a:p>
          <a:p>
            <a:pPr hangingPunct="0"/>
            <a:r>
              <a:rPr lang="en-US" sz="1200" b="1" kern="1200" dirty="0" smtClean="0">
                <a:solidFill>
                  <a:schemeClr val="tx1"/>
                </a:solidFill>
                <a:effectLst/>
                <a:latin typeface="+mn-lt"/>
                <a:ea typeface="+mn-ea"/>
                <a:cs typeface="+mn-cs"/>
              </a:rPr>
              <a:t>Packages Providing Data</a:t>
            </a:r>
          </a:p>
          <a:p>
            <a:pPr hangingPunct="0"/>
            <a:r>
              <a:rPr lang="en-US" sz="1200" kern="1200" dirty="0" smtClean="0">
                <a:solidFill>
                  <a:schemeClr val="tx1"/>
                </a:solidFill>
                <a:effectLst/>
                <a:latin typeface="+mn-lt"/>
                <a:ea typeface="+mn-ea"/>
                <a:cs typeface="+mn-cs"/>
              </a:rPr>
              <a:t> </a:t>
            </a:r>
          </a:p>
          <a:p>
            <a:pPr hangingPunct="0"/>
            <a:r>
              <a:rPr lang="en-US" sz="1200" kern="1200" dirty="0" smtClean="0">
                <a:solidFill>
                  <a:schemeClr val="tx1"/>
                </a:solidFill>
                <a:effectLst/>
                <a:latin typeface="+mn-lt"/>
                <a:ea typeface="+mn-ea"/>
                <a:cs typeface="+mn-cs"/>
              </a:rPr>
              <a:t>Automated Med Info	OE/RR (Order Entry/Results Reporting</a:t>
            </a:r>
          </a:p>
          <a:p>
            <a:pPr hangingPunct="0"/>
            <a:r>
              <a:rPr lang="en-US" sz="1200" kern="1200" dirty="0" smtClean="0">
                <a:solidFill>
                  <a:schemeClr val="tx1"/>
                </a:solidFill>
                <a:effectLst/>
                <a:latin typeface="+mn-lt"/>
                <a:ea typeface="+mn-ea"/>
                <a:cs typeface="+mn-cs"/>
              </a:rPr>
              <a:t>Exchange (AMIE)	</a:t>
            </a:r>
            <a:r>
              <a:rPr lang="en-US" sz="1200" b="1" kern="1200" dirty="0" smtClean="0">
                <a:solidFill>
                  <a:schemeClr val="tx1"/>
                </a:solidFill>
                <a:effectLst/>
                <a:latin typeface="+mn-lt"/>
                <a:ea typeface="+mn-ea"/>
                <a:cs typeface="+mn-cs"/>
              </a:rPr>
              <a:t>Outpatient Pharmacy</a:t>
            </a:r>
          </a:p>
          <a:p>
            <a:pPr hangingPunct="0"/>
            <a:r>
              <a:rPr lang="en-US" sz="1200" kern="1200" dirty="0" smtClean="0">
                <a:solidFill>
                  <a:schemeClr val="tx1"/>
                </a:solidFill>
                <a:effectLst/>
                <a:latin typeface="+mn-lt"/>
                <a:ea typeface="+mn-ea"/>
                <a:cs typeface="+mn-cs"/>
              </a:rPr>
              <a:t>Allergy Tracking System	</a:t>
            </a:r>
            <a:r>
              <a:rPr lang="en-US" sz="1200" b="1" kern="1200" dirty="0" smtClean="0">
                <a:solidFill>
                  <a:schemeClr val="tx1"/>
                </a:solidFill>
                <a:effectLst/>
                <a:latin typeface="+mn-lt"/>
                <a:ea typeface="+mn-ea"/>
                <a:cs typeface="+mn-cs"/>
              </a:rPr>
              <a:t>Patient Care Encounter (PCE)</a:t>
            </a:r>
          </a:p>
          <a:p>
            <a:pPr hangingPunct="0"/>
            <a:r>
              <a:rPr lang="en-US" sz="1200" b="1" kern="1200" dirty="0" smtClean="0">
                <a:solidFill>
                  <a:schemeClr val="tx1"/>
                </a:solidFill>
                <a:effectLst/>
                <a:latin typeface="+mn-lt"/>
                <a:ea typeface="+mn-ea"/>
                <a:cs typeface="+mn-cs"/>
              </a:rPr>
              <a:t>Clinical Reminders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Problem List</a:t>
            </a:r>
          </a:p>
          <a:p>
            <a:pPr hangingPunct="0"/>
            <a:r>
              <a:rPr lang="en-US" sz="1200" b="1" kern="1200" dirty="0" smtClean="0">
                <a:solidFill>
                  <a:schemeClr val="tx1"/>
                </a:solidFill>
                <a:effectLst/>
                <a:latin typeface="+mn-lt"/>
                <a:ea typeface="+mn-ea"/>
                <a:cs typeface="+mn-cs"/>
              </a:rPr>
              <a:t>Consults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Progress Notes</a:t>
            </a:r>
          </a:p>
          <a:p>
            <a:pPr hangingPunct="0"/>
            <a:r>
              <a:rPr lang="en-US" sz="1200" b="1" kern="1200" dirty="0" smtClean="0">
                <a:solidFill>
                  <a:schemeClr val="tx1"/>
                </a:solidFill>
                <a:effectLst/>
                <a:latin typeface="+mn-lt"/>
                <a:ea typeface="+mn-ea"/>
                <a:cs typeface="+mn-cs"/>
              </a:rPr>
              <a:t>Dietetics		Radiology</a:t>
            </a:r>
          </a:p>
          <a:p>
            <a:pPr hangingPunct="0"/>
            <a:r>
              <a:rPr lang="en-US" sz="1200" kern="1200" dirty="0" smtClean="0">
                <a:solidFill>
                  <a:schemeClr val="tx1"/>
                </a:solidFill>
                <a:effectLst/>
                <a:latin typeface="+mn-lt"/>
                <a:ea typeface="+mn-ea"/>
                <a:cs typeface="+mn-cs"/>
              </a:rPr>
              <a:t>Discharge Summary	Registration</a:t>
            </a:r>
          </a:p>
          <a:p>
            <a:pPr hangingPunct="0"/>
            <a:r>
              <a:rPr lang="en-US" sz="1200" kern="1200" dirty="0" smtClean="0">
                <a:solidFill>
                  <a:schemeClr val="tx1"/>
                </a:solidFill>
                <a:effectLst/>
                <a:latin typeface="+mn-lt"/>
                <a:ea typeface="+mn-ea"/>
                <a:cs typeface="+mn-cs"/>
              </a:rPr>
              <a:t>Inpatient Medications	</a:t>
            </a:r>
            <a:r>
              <a:rPr lang="en-US" sz="1200" b="1" kern="1200" dirty="0" smtClean="0">
                <a:solidFill>
                  <a:schemeClr val="tx1"/>
                </a:solidFill>
                <a:effectLst/>
                <a:latin typeface="+mn-lt"/>
                <a:ea typeface="+mn-ea"/>
                <a:cs typeface="+mn-cs"/>
              </a:rPr>
              <a:t>Scheduling</a:t>
            </a:r>
          </a:p>
          <a:p>
            <a:pPr hangingPunct="0"/>
            <a:r>
              <a:rPr lang="en-US" sz="1200" b="1" kern="1200" dirty="0" smtClean="0">
                <a:solidFill>
                  <a:schemeClr val="tx1"/>
                </a:solidFill>
                <a:effectLst/>
                <a:latin typeface="+mn-lt"/>
                <a:ea typeface="+mn-ea"/>
                <a:cs typeface="+mn-cs"/>
              </a:rPr>
              <a:t>Lab</a:t>
            </a:r>
            <a:r>
              <a:rPr lang="en-US" sz="1200" kern="1200" dirty="0" smtClean="0">
                <a:solidFill>
                  <a:schemeClr val="tx1"/>
                </a:solidFill>
                <a:effectLst/>
                <a:latin typeface="+mn-lt"/>
                <a:ea typeface="+mn-ea"/>
                <a:cs typeface="+mn-cs"/>
              </a:rPr>
              <a:t>		Social Work</a:t>
            </a:r>
          </a:p>
          <a:p>
            <a:pPr hangingPunct="0"/>
            <a:r>
              <a:rPr lang="en-US" sz="1200" kern="1200" dirty="0" smtClean="0">
                <a:solidFill>
                  <a:schemeClr val="tx1"/>
                </a:solidFill>
                <a:effectLst/>
                <a:latin typeface="+mn-lt"/>
                <a:ea typeface="+mn-ea"/>
                <a:cs typeface="+mn-cs"/>
              </a:rPr>
              <a:t>Medicine		Surgery</a:t>
            </a:r>
          </a:p>
          <a:p>
            <a:pPr hangingPunct="0"/>
            <a:r>
              <a:rPr lang="en-US" sz="1200" kern="1200" dirty="0" smtClean="0">
                <a:solidFill>
                  <a:schemeClr val="tx1"/>
                </a:solidFill>
                <a:effectLst/>
                <a:latin typeface="+mn-lt"/>
                <a:ea typeface="+mn-ea"/>
                <a:cs typeface="+mn-cs"/>
              </a:rPr>
              <a:t>Mental Health	VISTA Imaging</a:t>
            </a:r>
          </a:p>
          <a:p>
            <a:pPr hangingPunct="0"/>
            <a:r>
              <a:rPr lang="en-US" sz="1200" kern="1200" dirty="0" smtClean="0">
                <a:solidFill>
                  <a:schemeClr val="tx1"/>
                </a:solidFill>
                <a:effectLst/>
                <a:latin typeface="+mn-lt"/>
                <a:ea typeface="+mn-ea"/>
                <a:cs typeface="+mn-cs"/>
              </a:rPr>
              <a:t>Nursing (Vital Signs)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before we go any further I would like to do a poll to find out who my targeted audience</a:t>
            </a:r>
            <a:r>
              <a:rPr lang="en-US" sz="1200" kern="1200" baseline="0" dirty="0" smtClean="0">
                <a:solidFill>
                  <a:schemeClr val="tx1"/>
                </a:solidFill>
                <a:effectLst/>
                <a:latin typeface="+mn-lt"/>
                <a:ea typeface="+mn-ea"/>
                <a:cs typeface="+mn-cs"/>
              </a:rPr>
              <a:t> is for this presentation today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574752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Just to reiterate, by selecting the “Create/Modify Health Summary Type”</a:t>
            </a:r>
          </a:p>
          <a:p>
            <a:endParaRPr lang="en-US" sz="1200" b="0" i="0" u="none" strike="noStrike" kern="1200" baseline="0" dirty="0" smtClean="0">
              <a:solidFill>
                <a:schemeClr val="tx1"/>
              </a:solidFill>
              <a:latin typeface="+mn-lt"/>
              <a:ea typeface="+mn-ea"/>
              <a:cs typeface="+mn-cs"/>
            </a:endParaRPr>
          </a:p>
          <a:p>
            <a:pPr hangingPunct="0"/>
            <a:r>
              <a:rPr lang="en-US" sz="1200" kern="1200" dirty="0" smtClean="0">
                <a:solidFill>
                  <a:schemeClr val="tx1"/>
                </a:solidFill>
                <a:effectLst/>
                <a:latin typeface="+mn-lt"/>
                <a:ea typeface="+mn-ea"/>
                <a:cs typeface="+mn-cs"/>
              </a:rPr>
              <a:t>The User can:</a:t>
            </a:r>
          </a:p>
          <a:p>
            <a:pPr hangingPunct="0"/>
            <a:r>
              <a:rPr lang="en-US" sz="1200" kern="1200" dirty="0" smtClean="0">
                <a:solidFill>
                  <a:schemeClr val="tx1"/>
                </a:solidFill>
                <a:effectLst/>
                <a:latin typeface="+mn-lt"/>
                <a:ea typeface="+mn-ea"/>
                <a:cs typeface="+mn-cs"/>
              </a:rPr>
              <a:t> </a:t>
            </a:r>
          </a:p>
          <a:p>
            <a:pPr marL="171450" lvl="0" indent="-171450" hangingPunct="0">
              <a:buFont typeface="Arial" panose="020B0604020202020204" pitchFamily="34" charset="0"/>
              <a:buChar char="•"/>
            </a:pPr>
            <a:r>
              <a:rPr lang="en-US" sz="1200" kern="1200" dirty="0" smtClean="0">
                <a:solidFill>
                  <a:schemeClr val="tx1"/>
                </a:solidFill>
                <a:effectLst/>
                <a:latin typeface="+mn-lt"/>
                <a:ea typeface="+mn-ea"/>
                <a:cs typeface="+mn-cs"/>
              </a:rPr>
              <a:t>Create a new health summary type by </a:t>
            </a:r>
            <a:r>
              <a:rPr lang="en-US" sz="1200" i="1" kern="1200" dirty="0" smtClean="0">
                <a:solidFill>
                  <a:schemeClr val="tx1"/>
                </a:solidFill>
                <a:effectLst/>
                <a:latin typeface="+mn-lt"/>
                <a:ea typeface="+mn-ea"/>
                <a:cs typeface="+mn-cs"/>
              </a:rPr>
              <a:t>copying</a:t>
            </a:r>
            <a:r>
              <a:rPr lang="en-US" sz="1200" kern="1200" dirty="0" smtClean="0">
                <a:solidFill>
                  <a:schemeClr val="tx1"/>
                </a:solidFill>
                <a:effectLst/>
                <a:latin typeface="+mn-lt"/>
                <a:ea typeface="+mn-ea"/>
                <a:cs typeface="+mn-cs"/>
              </a:rPr>
              <a:t> all or a few components from an existing health summary type.</a:t>
            </a:r>
          </a:p>
          <a:p>
            <a:pPr marL="171450" lvl="0" indent="-171450" hangingPunct="0">
              <a:buFont typeface="Arial" panose="020B0604020202020204" pitchFamily="34" charset="0"/>
              <a:buChar char="•"/>
            </a:pPr>
            <a:r>
              <a:rPr lang="en-US" sz="1200" kern="1200" dirty="0" smtClean="0">
                <a:solidFill>
                  <a:schemeClr val="tx1"/>
                </a:solidFill>
                <a:effectLst/>
                <a:latin typeface="+mn-lt"/>
                <a:ea typeface="+mn-ea"/>
                <a:cs typeface="+mn-cs"/>
              </a:rPr>
              <a:t>Create a new health summary type from </a:t>
            </a:r>
            <a:r>
              <a:rPr lang="en-US" sz="1200" i="1" kern="1200" dirty="0" smtClean="0">
                <a:solidFill>
                  <a:schemeClr val="tx1"/>
                </a:solidFill>
                <a:effectLst/>
                <a:latin typeface="+mn-lt"/>
                <a:ea typeface="+mn-ea"/>
                <a:cs typeface="+mn-cs"/>
              </a:rPr>
              <a:t>scratch</a:t>
            </a:r>
            <a:r>
              <a:rPr lang="en-US" sz="1200" kern="1200" dirty="0" smtClean="0">
                <a:solidFill>
                  <a:schemeClr val="tx1"/>
                </a:solidFill>
                <a:effectLst/>
                <a:latin typeface="+mn-lt"/>
                <a:ea typeface="+mn-ea"/>
                <a:cs typeface="+mn-cs"/>
              </a:rPr>
              <a:t>, by selecting components one at a time and defining the occurrences, time limits, and selection items.</a:t>
            </a:r>
          </a:p>
          <a:p>
            <a:pPr marL="171450" lvl="0" indent="-171450" hangingPunct="0">
              <a:buFont typeface="Arial" panose="020B0604020202020204" pitchFamily="34" charset="0"/>
              <a:buChar char="•"/>
            </a:pPr>
            <a:r>
              <a:rPr lang="en-US" sz="1200" kern="1200" dirty="0" smtClean="0">
                <a:solidFill>
                  <a:schemeClr val="tx1"/>
                </a:solidFill>
                <a:effectLst/>
                <a:latin typeface="+mn-lt"/>
                <a:ea typeface="+mn-ea"/>
                <a:cs typeface="+mn-cs"/>
              </a:rPr>
              <a:t>Modify an existing health summary type.</a:t>
            </a:r>
          </a:p>
          <a:p>
            <a:pPr marL="0" lvl="0" indent="0" hangingPunct="0">
              <a:buFont typeface="Arial" panose="020B0604020202020204" pitchFamily="34" charset="0"/>
              <a:buNone/>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716970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next step is to select a new name for a Health Summary Type.</a:t>
            </a:r>
            <a:r>
              <a:rPr lang="en-US" sz="1200" kern="1200" baseline="0" dirty="0" smtClean="0">
                <a:solidFill>
                  <a:schemeClr val="tx1"/>
                </a:solidFill>
                <a:effectLst/>
                <a:latin typeface="+mn-lt"/>
                <a:ea typeface="+mn-ea"/>
                <a:cs typeface="+mn-cs"/>
              </a:rPr>
              <a:t>  For this exercise I have chosen ORTHO ZZTEST</a:t>
            </a:r>
          </a:p>
          <a:p>
            <a:pPr marL="228600" marR="0" indent="-228600" algn="l" defTabSz="914400" rtl="0" eaLnBrk="1" fontAlgn="auto" latinLnBrk="0" hangingPunct="1">
              <a:lnSpc>
                <a:spcPct val="100000"/>
              </a:lnSpc>
              <a:spcBef>
                <a:spcPts val="0"/>
              </a:spcBef>
              <a:spcAft>
                <a:spcPts val="0"/>
              </a:spcAft>
              <a:buClrTx/>
              <a:buSzTx/>
              <a:buFontTx/>
              <a:buAutoNum type="arabicPeriod" startAt="2"/>
              <a:tabLst/>
              <a:defRPr/>
            </a:pPr>
            <a:endParaRPr lang="en-US" sz="1200" kern="1200" baseline="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ORTHO ZZTEST is the NAME of the Health Summary Type. This name will appear in the health summary header. The word “CONFIDENTIAL” will appear in front of this name and the word “SUMMARY” will appear at the end to complete the header.</a:t>
            </a:r>
          </a:p>
          <a:p>
            <a:pPr hangingPunct="0"/>
            <a:r>
              <a:rPr lang="en-US" sz="1200" kern="1200" dirty="0" smtClean="0">
                <a:solidFill>
                  <a:schemeClr val="tx1"/>
                </a:solidFill>
                <a:effectLst/>
                <a:latin typeface="+mn-lt"/>
                <a:ea typeface="+mn-ea"/>
                <a:cs typeface="+mn-cs"/>
              </a:rPr>
              <a:t>Name entered:  ORTHO ZZTEST</a:t>
            </a:r>
          </a:p>
          <a:p>
            <a:r>
              <a:rPr lang="en-US" sz="1200" kern="1200" dirty="0" smtClean="0">
                <a:solidFill>
                  <a:schemeClr val="tx1"/>
                </a:solidFill>
                <a:effectLst/>
                <a:latin typeface="+mn-lt"/>
                <a:ea typeface="+mn-ea"/>
                <a:cs typeface="+mn-cs"/>
              </a:rPr>
              <a:t>Generated Health Summary header: CONFIDENTIAL ORTHO ZZTEST SUMMARY</a:t>
            </a:r>
          </a:p>
          <a:p>
            <a:endParaRPr lang="en-US" dirty="0"/>
          </a:p>
        </p:txBody>
      </p:sp>
    </p:spTree>
    <p:extLst>
      <p:ext uri="{BB962C8B-B14F-4D97-AF65-F5344CB8AC3E}">
        <p14:creationId xmlns:p14="http://schemas.microsoft.com/office/powerpoint/2010/main" val="56147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3. </a:t>
            </a:r>
            <a:r>
              <a:rPr lang="en-US" sz="1200" kern="1200" dirty="0" smtClean="0">
                <a:solidFill>
                  <a:schemeClr val="tx1"/>
                </a:solidFill>
                <a:effectLst/>
                <a:latin typeface="+mn-lt"/>
                <a:ea typeface="+mn-ea"/>
                <a:cs typeface="+mn-cs"/>
              </a:rPr>
              <a:t>Enter a title if you wish to replace NAME with the title in the health summary header. For example, if you enter the Name as ORTHO, and the Title as Outpatient Treatment, the header that will be shown will be CONFIDENTIAL OUTPATIENT TREATMENT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SUMMARY.</a:t>
            </a:r>
          </a:p>
          <a:p>
            <a:endParaRPr lang="en-US" dirty="0"/>
          </a:p>
        </p:txBody>
      </p:sp>
    </p:spTree>
    <p:extLst>
      <p:ext uri="{BB962C8B-B14F-4D97-AF65-F5344CB8AC3E}">
        <p14:creationId xmlns:p14="http://schemas.microsoft.com/office/powerpoint/2010/main" val="23042447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sz="1200" kern="1200" dirty="0" smtClean="0">
                <a:solidFill>
                  <a:schemeClr val="tx1"/>
                </a:solidFill>
                <a:effectLst/>
                <a:latin typeface="+mn-lt"/>
                <a:ea typeface="+mn-ea"/>
                <a:cs typeface="+mn-cs"/>
              </a:rPr>
              <a:t>Enter yes or no to the prompt about whether to suppress components’ headings when those components don’t contain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health summary types that are displayed on the screen, this component will still be displayed with a “No data available” message. This is done to eliminate confusion that may occur when jumping between components.</a:t>
            </a:r>
          </a:p>
          <a:p>
            <a:endParaRPr lang="en-US" dirty="0"/>
          </a:p>
        </p:txBody>
      </p:sp>
    </p:spTree>
    <p:extLst>
      <p:ext uri="{BB962C8B-B14F-4D97-AF65-F5344CB8AC3E}">
        <p14:creationId xmlns:p14="http://schemas.microsoft.com/office/powerpoint/2010/main" val="4892564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hangingPunct="0"/>
            <a:r>
              <a:rPr lang="en-US" sz="1200" b="1" kern="1200" dirty="0" smtClean="0">
                <a:solidFill>
                  <a:schemeClr val="tx1"/>
                </a:solidFill>
                <a:effectLst/>
                <a:latin typeface="+mn-lt"/>
                <a:ea typeface="+mn-ea"/>
                <a:cs typeface="+mn-cs"/>
              </a:rPr>
              <a:t>5. </a:t>
            </a:r>
            <a:r>
              <a:rPr lang="en-US" sz="1200" kern="1200" dirty="0" smtClean="0">
                <a:solidFill>
                  <a:schemeClr val="tx1"/>
                </a:solidFill>
                <a:effectLst/>
                <a:latin typeface="+mn-lt"/>
                <a:ea typeface="+mn-ea"/>
                <a:cs typeface="+mn-cs"/>
              </a:rPr>
              <a:t> Enter  0</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 or 2 to the prompt about suppressing sensitive print data. Depending on the response to this question, the SSN/DOB information will appear in one of the following formats on printed Health Summaries.</a:t>
            </a:r>
          </a:p>
          <a:p>
            <a:pPr marL="0" marR="0" indent="0" algn="l" defTabSz="914400" rtl="0" eaLnBrk="1" fontAlgn="auto" latinLnBrk="0" hangingPunct="0">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0">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0. Full 9 digit SSN and full DOB</a:t>
            </a:r>
          </a:p>
          <a:p>
            <a:pPr hangingPunct="0"/>
            <a:r>
              <a:rPr lang="en-US" sz="1200" kern="1200" dirty="0" smtClean="0">
                <a:solidFill>
                  <a:schemeClr val="tx1"/>
                </a:solidFill>
                <a:effectLst/>
                <a:latin typeface="+mn-lt"/>
                <a:ea typeface="+mn-ea"/>
                <a:cs typeface="+mn-cs"/>
              </a:rPr>
              <a:t>1. 4 digit SSN and No DOB</a:t>
            </a:r>
          </a:p>
          <a:p>
            <a:pPr hangingPunct="0"/>
            <a:r>
              <a:rPr lang="en-US" sz="1200" kern="1200" dirty="0" smtClean="0">
                <a:solidFill>
                  <a:schemeClr val="tx1"/>
                </a:solidFill>
                <a:effectLst/>
                <a:latin typeface="+mn-lt"/>
                <a:ea typeface="+mn-ea"/>
                <a:cs typeface="+mn-cs"/>
              </a:rPr>
              <a:t>2. No SSN and No DOB</a:t>
            </a:r>
          </a:p>
          <a:p>
            <a:endParaRPr lang="en-US" dirty="0"/>
          </a:p>
        </p:txBody>
      </p:sp>
    </p:spTree>
    <p:extLst>
      <p:ext uri="{BB962C8B-B14F-4D97-AF65-F5344CB8AC3E}">
        <p14:creationId xmlns:p14="http://schemas.microsoft.com/office/powerpoint/2010/main" val="2066233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6. </a:t>
            </a:r>
            <a:r>
              <a:rPr lang="en-US" sz="1200" kern="1200" dirty="0" smtClean="0">
                <a:solidFill>
                  <a:schemeClr val="tx1"/>
                </a:solidFill>
                <a:effectLst/>
                <a:latin typeface="+mn-lt"/>
                <a:ea typeface="+mn-ea"/>
                <a:cs typeface="+mn-cs"/>
              </a:rPr>
              <a:t>Enter Lock and Owner, if appropriate.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Enter a LOCK if you wish to restrict edit/delete access to your health summary type. You must hold the GMTSMGR security key to enter a lock. You are automatically considered the owner, unless you hold the GMTSMGR key. If you hold the GMTSMGR key you have to designate yourself or someone else as the owner.</a:t>
            </a:r>
          </a:p>
          <a:p>
            <a:endParaRPr lang="en-US" dirty="0"/>
          </a:p>
        </p:txBody>
      </p:sp>
    </p:spTree>
    <p:extLst>
      <p:ext uri="{BB962C8B-B14F-4D97-AF65-F5344CB8AC3E}">
        <p14:creationId xmlns:p14="http://schemas.microsoft.com/office/powerpoint/2010/main" val="30191246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7. </a:t>
            </a:r>
            <a:r>
              <a:rPr lang="en-US" sz="1200" kern="1200" dirty="0" smtClean="0">
                <a:solidFill>
                  <a:schemeClr val="tx1"/>
                </a:solidFill>
                <a:effectLst/>
                <a:latin typeface="+mn-lt"/>
                <a:ea typeface="+mn-ea"/>
                <a:cs typeface="+mn-cs"/>
              </a:rPr>
              <a:t>If you want to copy components from an existing Health Summary Type, accept the default at the “Do you wish to copy COMPONENTS from an existing Health Summary Type?” question and then hit your enter key.</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After you hit your enter key type in the name of the component that you want to copy and as you can see for this example I selected “SAMPLE 1” since I know it has all the components that I want for this Health Summary Type.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Hit your enter key at the OK?  YES// prompt and then you will see a list of your components under the “Sample 1” Health Summary Type.</a:t>
            </a:r>
            <a:endParaRPr lang="en-US"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8340571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Okay</a:t>
            </a:r>
            <a:r>
              <a:rPr lang="en-US" baseline="0" dirty="0" smtClean="0"/>
              <a:t> now you can s</a:t>
            </a:r>
            <a:r>
              <a:rPr lang="en-US" dirty="0" smtClean="0"/>
              <a:t>elect the components you want to include in your new type.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Remember</a:t>
            </a:r>
            <a:r>
              <a:rPr lang="en-US" baseline="0" dirty="0" smtClean="0"/>
              <a:t> y</a:t>
            </a:r>
            <a:r>
              <a:rPr lang="en-US" dirty="0" smtClean="0"/>
              <a:t>ou can only select components to copy that</a:t>
            </a:r>
            <a:r>
              <a:rPr lang="en-US" baseline="0" dirty="0" smtClean="0"/>
              <a:t> are already a part of the “</a:t>
            </a:r>
            <a:r>
              <a:rPr lang="en-US" dirty="0" smtClean="0"/>
              <a:t>SAMPLE 1” health summary type.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need to add a component that is  “NOT” in the SAMPLE 1 health summary type, you can do so at the next “</a:t>
            </a:r>
            <a:r>
              <a:rPr lang="en-US" sz="1200" kern="1200" dirty="0" smtClean="0">
                <a:solidFill>
                  <a:schemeClr val="tx1"/>
                </a:solidFill>
                <a:effectLst/>
                <a:latin typeface="+mn-lt"/>
                <a:ea typeface="+mn-ea"/>
                <a:cs typeface="+mn-cs"/>
              </a:rPr>
              <a:t>Select COMPONENTS(S):” prompt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this exercise we are going to can enter “ALL” at this prompt to select all the components in the this health summary type.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you will receive</a:t>
            </a:r>
            <a:r>
              <a:rPr lang="en-US" sz="1200" kern="1200" baseline="0" dirty="0" smtClean="0">
                <a:solidFill>
                  <a:schemeClr val="tx1"/>
                </a:solidFill>
                <a:effectLst/>
                <a:latin typeface="+mn-lt"/>
                <a:ea typeface="+mn-ea"/>
                <a:cs typeface="+mn-cs"/>
              </a:rPr>
              <a:t> the message “Loading components into the Health Summary Type with defaults”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Next you will received the “Do you wish to review the Summary Type structure before continuing? NO// YES”  (which is defaulted to NO but type YES)</a:t>
            </a:r>
            <a:endParaRPr lang="en-US"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8592841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will then see a list of the parameters you have chosen, followed by a list of the components and their selection items.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Type</a:t>
            </a:r>
            <a:r>
              <a:rPr lang="en-US" sz="1200" kern="1200" baseline="0" dirty="0" smtClean="0">
                <a:solidFill>
                  <a:schemeClr val="tx1"/>
                </a:solidFill>
                <a:effectLst/>
                <a:latin typeface="+mn-lt"/>
                <a:ea typeface="+mn-ea"/>
                <a:cs typeface="+mn-cs"/>
              </a:rPr>
              <a:t> Name:  ORTHO ZZTEST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Title:  OUTPATIENT TREATMENT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Owner:  HUGHES, RIKKITA Y</a:t>
            </a:r>
            <a:endParaRPr lang="en-US" sz="1200" kern="1200" dirty="0" smtClean="0">
              <a:solidFill>
                <a:schemeClr val="tx1"/>
              </a:solidFill>
              <a:effectLst/>
              <a:latin typeface="+mn-lt"/>
              <a:ea typeface="+mn-ea"/>
              <a:cs typeface="+mn-cs"/>
            </a:endParaRPr>
          </a:p>
          <a:p>
            <a:r>
              <a:rPr lang="en-US" dirty="0" smtClean="0"/>
              <a:t>SUPPRESS PRINT OF COMPONENTS WITHOUT DATA:  yes</a:t>
            </a:r>
          </a:p>
          <a:p>
            <a:r>
              <a:rPr lang="en-US" dirty="0" smtClean="0"/>
              <a:t>SUPPRESS SENSITIVE PRINT DATA:  9 DIGIT SSN</a:t>
            </a:r>
          </a:p>
          <a:p>
            <a:endParaRPr lang="en-US" dirty="0" smtClean="0"/>
          </a:p>
          <a:p>
            <a:r>
              <a:rPr lang="en-US" dirty="0" smtClean="0"/>
              <a:t>Also,</a:t>
            </a:r>
            <a:r>
              <a:rPr lang="en-US" baseline="0" dirty="0" smtClean="0"/>
              <a:t> you can see the sequence or order of your components in addition to the Max Occ and Time limit.</a:t>
            </a:r>
            <a:endParaRPr lang="en-US" dirty="0"/>
          </a:p>
        </p:txBody>
      </p:sp>
    </p:spTree>
    <p:extLst>
      <p:ext uri="{BB962C8B-B14F-4D97-AF65-F5344CB8AC3E}">
        <p14:creationId xmlns:p14="http://schemas.microsoft.com/office/powerpoint/2010/main" val="3377280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Now after you hit</a:t>
            </a:r>
            <a:r>
              <a:rPr lang="en-US" sz="1200" b="0" kern="1200" baseline="0" dirty="0" smtClean="0">
                <a:solidFill>
                  <a:schemeClr val="tx1"/>
                </a:solidFill>
                <a:effectLst/>
                <a:latin typeface="+mn-lt"/>
                <a:ea typeface="+mn-ea"/>
                <a:cs typeface="+mn-cs"/>
              </a:rPr>
              <a:t> the enter key y</a:t>
            </a:r>
            <a:r>
              <a:rPr lang="en-US" sz="1200" b="0" kern="1200" dirty="0" smtClean="0">
                <a:solidFill>
                  <a:schemeClr val="tx1"/>
                </a:solidFill>
                <a:effectLst/>
                <a:latin typeface="+mn-lt"/>
                <a:ea typeface="+mn-ea"/>
                <a:cs typeface="+mn-cs"/>
              </a:rPr>
              <a:t>ou </a:t>
            </a:r>
            <a:r>
              <a:rPr lang="en-US" sz="1200" kern="1200" dirty="0" smtClean="0">
                <a:solidFill>
                  <a:schemeClr val="tx1"/>
                </a:solidFill>
                <a:effectLst/>
                <a:latin typeface="+mn-lt"/>
                <a:ea typeface="+mn-ea"/>
                <a:cs typeface="+mn-cs"/>
              </a:rPr>
              <a:t>can now enter components that “are not” in the SAMPLE 1 Health Summary Type.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will also be prompted to enter the SUMMARY ORDER, OCCURRENCE LIMIT, TIME LIMIT, and HEADER NAME, and then asked if you wish to review the Summary Type structure.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chose</a:t>
            </a:r>
            <a:r>
              <a:rPr lang="en-US" sz="1200" kern="1200" baseline="0" dirty="0" smtClean="0">
                <a:solidFill>
                  <a:schemeClr val="tx1"/>
                </a:solidFill>
                <a:effectLst/>
                <a:latin typeface="+mn-lt"/>
                <a:ea typeface="+mn-ea"/>
                <a:cs typeface="+mn-cs"/>
              </a:rPr>
              <a:t> to enter VS for “Vital Signs” as a new component and noticed that it provided me with 3 options so I am selected “1” for Vital Signs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Notice the 1Y?? Here and that is to show that when you enter information that is not appropriate for that prompt it has a delicate way of letting you know that it is looking for a different type of input and it is followed up with a brief description as well.  Then it will provide you another opportunity to enter the correct information that is appropriate for that prompt and in this case I chose 5 occurrences.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Next I entered 1Y</a:t>
            </a:r>
            <a:r>
              <a:rPr lang="en-US" sz="1200" kern="1200" baseline="0" dirty="0" smtClean="0">
                <a:solidFill>
                  <a:schemeClr val="tx1"/>
                </a:solidFill>
                <a:effectLst/>
                <a:latin typeface="+mn-lt"/>
                <a:ea typeface="+mn-ea"/>
                <a:cs typeface="+mn-cs"/>
              </a:rPr>
              <a:t> as my Time Limit (notice no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Next is the default of “Vital Signs” shows as the “Header Name”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finally another opportunity to enter a “new” component.  When you are done with your components you will get the: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“Do you wish to review the Summary Type structure before continuing? NO// YES” </a:t>
            </a:r>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707045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t>Have you</a:t>
            </a:r>
            <a:r>
              <a:rPr lang="en-US" sz="1200" baseline="0" dirty="0" smtClean="0"/>
              <a:t> ever c</a:t>
            </a:r>
            <a:r>
              <a:rPr lang="en-US" sz="1200" dirty="0" smtClean="0"/>
              <a:t>reated or built</a:t>
            </a:r>
            <a:r>
              <a:rPr lang="en-US" sz="1200" baseline="0" dirty="0" smtClean="0"/>
              <a:t> </a:t>
            </a:r>
            <a:r>
              <a:rPr lang="en-US" sz="1200" dirty="0" smtClean="0"/>
              <a:t>a Health Summary?</a:t>
            </a:r>
          </a:p>
          <a:p>
            <a:pPr marL="1314450" lvl="2" indent="-514350">
              <a:buFont typeface="+mj-lt"/>
              <a:buAutoNum type="alphaUcPeriod"/>
            </a:pPr>
            <a:r>
              <a:rPr lang="en-US" sz="1200" dirty="0" smtClean="0"/>
              <a:t>YES</a:t>
            </a:r>
          </a:p>
          <a:p>
            <a:pPr marL="1314450" lvl="2" indent="-514350">
              <a:buFont typeface="+mj-lt"/>
              <a:buAutoNum type="alphaUcPeriod"/>
            </a:pPr>
            <a:r>
              <a:rPr lang="en-US" sz="1200" dirty="0" smtClean="0"/>
              <a:t>NO</a:t>
            </a:r>
          </a:p>
          <a:p>
            <a:endParaRPr lang="en-US" sz="1200" dirty="0" smtClean="0"/>
          </a:p>
          <a:p>
            <a:r>
              <a:rPr lang="en-US" sz="1200" dirty="0" smtClean="0"/>
              <a:t>I will give you a moment to</a:t>
            </a:r>
            <a:r>
              <a:rPr lang="en-US" sz="1200" baseline="0" dirty="0" smtClean="0"/>
              <a:t> submit your answer.  While you are doing that let us explore the Value of Health Summaries..</a:t>
            </a:r>
            <a:endParaRPr lang="en-US" sz="1200" dirty="0"/>
          </a:p>
        </p:txBody>
      </p:sp>
      <p:sp>
        <p:nvSpPr>
          <p:cNvPr id="4" name="Slide Number Placeholder 3"/>
          <p:cNvSpPr>
            <a:spLocks noGrp="1"/>
          </p:cNvSpPr>
          <p:nvPr>
            <p:ph type="sldNum" sz="quarter" idx="10"/>
          </p:nvPr>
        </p:nvSpPr>
        <p:spPr/>
        <p:txBody>
          <a:bodyPr/>
          <a:lstStyle/>
          <a:p>
            <a:fld id="{08AA51C3-518F-4F0D-B932-9AF47A2C9D15}" type="slidenum">
              <a:rPr lang="en-US" smtClean="0"/>
              <a:t>5</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Once</a:t>
            </a:r>
            <a:r>
              <a:rPr lang="en-US" baseline="0" dirty="0" smtClean="0"/>
              <a:t> again you will get a complete print out of your selections and you can also see the new component “VS” for Vital Signs is now a part of ORTHO Report and now you are complete with “Building” your health summary by using the copying method.</a:t>
            </a:r>
          </a:p>
          <a:p>
            <a:endParaRPr lang="en-US" baseline="0" dirty="0" smtClean="0"/>
          </a:p>
          <a:p>
            <a:r>
              <a:rPr lang="en-US" baseline="0" dirty="0" smtClean="0"/>
              <a:t>Now we are going to demonstrate the how to “Build/Create” a health summary from Scratch.</a:t>
            </a:r>
            <a:endParaRPr lang="en-US" dirty="0"/>
          </a:p>
        </p:txBody>
      </p:sp>
    </p:spTree>
    <p:extLst>
      <p:ext uri="{BB962C8B-B14F-4D97-AF65-F5344CB8AC3E}">
        <p14:creationId xmlns:p14="http://schemas.microsoft.com/office/powerpoint/2010/main" val="6817522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Example 2 — </a:t>
            </a:r>
            <a:r>
              <a:rPr lang="en-US" sz="1200" i="1" kern="1200" dirty="0" smtClean="0">
                <a:solidFill>
                  <a:schemeClr val="tx1"/>
                </a:solidFill>
                <a:effectLst/>
                <a:latin typeface="+mn-lt"/>
                <a:ea typeface="+mn-ea"/>
                <a:cs typeface="+mn-cs"/>
              </a:rPr>
              <a:t>Creating a Health Summary Type from scratch:</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will simply go back to your “Create/Modify</a:t>
            </a:r>
            <a:r>
              <a:rPr lang="en-US" sz="1200" kern="1200" baseline="0" dirty="0" smtClean="0">
                <a:solidFill>
                  <a:schemeClr val="tx1"/>
                </a:solidFill>
                <a:effectLst/>
                <a:latin typeface="+mn-lt"/>
                <a:ea typeface="+mn-ea"/>
                <a:cs typeface="+mn-cs"/>
              </a:rPr>
              <a:t> Health Summary Type option under the “Build Health Summary Type Menu”</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At the</a:t>
            </a:r>
            <a:r>
              <a:rPr lang="en-US" sz="1200" kern="1200" baseline="0" dirty="0" smtClean="0">
                <a:solidFill>
                  <a:schemeClr val="tx1"/>
                </a:solidFill>
                <a:effectLst/>
                <a:latin typeface="+mn-lt"/>
                <a:ea typeface="+mn-ea"/>
                <a:cs typeface="+mn-cs"/>
              </a:rPr>
              <a:t> “Select Health Summary Type:” prompt you will provide your new name and notice that I have selected “</a:t>
            </a:r>
            <a:r>
              <a:rPr lang="en-US" sz="1200" kern="1200" dirty="0" smtClean="0">
                <a:solidFill>
                  <a:schemeClr val="tx1"/>
                </a:solidFill>
                <a:effectLst/>
                <a:latin typeface="+mn-lt"/>
                <a:ea typeface="+mn-ea"/>
                <a:cs typeface="+mn-cs"/>
              </a:rPr>
              <a:t>ORTHO 2 ZZTEST” as the NAME of my new Health Summary Type. </a:t>
            </a: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Remember</a:t>
            </a:r>
            <a:r>
              <a:rPr lang="en-US" sz="1200" kern="1200" baseline="0" dirty="0" smtClean="0">
                <a:solidFill>
                  <a:schemeClr val="tx1"/>
                </a:solidFill>
                <a:effectLst/>
                <a:latin typeface="+mn-lt"/>
                <a:ea typeface="+mn-ea"/>
                <a:cs typeface="+mn-cs"/>
              </a:rPr>
              <a:t> that t</a:t>
            </a:r>
            <a:r>
              <a:rPr lang="en-US" sz="1200" kern="1200" dirty="0" smtClean="0">
                <a:solidFill>
                  <a:schemeClr val="tx1"/>
                </a:solidFill>
                <a:effectLst/>
                <a:latin typeface="+mn-lt"/>
                <a:ea typeface="+mn-ea"/>
                <a:cs typeface="+mn-cs"/>
              </a:rPr>
              <a:t>his name will appear in the health summary header. The word “CONFIDENTIAL” will appear in front of this name and the word “SUMMARY” will appear at the end to complete the header.  Also,</a:t>
            </a:r>
            <a:r>
              <a:rPr lang="en-US" sz="1200" kern="1200" baseline="0" dirty="0" smtClean="0">
                <a:solidFill>
                  <a:schemeClr val="tx1"/>
                </a:solidFill>
                <a:effectLst/>
                <a:latin typeface="+mn-lt"/>
                <a:ea typeface="+mn-ea"/>
                <a:cs typeface="+mn-cs"/>
              </a:rPr>
              <a:t> notice that it ask “Are you adding “ORTHO 2 ZZTEST” as a new HEALTH SUMMARY TYPE” with the default of sequence (see the 784</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listed?).  You will simply type YES to accept the new name.</a:t>
            </a:r>
          </a:p>
          <a:p>
            <a:pPr hangingPunct="0"/>
            <a:endParaRPr lang="en-US" sz="1200" kern="1200" baseline="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Name entered:  ORTHO 2 ZZTEST</a:t>
            </a:r>
          </a:p>
          <a:p>
            <a:r>
              <a:rPr lang="en-US" sz="1200" kern="1200" dirty="0" smtClean="0">
                <a:solidFill>
                  <a:schemeClr val="tx1"/>
                </a:solidFill>
                <a:effectLst/>
                <a:latin typeface="+mn-lt"/>
                <a:ea typeface="+mn-ea"/>
                <a:cs typeface="+mn-cs"/>
              </a:rPr>
              <a:t>Generated Health Summary header: CONFIDENTIAL ORTHO 2 ZZTEST SUMMARY</a:t>
            </a:r>
          </a:p>
          <a:p>
            <a:endParaRPr lang="en-US" dirty="0"/>
          </a:p>
        </p:txBody>
      </p:sp>
    </p:spTree>
    <p:extLst>
      <p:ext uri="{BB962C8B-B14F-4D97-AF65-F5344CB8AC3E}">
        <p14:creationId xmlns:p14="http://schemas.microsoft.com/office/powerpoint/2010/main" val="56147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a:t>
            </a:r>
            <a:r>
              <a:rPr lang="en-US" baseline="0" dirty="0" smtClean="0"/>
              <a:t> you see “ORTHO 2 ZZTEST” as the default component name.</a:t>
            </a:r>
          </a:p>
          <a:p>
            <a:endParaRPr lang="en-US" baseline="0" dirty="0" smtClean="0"/>
          </a:p>
          <a:p>
            <a:pPr marL="228600" marR="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sz="1200" kern="1200" dirty="0" smtClean="0">
                <a:solidFill>
                  <a:schemeClr val="tx1"/>
                </a:solidFill>
                <a:effectLst/>
                <a:latin typeface="+mn-lt"/>
                <a:ea typeface="+mn-ea"/>
                <a:cs typeface="+mn-cs"/>
              </a:rPr>
              <a:t>Enter yes or no to the prompt about whether to suppress components’ headings when those components don’t contain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health summary types that are displayed on the screen, this component will still be displayed with a “No data available” message. This is done to eliminate confusion that may occur when jumping between components</a:t>
            </a:r>
            <a:endParaRPr lang="en-US" dirty="0"/>
          </a:p>
        </p:txBody>
      </p:sp>
    </p:spTree>
    <p:extLst>
      <p:ext uri="{BB962C8B-B14F-4D97-AF65-F5344CB8AC3E}">
        <p14:creationId xmlns:p14="http://schemas.microsoft.com/office/powerpoint/2010/main" val="38759991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Just a quick</a:t>
            </a:r>
            <a:r>
              <a:rPr lang="en-US" baseline="0" dirty="0" smtClean="0"/>
              <a:t> look at what the “</a:t>
            </a:r>
            <a:r>
              <a:rPr lang="en-US" sz="1200" kern="1200" dirty="0" smtClean="0">
                <a:solidFill>
                  <a:schemeClr val="tx1"/>
                </a:solidFill>
                <a:effectLst/>
                <a:latin typeface="+mn-lt"/>
                <a:ea typeface="+mn-ea"/>
                <a:cs typeface="+mn-cs"/>
              </a:rPr>
              <a:t>SUPPRESS PRINT OF COMPONENTS WITHOUT DATA” prompt</a:t>
            </a:r>
            <a:r>
              <a:rPr lang="en-US" sz="1200" kern="1200" baseline="0" dirty="0" smtClean="0">
                <a:solidFill>
                  <a:schemeClr val="tx1"/>
                </a:solidFill>
                <a:effectLst/>
                <a:latin typeface="+mn-lt"/>
                <a:ea typeface="+mn-ea"/>
                <a:cs typeface="+mn-cs"/>
              </a:rPr>
              <a:t> will show if there is no data.  Notice the statement “No data available” under the VS – Vi9tal Signs heading?  This is what happens when you select YES for the </a:t>
            </a:r>
            <a:r>
              <a:rPr lang="en-US" baseline="0" dirty="0" smtClean="0"/>
              <a:t>“</a:t>
            </a:r>
            <a:r>
              <a:rPr lang="en-US" sz="1200" kern="1200" dirty="0" smtClean="0">
                <a:solidFill>
                  <a:schemeClr val="tx1"/>
                </a:solidFill>
                <a:effectLst/>
                <a:latin typeface="+mn-lt"/>
                <a:ea typeface="+mn-ea"/>
                <a:cs typeface="+mn-cs"/>
              </a:rPr>
              <a:t>SUPPRESS PRINT OF COMPONENTS WITHOUT DATA” .</a:t>
            </a:r>
            <a:endParaRPr lang="en-US" dirty="0"/>
          </a:p>
        </p:txBody>
      </p:sp>
    </p:spTree>
    <p:extLst>
      <p:ext uri="{BB962C8B-B14F-4D97-AF65-F5344CB8AC3E}">
        <p14:creationId xmlns:p14="http://schemas.microsoft.com/office/powerpoint/2010/main" val="40368678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Notice for this</a:t>
            </a:r>
            <a:r>
              <a:rPr lang="en-US" baseline="0" dirty="0" smtClean="0"/>
              <a:t> component I selected to have the patient’s sensitive data show up as the 4 digit SSN as oppose to the 9 Digit format from the previous example.</a:t>
            </a:r>
          </a:p>
          <a:p>
            <a:endParaRPr lang="en-US" baseline="0" dirty="0" smtClean="0"/>
          </a:p>
          <a:p>
            <a:r>
              <a:rPr lang="en-US" baseline="0" dirty="0" smtClean="0"/>
              <a:t>I show not to apply a “Lock”:  and it is already defaulted to my name.</a:t>
            </a:r>
          </a:p>
        </p:txBody>
      </p:sp>
    </p:spTree>
    <p:extLst>
      <p:ext uri="{BB962C8B-B14F-4D97-AF65-F5344CB8AC3E}">
        <p14:creationId xmlns:p14="http://schemas.microsoft.com/office/powerpoint/2010/main" val="36304791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Okay we will spend a little time on this slide because it is key</a:t>
            </a:r>
            <a:r>
              <a:rPr lang="en-US" baseline="0" dirty="0" smtClean="0"/>
              <a:t> to creating your new “Health Summary Type”: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a:t>
            </a:r>
            <a:r>
              <a:rPr lang="en-US" baseline="0" dirty="0" smtClean="0"/>
              <a:t> will notice the difference in building a Health Summary Type when using already established components and creating one from scratch when you type “NO” at the prompt that ask you “</a:t>
            </a:r>
            <a:r>
              <a:rPr lang="en-US" sz="1200" kern="1200" dirty="0" smtClean="0">
                <a:solidFill>
                  <a:schemeClr val="tx1"/>
                </a:solidFill>
                <a:effectLst/>
                <a:latin typeface="+mn-lt"/>
                <a:ea typeface="+mn-ea"/>
                <a:cs typeface="+mn-cs"/>
              </a:rPr>
              <a:t>Do you wish to copy COMPONENTS from an existing Health Summary Type? YES// NO”,.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will enable you to start the process</a:t>
            </a:r>
            <a:r>
              <a:rPr lang="en-US" sz="1200" kern="1200" baseline="0" dirty="0" smtClean="0">
                <a:solidFill>
                  <a:schemeClr val="tx1"/>
                </a:solidFill>
                <a:effectLst/>
                <a:latin typeface="+mn-lt"/>
                <a:ea typeface="+mn-ea"/>
                <a:cs typeface="+mn-cs"/>
              </a:rPr>
              <a:t> of </a:t>
            </a:r>
            <a:r>
              <a:rPr lang="en-US" sz="1200" kern="1200" dirty="0" smtClean="0">
                <a:solidFill>
                  <a:schemeClr val="tx1"/>
                </a:solidFill>
                <a:effectLst/>
                <a:latin typeface="+mn-lt"/>
                <a:ea typeface="+mn-ea"/>
                <a:cs typeface="+mn-cs"/>
              </a:rPr>
              <a:t>building/creating your own report from scratch!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Notice that I selected a few components:</a:t>
            </a:r>
            <a:r>
              <a:rPr lang="en-US" sz="1200" kern="1200" baseline="0" dirty="0" smtClean="0">
                <a:solidFill>
                  <a:schemeClr val="tx1"/>
                </a:solidFill>
                <a:effectLst/>
                <a:latin typeface="+mn-lt"/>
                <a:ea typeface="+mn-ea"/>
                <a:cs typeface="+mn-cs"/>
              </a:rPr>
              <a:t>  The first one 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DEM for MAS Demographics, the Summary Order is defaulted for “5” so I kept that one and I kept the default header name as “Demographics” as well</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LAB for LAB ORDERS, Summary Order is defaulted for “10” so I kept that one and notice that it gives me the “Occurrence Limit” and I entered “20” and it also gave me the option of “Time Limit” which I selected “1Y” and I kept the default header name as “Lab Orders” as well</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MRI SCAN – Once again I answered the prompts (15 for Summary Order, 10 for Occurrence Limit, 1Y for Time Limit and kept the default header of MRI SCAN TRVIEW</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Last component is the PN for “PROGRESS NOTES” and noticed that I answered all of the prompts again.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You will receive that beautiful option “</a:t>
            </a:r>
            <a:r>
              <a:rPr lang="en-US" sz="1200" kern="1200" dirty="0" smtClean="0">
                <a:solidFill>
                  <a:schemeClr val="tx1"/>
                </a:solidFill>
                <a:effectLst/>
                <a:latin typeface="+mn-lt"/>
                <a:ea typeface="+mn-ea"/>
                <a:cs typeface="+mn-cs"/>
              </a:rPr>
              <a:t>Do you wish to review the Summary Type structure before continuing? NO// “ if you don’t want to review it just accept the default of now and then you will get the other beautiful message “Please hold on while I resequence the summary order....”</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Now you have completed</a:t>
            </a:r>
            <a:r>
              <a:rPr lang="en-US" sz="1200" kern="1200" baseline="0" dirty="0" smtClean="0">
                <a:solidFill>
                  <a:schemeClr val="tx1"/>
                </a:solidFill>
                <a:effectLst/>
                <a:latin typeface="+mn-lt"/>
                <a:ea typeface="+mn-ea"/>
                <a:cs typeface="+mn-cs"/>
              </a:rPr>
              <a:t> building/creating your new Health Summary Type”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However; if you chose “Yes” to the “</a:t>
            </a:r>
            <a:r>
              <a:rPr lang="en-US" sz="1200" kern="1200" dirty="0" smtClean="0">
                <a:solidFill>
                  <a:schemeClr val="tx1"/>
                </a:solidFill>
                <a:effectLst/>
                <a:latin typeface="+mn-lt"/>
                <a:ea typeface="+mn-ea"/>
                <a:cs typeface="+mn-cs"/>
              </a:rPr>
              <a:t>Do you wish to review the Summary Type structure before continuing? NO// YES” </a:t>
            </a:r>
            <a:r>
              <a:rPr lang="en-US" sz="1200" kern="1200" baseline="0" dirty="0" smtClean="0">
                <a:solidFill>
                  <a:schemeClr val="tx1"/>
                </a:solidFill>
                <a:effectLst/>
                <a:latin typeface="+mn-lt"/>
                <a:ea typeface="+mn-ea"/>
                <a:cs typeface="+mn-cs"/>
              </a:rPr>
              <a:t> then this is what you will see,</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p:txBody>
      </p:sp>
    </p:spTree>
    <p:extLst>
      <p:ext uri="{BB962C8B-B14F-4D97-AF65-F5344CB8AC3E}">
        <p14:creationId xmlns:p14="http://schemas.microsoft.com/office/powerpoint/2010/main" val="16716550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 you can see the overall view of your Health Summary Type and all the options that you selected.</a:t>
            </a:r>
            <a:r>
              <a:rPr lang="en-US" baseline="0" dirty="0" smtClean="0"/>
              <a:t>  </a:t>
            </a:r>
          </a:p>
          <a:p>
            <a:endParaRPr lang="en-US" baseline="0" dirty="0" smtClean="0"/>
          </a:p>
          <a:p>
            <a:r>
              <a:rPr lang="en-US" baseline="0" dirty="0" smtClean="0"/>
              <a:t>You will have another opportunity to view your Header, type Name, Title (which we did not select one) and of course the name of the owner.  Also notice we did not choose to suppress components with without data but we did chose to suppress the sensitive patient data with just showing the 4 digit SSN.</a:t>
            </a:r>
          </a:p>
          <a:p>
            <a:endParaRPr lang="en-US" baseline="0" dirty="0" smtClean="0"/>
          </a:p>
          <a:p>
            <a:r>
              <a:rPr lang="en-US" baseline="0" dirty="0" smtClean="0"/>
              <a:t>Lastly you can see the components that we created as well.</a:t>
            </a:r>
          </a:p>
          <a:p>
            <a:endParaRPr lang="en-US" baseline="0" dirty="0" smtClean="0"/>
          </a:p>
          <a:p>
            <a:r>
              <a:rPr lang="en-US" baseline="0" dirty="0" smtClean="0"/>
              <a:t>Once you are through reviewing your Health Summary Type, you can hit your enter key and it will take you back to the “Select COMPONENT:” prompt. </a:t>
            </a:r>
            <a:endParaRPr lang="en-US" dirty="0"/>
          </a:p>
        </p:txBody>
      </p:sp>
    </p:spTree>
    <p:extLst>
      <p:ext uri="{BB962C8B-B14F-4D97-AF65-F5344CB8AC3E}">
        <p14:creationId xmlns:p14="http://schemas.microsoft.com/office/powerpoint/2010/main" val="5740199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a:t>
            </a:r>
            <a:r>
              <a:rPr lang="en-US" baseline="0" dirty="0" smtClean="0"/>
              <a:t> we will look at an example of how to “Edit” a health summary.</a:t>
            </a:r>
          </a:p>
          <a:p>
            <a:endParaRPr lang="en-US" baseline="0" dirty="0" smtClean="0"/>
          </a:p>
          <a:p>
            <a:r>
              <a:rPr lang="en-US" dirty="0" smtClean="0"/>
              <a:t>On</a:t>
            </a:r>
            <a:r>
              <a:rPr lang="en-US" baseline="0" dirty="0" smtClean="0"/>
              <a:t> this option to edit a Health Summary, I selected the VS (Vital Signs) component and because it is already a part of my Health Summary Type it recognizes it and tells me that it is already a component of this summary.  </a:t>
            </a:r>
          </a:p>
          <a:p>
            <a:endParaRPr lang="en-US" baseline="0" dirty="0" smtClean="0"/>
          </a:p>
          <a:p>
            <a:r>
              <a:rPr lang="en-US" baseline="0" dirty="0" smtClean="0"/>
              <a:t>Then it ask me to select one of the “two” options to either “Edit or Delete” the component.  </a:t>
            </a:r>
          </a:p>
          <a:p>
            <a:endParaRPr lang="en-US" baseline="0" dirty="0" smtClean="0"/>
          </a:p>
          <a:p>
            <a:r>
              <a:rPr lang="en-US" baseline="0" dirty="0" smtClean="0"/>
              <a:t>I am choosing to “Edit” it and I will simply change the Summary Order from “25” to “10” and because there is already a component listed at sequence 10 it tells me that and then offers me an opportunity to select to “overwrite that default, insert before “10” or set it to proceed after “10” which in this case is “Append After”.  </a:t>
            </a:r>
            <a:endParaRPr lang="en-US" dirty="0"/>
          </a:p>
        </p:txBody>
      </p:sp>
    </p:spTree>
    <p:extLst>
      <p:ext uri="{BB962C8B-B14F-4D97-AF65-F5344CB8AC3E}">
        <p14:creationId xmlns:p14="http://schemas.microsoft.com/office/powerpoint/2010/main" val="13338026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Noticed that I selected “Insert Before”.  Now you can see that it provided the order of 7.5</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also kept the same defaults of the “Occurrence Limit, Time Limit of 1Y and the Header Name “Vital Signs”.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that I am done with editing my component, I will take the default to not review the Summary Type Structure and allow it to resequence the summary order.  </a:t>
            </a:r>
            <a:endParaRPr lang="en-US" dirty="0"/>
          </a:p>
        </p:txBody>
      </p:sp>
    </p:spTree>
    <p:extLst>
      <p:ext uri="{BB962C8B-B14F-4D97-AF65-F5344CB8AC3E}">
        <p14:creationId xmlns:p14="http://schemas.microsoft.com/office/powerpoint/2010/main" val="19879344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 you can see with the editing</a:t>
            </a:r>
            <a:r>
              <a:rPr lang="en-US" baseline="0" dirty="0" smtClean="0"/>
              <a:t> of the VS (Vital Signs) the order of their appearance on the report is different.</a:t>
            </a:r>
            <a:endParaRPr lang="en-US" dirty="0"/>
          </a:p>
        </p:txBody>
      </p:sp>
    </p:spTree>
    <p:extLst>
      <p:ext uri="{BB962C8B-B14F-4D97-AF65-F5344CB8AC3E}">
        <p14:creationId xmlns:p14="http://schemas.microsoft.com/office/powerpoint/2010/main" val="2411950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smtClean="0">
                <a:effectLst/>
              </a:rPr>
              <a:t>What</a:t>
            </a:r>
            <a:r>
              <a:rPr lang="en-US" sz="1200" baseline="0" dirty="0" smtClean="0">
                <a:effectLst/>
              </a:rPr>
              <a:t> is the primary value of “</a:t>
            </a:r>
            <a:r>
              <a:rPr lang="en-US" sz="1200" dirty="0" smtClean="0">
                <a:effectLst/>
              </a:rPr>
              <a:t>Health Summaries”?</a:t>
            </a:r>
          </a:p>
          <a:p>
            <a:endParaRPr lang="en-US" sz="12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rPr>
              <a:t>They provide important information to healthcare providers about a patient's condition</a:t>
            </a:r>
            <a:r>
              <a:rPr lang="en-US" sz="1200" baseline="0" dirty="0" smtClean="0">
                <a:effectLst/>
              </a:rPr>
              <a:t> and more importantly is to remember that t</a:t>
            </a:r>
            <a:r>
              <a:rPr lang="en-US" sz="1200" kern="1200" dirty="0" smtClean="0">
                <a:solidFill>
                  <a:schemeClr val="tx1"/>
                </a:solidFill>
                <a:effectLst/>
                <a:latin typeface="+mn-lt"/>
                <a:ea typeface="+mn-ea"/>
                <a:cs typeface="+mn-cs"/>
              </a:rPr>
              <a:t>he individual patient is the focus of health summaries.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Health summaries can also be printed or displayed for groups of patients as well. The data displayed covers a wide range of health-related information such as demographic data, allergies, current active medical problems, and laboratory results.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dirty="0" smtClean="0"/>
              <a:t>There</a:t>
            </a:r>
            <a:r>
              <a:rPr lang="en-US" baseline="0" dirty="0" smtClean="0"/>
              <a:t> are a great deal more reasons why health summaries prove to be very valuable in the day to day treatment of our patients.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your poll results.  </a:t>
            </a:r>
          </a:p>
          <a:p>
            <a:endParaRPr lang="en-US" dirty="0" smtClean="0"/>
          </a:p>
        </p:txBody>
      </p:sp>
    </p:spTree>
    <p:extLst>
      <p:ext uri="{BB962C8B-B14F-4D97-AF65-F5344CB8AC3E}">
        <p14:creationId xmlns:p14="http://schemas.microsoft.com/office/powerpoint/2010/main" val="9434282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a:t>
            </a:r>
            <a:r>
              <a:rPr lang="en-US" baseline="0" dirty="0" smtClean="0"/>
              <a:t> your main prompt you can jump to your “Clinical Application’s </a:t>
            </a:r>
            <a:r>
              <a:rPr lang="en-US" dirty="0" smtClean="0"/>
              <a:t>You will select the following Menus:</a:t>
            </a:r>
          </a:p>
          <a:p>
            <a:endParaRPr lang="en-US" dirty="0" smtClean="0"/>
          </a:p>
          <a:p>
            <a:r>
              <a:rPr lang="en-US" dirty="0" smtClean="0"/>
              <a:t>Clinical</a:t>
            </a:r>
            <a:r>
              <a:rPr lang="en-US" baseline="0" dirty="0" smtClean="0"/>
              <a:t> Applications Coordinator Menu</a:t>
            </a:r>
          </a:p>
        </p:txBody>
      </p:sp>
    </p:spTree>
    <p:extLst>
      <p:ext uri="{BB962C8B-B14F-4D97-AF65-F5344CB8AC3E}">
        <p14:creationId xmlns:p14="http://schemas.microsoft.com/office/powerpoint/2010/main" val="12809895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Next you will select the CPRS Manager Menu</a:t>
            </a:r>
          </a:p>
          <a:p>
            <a:endParaRPr lang="en-US" sz="1200" b="0" i="0" u="none" strike="noStrike" kern="1200" baseline="0" dirty="0" smtClean="0">
              <a:solidFill>
                <a:schemeClr val="tx1"/>
              </a:solidFill>
              <a:latin typeface="+mn-lt"/>
              <a:ea typeface="+mn-ea"/>
              <a:cs typeface="+mn-cs"/>
            </a:endParaRPr>
          </a:p>
        </p:txBody>
      </p:sp>
    </p:spTree>
    <p:extLst>
      <p:ext uri="{BB962C8B-B14F-4D97-AF65-F5344CB8AC3E}">
        <p14:creationId xmlns:p14="http://schemas.microsoft.com/office/powerpoint/2010/main" val="18452838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Then that will bring you to CPRS Configuration Menu</a:t>
            </a:r>
          </a:p>
        </p:txBody>
      </p:sp>
    </p:spTree>
    <p:extLst>
      <p:ext uri="{BB962C8B-B14F-4D97-AF65-F5344CB8AC3E}">
        <p14:creationId xmlns:p14="http://schemas.microsoft.com/office/powerpoint/2010/main" val="33347611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You may have a host of other menus available to you but we are particularly interested in the “GUI Parameters ...” menu.</a:t>
            </a:r>
          </a:p>
        </p:txBody>
      </p:sp>
    </p:spTree>
    <p:extLst>
      <p:ext uri="{BB962C8B-B14F-4D97-AF65-F5344CB8AC3E}">
        <p14:creationId xmlns:p14="http://schemas.microsoft.com/office/powerpoint/2010/main" val="41896135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That will bring you to the “GUI Health Summary Types” menu and type that in at your prompt</a:t>
            </a:r>
          </a:p>
          <a:p>
            <a:endParaRPr lang="en-US" dirty="0" smtClean="0"/>
          </a:p>
        </p:txBody>
      </p:sp>
    </p:spTree>
    <p:extLst>
      <p:ext uri="{BB962C8B-B14F-4D97-AF65-F5344CB8AC3E}">
        <p14:creationId xmlns:p14="http://schemas.microsoft.com/office/powerpoint/2010/main" val="34300220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No you will come the screen that will allows you to set the “Allowable Health Summary Types” for a “user” or “system” and I chose to set it as “System”.</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2   User          USR    [choose from NEW PERSON]</a:t>
            </a:r>
          </a:p>
          <a:p>
            <a:r>
              <a:rPr lang="en-US" sz="1200" b="0" i="0" u="none" strike="noStrike" kern="1200" baseline="0" dirty="0" smtClean="0">
                <a:solidFill>
                  <a:schemeClr val="tx1"/>
                </a:solidFill>
                <a:latin typeface="+mn-lt"/>
                <a:ea typeface="+mn-ea"/>
                <a:cs typeface="+mn-cs"/>
              </a:rPr>
              <a:t>     4   System        SYS    [TEST.SAN-ANTONIO.MED.VA.GOV]</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Enter selection: 4  System   TEST.SAN-ANTONIO.MED.VA.GOV</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Setting Allowable Health Summary Types  for System: TEST.SAN-ANTONIO.MED.VA.GOV</a:t>
            </a: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It  also asked me for a sequence and because I am not sure where I want to place it I will enter a “?” at the Select Sequence: prompt.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 am viewing the order of the sequence values </a:t>
            </a:r>
          </a:p>
          <a:p>
            <a:r>
              <a:rPr lang="en-US" sz="1200" b="0" i="0" u="none" strike="noStrike" kern="1200" baseline="0" dirty="0" smtClean="0">
                <a:solidFill>
                  <a:schemeClr val="tx1"/>
                </a:solidFill>
                <a:latin typeface="+mn-lt"/>
                <a:ea typeface="+mn-ea"/>
                <a:cs typeface="+mn-cs"/>
              </a:rPr>
              <a:t>Sequence  Value</a:t>
            </a: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1         ANESTHESIA (NEW)</a:t>
            </a:r>
          </a:p>
          <a:p>
            <a:r>
              <a:rPr lang="en-US" sz="1200" b="0" i="0" u="none" strike="noStrike" kern="1200" baseline="0" dirty="0" smtClean="0">
                <a:solidFill>
                  <a:schemeClr val="tx1"/>
                </a:solidFill>
                <a:latin typeface="+mn-lt"/>
                <a:ea typeface="+mn-ea"/>
                <a:cs typeface="+mn-cs"/>
              </a:rPr>
              <a:t>3         Medication Reconciliation</a:t>
            </a:r>
          </a:p>
          <a:p>
            <a:r>
              <a:rPr lang="en-US" sz="1200" b="0" i="0" u="none" strike="noStrike" kern="1200" baseline="0" dirty="0" smtClean="0">
                <a:solidFill>
                  <a:schemeClr val="tx1"/>
                </a:solidFill>
                <a:latin typeface="+mn-lt"/>
                <a:ea typeface="+mn-ea"/>
                <a:cs typeface="+mn-cs"/>
              </a:rPr>
              <a:t>4         Medication Worksheet</a:t>
            </a:r>
          </a:p>
          <a:p>
            <a:r>
              <a:rPr lang="en-US" sz="1200" b="0" i="0" u="none" strike="noStrike" kern="1200" baseline="0" dirty="0" smtClean="0">
                <a:solidFill>
                  <a:schemeClr val="tx1"/>
                </a:solidFill>
                <a:latin typeface="+mn-lt"/>
                <a:ea typeface="+mn-ea"/>
                <a:cs typeface="+mn-cs"/>
              </a:rPr>
              <a:t>4.5       MENTAL HEALTH TX PREFERENCES</a:t>
            </a:r>
          </a:p>
          <a:p>
            <a:r>
              <a:rPr lang="en-US" sz="1200" b="0" i="0" u="none" strike="noStrike" kern="1200" baseline="0" dirty="0" smtClean="0">
                <a:solidFill>
                  <a:schemeClr val="tx1"/>
                </a:solidFill>
                <a:latin typeface="+mn-lt"/>
                <a:ea typeface="+mn-ea"/>
                <a:cs typeface="+mn-cs"/>
              </a:rPr>
              <a:t>5         ABD FILM RPTS (PAST 5 YRS)</a:t>
            </a:r>
          </a:p>
          <a:p>
            <a:pPr marL="228600" indent="-228600">
              <a:buAutoNum type="arabicPlain" startAt="7"/>
            </a:pPr>
            <a:r>
              <a:rPr lang="en-US" sz="1200" b="0" i="0" u="none" strike="noStrike" kern="1200" baseline="0" dirty="0" smtClean="0">
                <a:solidFill>
                  <a:schemeClr val="tx1"/>
                </a:solidFill>
                <a:latin typeface="+mn-lt"/>
                <a:ea typeface="+mn-ea"/>
                <a:cs typeface="+mn-cs"/>
              </a:rPr>
              <a:t>GMTS HS ADHOC OPTION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 notice that there is not a “2” taken so I will chose it.</a:t>
            </a:r>
          </a:p>
          <a:p>
            <a:pPr marL="228600" indent="-228600">
              <a:buAutoNum type="arabicPlain" startAt="7"/>
            </a:pPr>
            <a:endParaRPr lang="en-US" sz="1200" b="0" i="0" u="none" strike="noStrike" kern="1200" baseline="0" dirty="0" smtClean="0">
              <a:solidFill>
                <a:schemeClr val="tx1"/>
              </a:solidFill>
              <a:latin typeface="+mn-lt"/>
              <a:ea typeface="+mn-ea"/>
              <a:cs typeface="+mn-cs"/>
            </a:endParaRPr>
          </a:p>
        </p:txBody>
      </p:sp>
    </p:spTree>
    <p:extLst>
      <p:ext uri="{BB962C8B-B14F-4D97-AF65-F5344CB8AC3E}">
        <p14:creationId xmlns:p14="http://schemas.microsoft.com/office/powerpoint/2010/main" val="38172439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a:t>
            </a:r>
            <a:r>
              <a:rPr lang="en-US" baseline="0" dirty="0" smtClean="0"/>
              <a:t> have chosen “2” and it knows that there is not one so it asks if I am adding “2” as a new Sequence and I take the default of “YES”.</a:t>
            </a:r>
          </a:p>
          <a:p>
            <a:endParaRPr lang="en-US" baseline="0" dirty="0" smtClean="0"/>
          </a:p>
          <a:p>
            <a:r>
              <a:rPr lang="en-US" dirty="0" smtClean="0"/>
              <a:t>You</a:t>
            </a:r>
            <a:r>
              <a:rPr lang="en-US" baseline="0" dirty="0" smtClean="0"/>
              <a:t> can see from this screen shot that I added two Health Summary Types and I selected the numbers 2 and 2.5 as my sequence numbers.</a:t>
            </a:r>
          </a:p>
          <a:p>
            <a:endParaRPr lang="en-US" baseline="0" dirty="0" smtClean="0"/>
          </a:p>
        </p:txBody>
      </p:sp>
    </p:spTree>
    <p:extLst>
      <p:ext uri="{BB962C8B-B14F-4D97-AF65-F5344CB8AC3E}">
        <p14:creationId xmlns:p14="http://schemas.microsoft.com/office/powerpoint/2010/main" val="21587094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When</a:t>
            </a:r>
            <a:r>
              <a:rPr lang="en-US" baseline="0" dirty="0" smtClean="0"/>
              <a:t> I go back to review them the new sequence is showing up in VistA.</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That completes the entry or this process to have them added to the CPRS Reports Tab.</a:t>
            </a:r>
            <a:endParaRPr lang="en-US" dirty="0" smtClean="0"/>
          </a:p>
          <a:p>
            <a:endParaRPr lang="en-US" dirty="0"/>
          </a:p>
        </p:txBody>
      </p:sp>
    </p:spTree>
    <p:extLst>
      <p:ext uri="{BB962C8B-B14F-4D97-AF65-F5344CB8AC3E}">
        <p14:creationId xmlns:p14="http://schemas.microsoft.com/office/powerpoint/2010/main" val="17670463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a:t>
            </a:r>
            <a:r>
              <a:rPr lang="en-US" baseline="0" dirty="0" smtClean="0"/>
              <a:t> as a side note, “if” jumping between menus is allowed at your facility how I entered the “^” symbol and typed GUI Health Summary Types” to bypass all the other 4 steps and go directly to the “GUI Health Summary Types” menu.  This is just another short cut if you are familiar with your menus.</a:t>
            </a:r>
            <a:endParaRPr lang="en-US" dirty="0"/>
          </a:p>
        </p:txBody>
      </p:sp>
    </p:spTree>
    <p:extLst>
      <p:ext uri="{BB962C8B-B14F-4D97-AF65-F5344CB8AC3E}">
        <p14:creationId xmlns:p14="http://schemas.microsoft.com/office/powerpoint/2010/main" val="40906286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Log into CPRS and I am doing it under</a:t>
            </a:r>
            <a:r>
              <a:rPr lang="en-US" baseline="0" dirty="0" smtClean="0"/>
              <a:t> the Pre-Production or Test account since this is where I created the Health Summary Type and Components.</a:t>
            </a:r>
            <a:endParaRPr lang="en-US" dirty="0"/>
          </a:p>
        </p:txBody>
      </p:sp>
    </p:spTree>
    <p:extLst>
      <p:ext uri="{BB962C8B-B14F-4D97-AF65-F5344CB8AC3E}">
        <p14:creationId xmlns:p14="http://schemas.microsoft.com/office/powerpoint/2010/main" val="3439280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t>Have you ever created a Health Summary?</a:t>
            </a:r>
          </a:p>
          <a:p>
            <a:pPr marL="1314450" lvl="2" indent="-514350">
              <a:buFont typeface="+mj-lt"/>
              <a:buAutoNum type="alphaUcPeriod"/>
            </a:pPr>
            <a:r>
              <a:rPr lang="en-US" sz="1200" dirty="0" smtClean="0"/>
              <a:t>YES</a:t>
            </a:r>
          </a:p>
          <a:p>
            <a:pPr marL="1314450" lvl="2" indent="-514350">
              <a:buFont typeface="+mj-lt"/>
              <a:buAutoNum type="alphaUcPeriod"/>
            </a:pPr>
            <a:r>
              <a:rPr lang="en-US" sz="1200" dirty="0" smtClean="0"/>
              <a:t>NO</a:t>
            </a:r>
          </a:p>
          <a:p>
            <a:endParaRPr lang="en-US" sz="1200" dirty="0" smtClean="0"/>
          </a:p>
          <a:p>
            <a:r>
              <a:rPr lang="en-US" sz="1200" dirty="0" smtClean="0"/>
              <a:t>I see we</a:t>
            </a:r>
            <a:r>
              <a:rPr lang="en-US" sz="1200" baseline="0" dirty="0" smtClean="0"/>
              <a:t> have more users that have created health summaries than those who have note.  Hopefully as we continue in the presentation the experienced CACs will find to be a refresher presentation and for those who have not created a health summary will find this as a great starting point to understanding as well as creating health summaries.  Now lets continue with what is needed to create a health summary.</a:t>
            </a:r>
            <a:endParaRPr lang="en-US" sz="1200" dirty="0"/>
          </a:p>
        </p:txBody>
      </p:sp>
      <p:sp>
        <p:nvSpPr>
          <p:cNvPr id="4" name="Slide Number Placeholder 3"/>
          <p:cNvSpPr>
            <a:spLocks noGrp="1"/>
          </p:cNvSpPr>
          <p:nvPr>
            <p:ph type="sldNum" sz="quarter" idx="10"/>
          </p:nvPr>
        </p:nvSpPr>
        <p:spPr/>
        <p:txBody>
          <a:bodyPr/>
          <a:lstStyle/>
          <a:p>
            <a:fld id="{08AA51C3-518F-4F0D-B932-9AF47A2C9D15}" type="slidenum">
              <a:rPr lang="en-US" smtClean="0"/>
              <a:t>7</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Once you have selected your patient click on the “Reports</a:t>
            </a:r>
            <a:r>
              <a:rPr lang="en-US" baseline="0" dirty="0" smtClean="0"/>
              <a:t> Tab”.  Then Select the “Health Summary” tree and if you click on the “+” sign it will expand the tree so that you can see all of your available reports.</a:t>
            </a:r>
            <a:endParaRPr lang="en-US" dirty="0"/>
          </a:p>
        </p:txBody>
      </p:sp>
    </p:spTree>
    <p:extLst>
      <p:ext uri="{BB962C8B-B14F-4D97-AF65-F5344CB8AC3E}">
        <p14:creationId xmlns:p14="http://schemas.microsoft.com/office/powerpoint/2010/main" val="33691077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a:t>
            </a:r>
            <a:r>
              <a:rPr lang="en-US" baseline="0" dirty="0" smtClean="0"/>
              <a:t> that the </a:t>
            </a:r>
            <a:r>
              <a:rPr lang="en-US" dirty="0" smtClean="0"/>
              <a:t>“Health Summary” Tree is</a:t>
            </a:r>
            <a:r>
              <a:rPr lang="en-US" baseline="0" dirty="0" smtClean="0"/>
              <a:t> expanded you can </a:t>
            </a:r>
            <a:r>
              <a:rPr lang="en-US" dirty="0" smtClean="0"/>
              <a:t>the “Ortho 2 ZzTest</a:t>
            </a:r>
            <a:r>
              <a:rPr lang="en-US" baseline="0" dirty="0" smtClean="0"/>
              <a:t>” report show up under “Available Reports”</a:t>
            </a:r>
            <a:endParaRPr lang="en-US" dirty="0"/>
          </a:p>
        </p:txBody>
      </p:sp>
    </p:spTree>
    <p:extLst>
      <p:ext uri="{BB962C8B-B14F-4D97-AF65-F5344CB8AC3E}">
        <p14:creationId xmlns:p14="http://schemas.microsoft.com/office/powerpoint/2010/main" val="5061513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a:t>
            </a:r>
            <a:r>
              <a:rPr lang="en-US" baseline="0" dirty="0" smtClean="0"/>
              <a:t> Health Summary application has been a pretty stable package for a while but a few tickets that have been received in the past is:</a:t>
            </a:r>
            <a:endParaRPr lang="en-US" dirty="0" smtClean="0"/>
          </a:p>
          <a:p>
            <a:endParaRPr lang="en-US" dirty="0" smtClean="0"/>
          </a:p>
          <a:p>
            <a:r>
              <a:rPr lang="en-US" dirty="0" smtClean="0"/>
              <a:t>WHEN INCORRECT DATA OR NO DATA SHOWING</a:t>
            </a:r>
          </a:p>
          <a:p>
            <a:r>
              <a:rPr lang="en-US" dirty="0" smtClean="0"/>
              <a:t>PRINTING HEALTH SUMMARY</a:t>
            </a:r>
          </a:p>
          <a:p>
            <a:r>
              <a:rPr lang="en-US" dirty="0" smtClean="0"/>
              <a:t>APPEND AND OVER OPTIONS</a:t>
            </a:r>
          </a:p>
          <a:p>
            <a:r>
              <a:rPr lang="en-US" dirty="0" smtClean="0"/>
              <a:t>NO SHOW OF HEALTH SUMMARY ON CPRS REPORTS TAB</a:t>
            </a:r>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72</a:t>
            </a:fld>
            <a:endParaRPr lang="en-US" dirty="0"/>
          </a:p>
        </p:txBody>
      </p:sp>
    </p:spTree>
    <p:extLst>
      <p:ext uri="{BB962C8B-B14F-4D97-AF65-F5344CB8AC3E}">
        <p14:creationId xmlns:p14="http://schemas.microsoft.com/office/powerpoint/2010/main" val="9627998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WHEN INCORRECT DATA OR NO DATA SHOWING - if</a:t>
            </a:r>
            <a:r>
              <a:rPr lang="en-US" baseline="0" dirty="0" smtClean="0"/>
              <a:t> you are copying a component into a Health Summary Type, you may want to check to see if that component is has all the correct options properly filled out to ensure that you are pulling the right limits and occurrence.  Also, make sure that you are not selecting a component that has been edited or deleted from a summary</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73</a:t>
            </a:fld>
            <a:endParaRPr lang="en-US" dirty="0"/>
          </a:p>
        </p:txBody>
      </p:sp>
    </p:spTree>
    <p:extLst>
      <p:ext uri="{BB962C8B-B14F-4D97-AF65-F5344CB8AC3E}">
        <p14:creationId xmlns:p14="http://schemas.microsoft.com/office/powerpoint/2010/main" val="26821545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PRINTING A HEALTH SUMMARY</a:t>
            </a:r>
            <a:r>
              <a:rPr lang="en-US" baseline="0" dirty="0" smtClean="0"/>
              <a:t> – There have been requests to shorten the printing (this is a feature that is used when you know that your site is going to experience a downtime) as a backup until the system is fully functioning.  </a:t>
            </a:r>
            <a:r>
              <a:rPr lang="en-US" sz="1200" kern="1200" dirty="0" smtClean="0">
                <a:solidFill>
                  <a:schemeClr val="tx1"/>
                </a:solidFill>
                <a:effectLst/>
                <a:latin typeface="+mn-lt"/>
                <a:ea typeface="+mn-ea"/>
                <a:cs typeface="+mn-cs"/>
              </a:rPr>
              <a:t>Patch GMTS*2.7*88  was installed to</a:t>
            </a:r>
            <a:r>
              <a:rPr lang="en-US" sz="1200" kern="1200" baseline="0" dirty="0" smtClean="0">
                <a:solidFill>
                  <a:schemeClr val="tx1"/>
                </a:solidFill>
                <a:effectLst/>
                <a:latin typeface="+mn-lt"/>
                <a:ea typeface="+mn-ea"/>
                <a:cs typeface="+mn-cs"/>
              </a:rPr>
              <a:t> add a </a:t>
            </a:r>
            <a:r>
              <a:rPr lang="en-US" sz="1200" kern="1200" dirty="0" smtClean="0">
                <a:solidFill>
                  <a:schemeClr val="tx1"/>
                </a:solidFill>
                <a:effectLst/>
                <a:latin typeface="+mn-lt"/>
                <a:ea typeface="+mn-ea"/>
                <a:cs typeface="+mn-cs"/>
              </a:rPr>
              <a:t>new field, “SHORT HS BY LOCATION COVER (#.07), to the HEALTH SUMMARY PARAMETERS FILE (#142.99)</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74</a:t>
            </a:fld>
            <a:endParaRPr lang="en-US" dirty="0"/>
          </a:p>
        </p:txBody>
      </p:sp>
    </p:spTree>
    <p:extLst>
      <p:ext uri="{BB962C8B-B14F-4D97-AF65-F5344CB8AC3E}">
        <p14:creationId xmlns:p14="http://schemas.microsoft.com/office/powerpoint/2010/main" val="17203456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  APPEND AND OVERWRITE OPTIONS -  These two options have been known to cause issues at the User Level.</a:t>
            </a:r>
            <a:r>
              <a:rPr lang="en-US" baseline="0" dirty="0" smtClean="0"/>
              <a:t>  Remember that the under the 142.98 Health Summary User Preferences this </a:t>
            </a:r>
            <a:r>
              <a:rPr lang="en-US" sz="1200" kern="1200" dirty="0" smtClean="0">
                <a:solidFill>
                  <a:schemeClr val="tx1"/>
                </a:solidFill>
                <a:effectLst/>
                <a:latin typeface="+mn-lt"/>
                <a:ea typeface="+mn-ea"/>
                <a:cs typeface="+mn-cs"/>
              </a:rPr>
              <a:t>file determines how the list of Health Summary Types for the CPRS GUI report tab is to be organized (APPEND  or OVERWRITE) for user selection.  There are three major classes of Health Summary types, National (remote data view), user defined and system defined.  User and system Health Summary Types are defined in the Kernel Parameters file.  Append creates a single list, removing duplicates, and keeps the National Health Summary types group together. Overwrite stops building the list once a single group of Health Summary Types (User or System) is added to the list.  So be sure you know which option you want to use for our personal use.</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75</a:t>
            </a:fld>
            <a:endParaRPr lang="en-US" dirty="0"/>
          </a:p>
        </p:txBody>
      </p:sp>
    </p:spTree>
    <p:extLst>
      <p:ext uri="{BB962C8B-B14F-4D97-AF65-F5344CB8AC3E}">
        <p14:creationId xmlns:p14="http://schemas.microsoft.com/office/powerpoint/2010/main" val="37356314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dirty="0" smtClean="0"/>
              <a:t>4.  NO SHOW OF HEALTH SUMMARY ON CPRS REPORTS TAB – if you are</a:t>
            </a:r>
            <a:r>
              <a:rPr lang="en-US" baseline="0" dirty="0" smtClean="0"/>
              <a:t> not seeing your Health Summary Report show up on the CPRS tab go back and check all of our prompts to ensure that you answered with a sequence and most importantly if you added it at the User Level with the intent to added it at the System level.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76</a:t>
            </a:fld>
            <a:endParaRPr lang="en-US" dirty="0"/>
          </a:p>
        </p:txBody>
      </p:sp>
    </p:spTree>
    <p:extLst>
      <p:ext uri="{BB962C8B-B14F-4D97-AF65-F5344CB8AC3E}">
        <p14:creationId xmlns:p14="http://schemas.microsoft.com/office/powerpoint/2010/main" val="24987039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a:t>
            </a:r>
            <a:r>
              <a:rPr lang="en-US" baseline="0" dirty="0" smtClean="0"/>
              <a:t> we will look at an example of how to “Edit” a health summary.</a:t>
            </a:r>
          </a:p>
          <a:p>
            <a:endParaRPr lang="en-US" baseline="0" dirty="0" smtClean="0"/>
          </a:p>
          <a:p>
            <a:r>
              <a:rPr lang="en-US" dirty="0" smtClean="0"/>
              <a:t>On</a:t>
            </a:r>
            <a:r>
              <a:rPr lang="en-US" baseline="0" dirty="0" smtClean="0"/>
              <a:t> this option to edit a Health Summary, I selected the VS (Vital Signs) component and because it is already a part of my Health Summary Type it recognizes it and tells me that it is already a component of this summary.  </a:t>
            </a:r>
          </a:p>
          <a:p>
            <a:endParaRPr lang="en-US" baseline="0" dirty="0" smtClean="0"/>
          </a:p>
          <a:p>
            <a:r>
              <a:rPr lang="en-US" baseline="0" dirty="0" smtClean="0"/>
              <a:t>Then it ask me to select one of the “two” options to either “Edit or Delete” the component.  </a:t>
            </a:r>
          </a:p>
          <a:p>
            <a:endParaRPr lang="en-US" baseline="0" dirty="0" smtClean="0"/>
          </a:p>
          <a:p>
            <a:r>
              <a:rPr lang="en-US" baseline="0" dirty="0" smtClean="0"/>
              <a:t>I am choosing to “Edit” it and I will simply change the Summary Order from “25” to “10” and because there is already a component listed at sequence 10 it tells me that and then offers me an opportunity to select to “overwrite that default, insert before “10” or set it to proceed after “10” which in this case is “Append After”.  </a:t>
            </a:r>
            <a:endParaRPr lang="en-US" dirty="0"/>
          </a:p>
        </p:txBody>
      </p:sp>
    </p:spTree>
    <p:extLst>
      <p:ext uri="{BB962C8B-B14F-4D97-AF65-F5344CB8AC3E}">
        <p14:creationId xmlns:p14="http://schemas.microsoft.com/office/powerpoint/2010/main" val="13338026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t>I Have a Better Understanding of a Health Summary Report?</a:t>
            </a:r>
          </a:p>
          <a:p>
            <a:pPr marL="1314450" lvl="2" indent="-514350">
              <a:buFont typeface="+mj-lt"/>
              <a:buAutoNum type="alphaUcPeriod"/>
            </a:pPr>
            <a:r>
              <a:rPr lang="en-US" sz="1200" dirty="0" smtClean="0"/>
              <a:t>Yes</a:t>
            </a:r>
          </a:p>
          <a:p>
            <a:pPr marL="1314450" lvl="2" indent="-514350">
              <a:buFont typeface="+mj-lt"/>
              <a:buAutoNum type="alphaUcPeriod"/>
            </a:pPr>
            <a:r>
              <a:rPr lang="en-US" sz="1200" dirty="0" smtClean="0"/>
              <a:t>No</a:t>
            </a:r>
          </a:p>
          <a:p>
            <a:pPr marL="1314450" lvl="2" indent="-514350">
              <a:buFont typeface="+mj-lt"/>
              <a:buAutoNum type="alphaUcPeriod"/>
            </a:pPr>
            <a:r>
              <a:rPr lang="en-US" sz="1200" dirty="0" smtClean="0"/>
              <a:t>Need To Practice More To Create One</a:t>
            </a:r>
          </a:p>
        </p:txBody>
      </p:sp>
      <p:sp>
        <p:nvSpPr>
          <p:cNvPr id="4" name="Slide Number Placeholder 3"/>
          <p:cNvSpPr>
            <a:spLocks noGrp="1"/>
          </p:cNvSpPr>
          <p:nvPr>
            <p:ph type="sldNum" sz="quarter" idx="10"/>
          </p:nvPr>
        </p:nvSpPr>
        <p:spPr/>
        <p:txBody>
          <a:bodyPr/>
          <a:lstStyle/>
          <a:p>
            <a:fld id="{08AA51C3-518F-4F0D-B932-9AF47A2C9D15}" type="slidenum">
              <a:rPr lang="en-US" smtClean="0"/>
              <a:t>78</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Remember that you can visit</a:t>
            </a:r>
            <a:r>
              <a:rPr lang="en-US" baseline="0" dirty="0" smtClean="0"/>
              <a:t> the VA Software Document Library or some of you may know it as the Vista Document Library.  </a:t>
            </a:r>
          </a:p>
          <a:p>
            <a:endParaRPr lang="en-US" baseline="0" dirty="0" smtClean="0"/>
          </a:p>
        </p:txBody>
      </p:sp>
    </p:spTree>
    <p:extLst>
      <p:ext uri="{BB962C8B-B14F-4D97-AF65-F5344CB8AC3E}">
        <p14:creationId xmlns:p14="http://schemas.microsoft.com/office/powerpoint/2010/main" val="2828518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i="1" dirty="0" smtClean="0"/>
              <a:t>Click to move on</a:t>
            </a:r>
            <a:endParaRPr lang="en-US" sz="1200" i="1" dirty="0"/>
          </a:p>
        </p:txBody>
      </p:sp>
      <p:sp>
        <p:nvSpPr>
          <p:cNvPr id="4" name="Slide Number Placeholder 3"/>
          <p:cNvSpPr>
            <a:spLocks noGrp="1"/>
          </p:cNvSpPr>
          <p:nvPr>
            <p:ph type="sldNum" sz="quarter" idx="10"/>
          </p:nvPr>
        </p:nvSpPr>
        <p:spPr/>
        <p:txBody>
          <a:bodyPr/>
          <a:lstStyle/>
          <a:p>
            <a:fld id="{08AA51C3-518F-4F0D-B932-9AF47A2C9D15}" type="slidenum">
              <a:rPr lang="en-US" smtClean="0"/>
              <a:t>8</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You can type in the name “Health Summary” in the #3 “Search for a document” option under the “Document Name” and click on the “search” button and you will see the list of all the documents pertaining to Health Summary appear.</a:t>
            </a:r>
          </a:p>
          <a:p>
            <a:endParaRPr lang="en-US" baseline="0" dirty="0" smtClean="0"/>
          </a:p>
          <a:p>
            <a:r>
              <a:rPr lang="en-US" baseline="0" dirty="0" smtClean="0"/>
              <a:t>Lets take a look at our poll results.</a:t>
            </a:r>
            <a:endParaRPr lang="en-US" dirty="0" smtClean="0"/>
          </a:p>
          <a:p>
            <a:endParaRPr lang="en-US" dirty="0"/>
          </a:p>
        </p:txBody>
      </p:sp>
    </p:spTree>
    <p:extLst>
      <p:ext uri="{BB962C8B-B14F-4D97-AF65-F5344CB8AC3E}">
        <p14:creationId xmlns:p14="http://schemas.microsoft.com/office/powerpoint/2010/main" val="40795410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 am very interested to </a:t>
            </a:r>
            <a:r>
              <a:rPr lang="en-US" sz="1200" baseline="0" dirty="0" smtClean="0"/>
              <a:t>see what we have learned from the last set up slides: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indent="0">
              <a:buNone/>
            </a:pPr>
            <a:r>
              <a:rPr lang="en-US" sz="1200" dirty="0" smtClean="0"/>
              <a:t>I Have a Better Understanding of a Health Summary Report?</a:t>
            </a:r>
          </a:p>
          <a:p>
            <a:pPr marL="1314450" lvl="2" indent="-514350">
              <a:buFont typeface="+mj-lt"/>
              <a:buAutoNum type="alphaUcPeriod"/>
            </a:pPr>
            <a:r>
              <a:rPr lang="en-US" sz="1200" dirty="0" smtClean="0"/>
              <a:t>Yes</a:t>
            </a:r>
          </a:p>
          <a:p>
            <a:pPr marL="1314450" lvl="2" indent="-514350">
              <a:buFont typeface="+mj-lt"/>
              <a:buAutoNum type="alphaUcPeriod"/>
            </a:pPr>
            <a:r>
              <a:rPr lang="en-US" sz="1200" dirty="0" smtClean="0"/>
              <a:t>No</a:t>
            </a:r>
          </a:p>
          <a:p>
            <a:pPr marL="1314450" lvl="2" indent="-514350">
              <a:buFont typeface="+mj-lt"/>
              <a:buAutoNum type="alphaUcPeriod"/>
            </a:pPr>
            <a:r>
              <a:rPr lang="en-US" sz="1200" dirty="0" smtClean="0"/>
              <a:t>Need To Practice More To Create One</a:t>
            </a:r>
          </a:p>
          <a:p>
            <a:pPr marL="0" indent="0">
              <a:buNone/>
            </a:pPr>
            <a:endParaRPr lang="en-US" sz="120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81</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Click to move on</a:t>
            </a:r>
          </a:p>
        </p:txBody>
      </p:sp>
      <p:sp>
        <p:nvSpPr>
          <p:cNvPr id="4" name="Slide Number Placeholder 3"/>
          <p:cNvSpPr>
            <a:spLocks noGrp="1"/>
          </p:cNvSpPr>
          <p:nvPr>
            <p:ph type="sldNum" sz="quarter" idx="10"/>
          </p:nvPr>
        </p:nvSpPr>
        <p:spPr/>
        <p:txBody>
          <a:bodyPr/>
          <a:lstStyle/>
          <a:p>
            <a:fld id="{08AA51C3-518F-4F0D-B932-9AF47A2C9D15}" type="slidenum">
              <a:rPr lang="en-US" smtClean="0"/>
              <a:t>82</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Well we are out of time for today’s presentation and although</a:t>
            </a:r>
            <a:r>
              <a:rPr lang="en-US" baseline="0" dirty="0" smtClean="0"/>
              <a:t> we did not get to troubleshooting Health Summaries, please submit your questions if you have particular question and we will try to get it answered for you.</a:t>
            </a:r>
          </a:p>
          <a:p>
            <a:endParaRPr lang="en-US" baseline="0" dirty="0" smtClean="0"/>
          </a:p>
          <a:p>
            <a:r>
              <a:rPr lang="en-US" baseline="0" dirty="0" smtClean="0"/>
              <a:t>If you haven’t submitted your questions yet, there is still time to do so by clicking on the orange “Ask The Presenter” icon.  We’re going to show a brief announcement and be right back to answer your questions.</a:t>
            </a:r>
          </a:p>
          <a:p>
            <a:endParaRPr lang="en-US" baseline="0" dirty="0" smtClean="0"/>
          </a:p>
          <a:p>
            <a:r>
              <a:rPr lang="en-US" baseline="0" dirty="0" smtClean="0"/>
              <a:t>(Stand still and smile until you see the video come up full screen)</a:t>
            </a:r>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83</a:t>
            </a:fld>
            <a:endParaRPr lang="en-US" dirty="0"/>
          </a:p>
        </p:txBody>
      </p:sp>
    </p:spTree>
    <p:extLst>
      <p:ext uri="{BB962C8B-B14F-4D97-AF65-F5344CB8AC3E}">
        <p14:creationId xmlns:p14="http://schemas.microsoft.com/office/powerpoint/2010/main" val="1761279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These</a:t>
            </a:r>
            <a:r>
              <a:rPr lang="en-US" baseline="0" dirty="0" smtClean="0"/>
              <a:t> are parts that make up the </a:t>
            </a:r>
            <a:r>
              <a:rPr lang="en-US" dirty="0" smtClean="0"/>
              <a:t>Health Summary</a:t>
            </a:r>
            <a:r>
              <a:rPr lang="en-US" baseline="0" dirty="0" smtClean="0"/>
              <a:t> package</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Health Summary Component</a:t>
            </a:r>
          </a:p>
          <a:p>
            <a:r>
              <a:rPr lang="en-US" dirty="0" smtClean="0"/>
              <a:t>Health Summary Type</a:t>
            </a:r>
          </a:p>
          <a:p>
            <a:r>
              <a:rPr lang="en-US" dirty="0" smtClean="0"/>
              <a:t>Health Summary Objects</a:t>
            </a:r>
          </a:p>
          <a:p>
            <a:r>
              <a:rPr lang="en-US" dirty="0" smtClean="0"/>
              <a:t>Health Summary User Preferences</a:t>
            </a:r>
          </a:p>
          <a:p>
            <a:r>
              <a:rPr lang="en-US" dirty="0" smtClean="0"/>
              <a:t>Health</a:t>
            </a:r>
            <a:r>
              <a:rPr lang="en-US" baseline="0" dirty="0" smtClean="0"/>
              <a:t> Summary Parameters</a:t>
            </a:r>
            <a:endParaRPr lang="en-US" dirty="0"/>
          </a:p>
        </p:txBody>
      </p:sp>
    </p:spTree>
    <p:extLst>
      <p:ext uri="{BB962C8B-B14F-4D97-AF65-F5344CB8AC3E}">
        <p14:creationId xmlns:p14="http://schemas.microsoft.com/office/powerpoint/2010/main" val="3326431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13259" y="457201"/>
            <a:ext cx="6507167" cy="2400300"/>
          </a:xfrm>
        </p:spPr>
        <p:txBody>
          <a:bodyPr anchor="b">
            <a:normAutofit/>
          </a:bodyPr>
          <a:lstStyle>
            <a:lvl1pPr algn="ctr">
              <a:defRPr sz="36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13259" y="2914650"/>
            <a:ext cx="6507167" cy="1428750"/>
          </a:xfrm>
        </p:spPr>
        <p:txBody>
          <a:bodyPr anchor="t">
            <a:normAutofit/>
          </a:bodyPr>
          <a:lstStyle>
            <a:lvl1pPr marL="0" indent="0" algn="ctr">
              <a:buNone/>
              <a:defRPr sz="1575">
                <a:gradFill flip="none" rotWithShape="1">
                  <a:gsLst>
                    <a:gs pos="0">
                      <a:schemeClr val="tx1"/>
                    </a:gs>
                    <a:gs pos="100000">
                      <a:schemeClr val="tx1">
                        <a:lumMod val="75000"/>
                      </a:schemeClr>
                    </a:gs>
                  </a:gsLst>
                  <a:lin ang="5400000" scaled="0"/>
                  <a:tileRect/>
                </a:gra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832E65-DD5B-4179-8B3B-4F66AF272951}" type="datetimeFigureOut">
              <a:rPr lang="en-US" smtClean="0"/>
              <a:t>8/26/2014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516569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3549649"/>
            <a:ext cx="7429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484709" y="699084"/>
            <a:ext cx="6169458" cy="237373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4" name="Text Placeholder 3"/>
          <p:cNvSpPr>
            <a:spLocks noGrp="1"/>
          </p:cNvSpPr>
          <p:nvPr>
            <p:ph type="body" sz="half" idx="2"/>
          </p:nvPr>
        </p:nvSpPr>
        <p:spPr>
          <a:xfrm>
            <a:off x="856060" y="3974702"/>
            <a:ext cx="7429500" cy="370284"/>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32E65-DD5B-4179-8B3B-4F66AF272951}" type="datetimeFigureOut">
              <a:rPr lang="en-US" smtClean="0"/>
              <a:t>8/26/2014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3417988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1"/>
            <a:ext cx="7429499" cy="2343149"/>
          </a:xfrm>
        </p:spPr>
        <p:txBody>
          <a:bodyPr anchor="ctr">
            <a:normAutofit/>
          </a:bodyPr>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856058" y="3257550"/>
            <a:ext cx="7429500" cy="1085850"/>
          </a:xfrm>
        </p:spPr>
        <p:txBody>
          <a:bodyPr anchor="ctr">
            <a:normAutofit/>
          </a:bodyPr>
          <a:lstStyle>
            <a:lvl1pPr marL="0" indent="0" algn="l">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t>8/26/2014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2288715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627459"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457201"/>
            <a:ext cx="6972299" cy="2057399"/>
          </a:xfrm>
        </p:spPr>
        <p:txBody>
          <a:bodyPr anchor="ctr">
            <a:normAutofit/>
          </a:bodyPr>
          <a:lstStyle>
            <a:lvl1pPr algn="l">
              <a:defRPr sz="24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256109" y="2514600"/>
            <a:ext cx="6629402" cy="28575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856058" y="3257550"/>
            <a:ext cx="7429500" cy="1085850"/>
          </a:xfrm>
        </p:spPr>
        <p:txBody>
          <a:bodyPr vert="horz" lIns="91440" tIns="45720" rIns="91440" bIns="45720" rtlCol="0" anchor="ctr">
            <a:normAutofit/>
          </a:bodyPr>
          <a:lstStyle>
            <a:lvl1pPr>
              <a:buNone/>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t>8/26/2014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3653168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9" y="2481436"/>
            <a:ext cx="7429500" cy="1101600"/>
          </a:xfrm>
        </p:spPr>
        <p:txBody>
          <a:bodyPr anchor="b">
            <a:normAutofit/>
          </a:bodyPr>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856058" y="3583036"/>
            <a:ext cx="7429501" cy="645300"/>
          </a:xfrm>
        </p:spPr>
        <p:txBody>
          <a:bodyPr vert="horz" lIns="91440" tIns="45720" rIns="91440" bIns="45720" rtlCol="0" anchor="t">
            <a:normAutofit/>
          </a:bodyPr>
          <a:lstStyle>
            <a:lvl1pPr>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t>8/26/2014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3061911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627459"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457201"/>
            <a:ext cx="6972299" cy="2057399"/>
          </a:xfrm>
        </p:spPr>
        <p:txBody>
          <a:bodyPr anchor="ctr">
            <a:normAutofit/>
          </a:bodyPr>
          <a:lstStyle>
            <a:lvl1pPr algn="l">
              <a:defRPr sz="24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56059" y="2914650"/>
            <a:ext cx="7429500" cy="666750"/>
          </a:xfrm>
        </p:spPr>
        <p:txBody>
          <a:bodyPr vert="horz" lIns="91440" tIns="45720" rIns="91440" bIns="45720" rtlCol="0" anchor="b">
            <a:normAutofit/>
          </a:bodyPr>
          <a:lstStyle>
            <a:lvl1pPr>
              <a:buNone/>
              <a:defRPr lang="en-US" sz="1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856058" y="3581400"/>
            <a:ext cx="7429500" cy="76200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t>8/26/2014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2940573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1"/>
            <a:ext cx="7429499" cy="20573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856059" y="2628900"/>
            <a:ext cx="7429500" cy="628650"/>
          </a:xfrm>
        </p:spPr>
        <p:txBody>
          <a:bodyPr vert="horz" lIns="91440" tIns="45720" rIns="91440" bIns="45720" rtlCol="0" anchor="b">
            <a:normAutofit/>
          </a:bodyPr>
          <a:lstStyle>
            <a:lvl1pPr>
              <a:buNone/>
              <a:defRPr lang="en-US" sz="21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856058" y="3257550"/>
            <a:ext cx="7429500" cy="108585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t>8/26/2014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3481451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56060" y="457200"/>
            <a:ext cx="7429499" cy="142875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832E65-DD5B-4179-8B3B-4F66AF272951}" type="datetimeFigureOut">
              <a:rPr lang="en-US" smtClean="0"/>
              <a:t>8/26/2014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1422732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673" y="457200"/>
            <a:ext cx="1657886" cy="38862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6059" y="457200"/>
            <a:ext cx="5657850" cy="38862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832E65-DD5B-4179-8B3B-4F66AF272951}" type="datetimeFigureOut">
              <a:rPr lang="en-US" smtClean="0"/>
              <a:t>8/26/2014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1085379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832E65-DD5B-4179-8B3B-4F66AF272951}" type="datetimeFigureOut">
              <a:rPr lang="en-US" smtClean="0"/>
              <a:t>8/26/2014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3905482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3260" y="2481436"/>
            <a:ext cx="6515100" cy="1101600"/>
          </a:xfrm>
        </p:spPr>
        <p:txBody>
          <a:bodyPr anchor="b"/>
          <a:lstStyle>
            <a:lvl1pPr algn="r">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313259" y="3583036"/>
            <a:ext cx="6515101" cy="645300"/>
          </a:xfrm>
        </p:spPr>
        <p:txBody>
          <a:bodyPr anchor="t">
            <a:normAutofit/>
          </a:bodyPr>
          <a:lstStyle>
            <a:lvl1pPr marL="0" indent="0" algn="r">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t>8/26/2014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304733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6059" y="2000250"/>
            <a:ext cx="3657600" cy="234315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7959" y="2000250"/>
            <a:ext cx="3657600" cy="234315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832E65-DD5B-4179-8B3B-4F66AF272951}" type="datetimeFigureOut">
              <a:rPr lang="en-US" smtClean="0"/>
              <a:t>8/26/2014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1494146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71961" y="1993900"/>
            <a:ext cx="3441698"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56059" y="2432447"/>
            <a:ext cx="3657600" cy="1910953"/>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32350" y="2000250"/>
            <a:ext cx="3453210"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7959" y="2432447"/>
            <a:ext cx="3657601" cy="1910953"/>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3832E65-DD5B-4179-8B3B-4F66AF272951}" type="datetimeFigureOut">
              <a:rPr lang="en-US" smtClean="0"/>
              <a:t>8/26/2014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4178243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3832E65-DD5B-4179-8B3B-4F66AF272951}" type="datetimeFigureOut">
              <a:rPr lang="en-US" smtClean="0"/>
              <a:t>8/26/2014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3271498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32E65-DD5B-4179-8B3B-4F66AF272951}" type="datetimeFigureOut">
              <a:rPr lang="en-US" smtClean="0"/>
              <a:t>8/26/2014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3787203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200150"/>
            <a:ext cx="2661841" cy="10287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827859" y="457201"/>
            <a:ext cx="4457701" cy="38862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6059" y="2228850"/>
            <a:ext cx="2661841" cy="1371600"/>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32E65-DD5B-4179-8B3B-4F66AF272951}" type="datetimeFigureOut">
              <a:rPr lang="en-US" smtClean="0"/>
              <a:t>8/26/2014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1655663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200150"/>
            <a:ext cx="4000501" cy="10287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575300" y="-13716"/>
            <a:ext cx="2457449" cy="517779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4" name="Text Placeholder 3"/>
          <p:cNvSpPr>
            <a:spLocks noGrp="1"/>
          </p:cNvSpPr>
          <p:nvPr>
            <p:ph type="body" sz="half" idx="2"/>
          </p:nvPr>
        </p:nvSpPr>
        <p:spPr>
          <a:xfrm>
            <a:off x="856059" y="2228850"/>
            <a:ext cx="4000501" cy="1371600"/>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4799409" y="4412457"/>
            <a:ext cx="685800" cy="273844"/>
          </a:xfrm>
        </p:spPr>
        <p:txBody>
          <a:bodyPr/>
          <a:lstStyle/>
          <a:p>
            <a:fld id="{23832E65-DD5B-4179-8B3B-4F66AF272951}" type="datetimeFigureOut">
              <a:rPr lang="en-US" smtClean="0"/>
              <a:t>8/26/2014</a:t>
            </a:fld>
            <a:endParaRPr lang="en-US" dirty="0"/>
          </a:p>
        </p:txBody>
      </p:sp>
      <p:sp>
        <p:nvSpPr>
          <p:cNvPr id="6" name="Footer Placeholder 5"/>
          <p:cNvSpPr>
            <a:spLocks noGrp="1"/>
          </p:cNvSpPr>
          <p:nvPr>
            <p:ph type="ftr" sz="quarter" idx="11"/>
          </p:nvPr>
        </p:nvSpPr>
        <p:spPr>
          <a:xfrm>
            <a:off x="856059" y="4412457"/>
            <a:ext cx="3829050" cy="273844"/>
          </a:xfrm>
        </p:spPr>
        <p:txBody>
          <a:bodyPr/>
          <a:lstStyle/>
          <a:p>
            <a:endParaRPr lang="en-US" dirty="0"/>
          </a:p>
        </p:txBody>
      </p:sp>
      <p:sp>
        <p:nvSpPr>
          <p:cNvPr id="7" name="Slide Number Placeholder 6"/>
          <p:cNvSpPr>
            <a:spLocks noGrp="1"/>
          </p:cNvSpPr>
          <p:nvPr>
            <p:ph type="sldNum" sz="quarter" idx="12"/>
          </p:nvPr>
        </p:nvSpPr>
        <p:spPr>
          <a:xfrm>
            <a:off x="8056960" y="4412457"/>
            <a:ext cx="241925" cy="273844"/>
          </a:xfrm>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2587545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chemeClr val="tx2">
                <a:lumMod val="1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6060" y="457200"/>
            <a:ext cx="7429499" cy="14287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56060" y="2000250"/>
            <a:ext cx="7429499" cy="234315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628209" y="4412457"/>
            <a:ext cx="1200150" cy="273844"/>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fld id="{23832E65-DD5B-4179-8B3B-4F66AF272951}" type="datetimeFigureOut">
              <a:rPr lang="en-US" smtClean="0"/>
              <a:t>8/26/2014</a:t>
            </a:fld>
            <a:endParaRPr lang="en-US" dirty="0"/>
          </a:p>
        </p:txBody>
      </p:sp>
      <p:sp>
        <p:nvSpPr>
          <p:cNvPr id="5" name="Footer Placeholder 4"/>
          <p:cNvSpPr>
            <a:spLocks noGrp="1"/>
          </p:cNvSpPr>
          <p:nvPr>
            <p:ph type="ftr" sz="quarter" idx="3"/>
          </p:nvPr>
        </p:nvSpPr>
        <p:spPr>
          <a:xfrm>
            <a:off x="856059" y="4412457"/>
            <a:ext cx="5657850" cy="273844"/>
          </a:xfrm>
          <a:prstGeom prst="rect">
            <a:avLst/>
          </a:prstGeom>
        </p:spPr>
        <p:txBody>
          <a:bodyPr vert="horz" lIns="91440" tIns="45720" rIns="91440" bIns="45720" rtlCol="0" anchor="ctr"/>
          <a:lstStyle>
            <a:lvl1pPr algn="l">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7885510" y="4412457"/>
            <a:ext cx="413375" cy="273844"/>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fld id="{15D13D47-5C97-42FD-9056-81B5188DCAEE}" type="slidenum">
              <a:rPr lang="en-US" smtClean="0"/>
              <a:t>‹#›</a:t>
            </a:fld>
            <a:endParaRPr lang="en-US" dirty="0"/>
          </a:p>
        </p:txBody>
      </p:sp>
    </p:spTree>
    <p:extLst>
      <p:ext uri="{BB962C8B-B14F-4D97-AF65-F5344CB8AC3E}">
        <p14:creationId xmlns:p14="http://schemas.microsoft.com/office/powerpoint/2010/main" val="2561634387"/>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xStyles>
    <p:title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100000"/>
        <a:buFont typeface="Arial"/>
        <a:buChar char="•"/>
        <a:defRPr sz="15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100000"/>
        <a:buFont typeface="Arial"/>
        <a:buChar char="•"/>
        <a:defRPr sz="13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3.wdp"/></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4190"/>
            <a:ext cx="7772400" cy="1102519"/>
          </a:xfrm>
        </p:spPr>
        <p:txBody>
          <a:bodyPr>
            <a:noAutofit/>
          </a:bodyPr>
          <a:lstStyle/>
          <a:p>
            <a:r>
              <a:rPr lang="en-US" dirty="0" smtClean="0">
                <a:solidFill>
                  <a:schemeClr val="tx1"/>
                </a:solidFill>
                <a:effectLst>
                  <a:glow rad="38100">
                    <a:schemeClr val="bg1">
                      <a:lumMod val="65000"/>
                      <a:lumOff val="35000"/>
                      <a:alpha val="50000"/>
                    </a:schemeClr>
                  </a:glow>
                  <a:outerShdw blurRad="38100" dist="38100" dir="2700000" algn="tl">
                    <a:srgbClr val="000000">
                      <a:alpha val="43137"/>
                    </a:srgbClr>
                  </a:outerShdw>
                </a:effectLst>
              </a:rPr>
              <a:t>Back to Basics: Health Summary</a:t>
            </a:r>
            <a:endParaRPr lang="en-US" dirty="0">
              <a:solidFill>
                <a:schemeClr val="tx1"/>
              </a:solidFill>
              <a:effectLst>
                <a:glow rad="38100">
                  <a:schemeClr val="bg1">
                    <a:lumMod val="65000"/>
                    <a:lumOff val="35000"/>
                    <a:alpha val="50000"/>
                  </a:schemeClr>
                </a:glow>
                <a:outerShdw blurRad="38100" dist="38100" dir="2700000" algn="tl">
                  <a:srgbClr val="000000">
                    <a:alpha val="43137"/>
                  </a:srgbClr>
                </a:outerShdw>
              </a:effectLst>
            </a:endParaRPr>
          </a:p>
        </p:txBody>
      </p:sp>
      <p:pic>
        <p:nvPicPr>
          <p:cNvPr id="4" name="Picture 3" descr="&quot; &quot;"/>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371600" y="2378869"/>
            <a:ext cx="7761288" cy="1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313259" y="2914650"/>
            <a:ext cx="6507167" cy="1714500"/>
          </a:xfrm>
        </p:spPr>
        <p:txBody>
          <a:bodyPr>
            <a:normAutofit/>
          </a:bodyPr>
          <a:lstStyle/>
          <a:p>
            <a:r>
              <a:rPr lang="en-US" sz="3900"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rPr>
              <a:t>Rikkita Hughes</a:t>
            </a:r>
            <a:endParaRPr lang="en-US" sz="3300" dirty="0">
              <a:solidFill>
                <a:schemeClr val="tx1"/>
              </a:solidFill>
              <a:effectLst>
                <a:glow rad="38100">
                  <a:schemeClr val="bg1">
                    <a:lumMod val="50000"/>
                    <a:lumOff val="50000"/>
                    <a:alpha val="2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520126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793049148"/>
              </p:ext>
            </p:extLst>
          </p:nvPr>
        </p:nvGraphicFramePr>
        <p:xfrm>
          <a:off x="304800" y="285750"/>
          <a:ext cx="8458200" cy="439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2075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Components&#10;"/>
          <p:cNvGrpSpPr/>
          <p:nvPr/>
        </p:nvGrpSpPr>
        <p:grpSpPr>
          <a:xfrm>
            <a:off x="2819400" y="742951"/>
            <a:ext cx="3450431" cy="2514600"/>
            <a:chOff x="3067538" y="726082"/>
            <a:chExt cx="2786062" cy="1671637"/>
          </a:xfrm>
          <a:scene3d>
            <a:camera prst="orthographicFront">
              <a:rot lat="0" lon="0" rev="0"/>
            </a:camera>
            <a:lightRig rig="contrasting" dir="t">
              <a:rot lat="0" lon="0" rev="1200000"/>
            </a:lightRig>
          </a:scene3d>
        </p:grpSpPr>
        <p:sp>
          <p:nvSpPr>
            <p:cNvPr id="10" name="Rectangle 9"/>
            <p:cNvSpPr/>
            <p:nvPr/>
          </p:nvSpPr>
          <p:spPr>
            <a:xfrm>
              <a:off x="3067538" y="726082"/>
              <a:ext cx="2786062" cy="1671637"/>
            </a:xfrm>
            <a:prstGeom prst="rect">
              <a:avLst/>
            </a:prstGeom>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1" name="Rectangle 10" descr="Components&#10;"/>
            <p:cNvSpPr/>
            <p:nvPr/>
          </p:nvSpPr>
          <p:spPr>
            <a:xfrm>
              <a:off x="3067538" y="726082"/>
              <a:ext cx="2786062" cy="167163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t>Components</a:t>
              </a:r>
              <a:endParaRPr lang="en-US" sz="3200" b="1" kern="1200" dirty="0"/>
            </a:p>
          </p:txBody>
        </p:sp>
      </p:grpSp>
      <p:sp>
        <p:nvSpPr>
          <p:cNvPr id="4" name="Rectangle 3" descr="Components and their behavior are specified by records in the Health Summary Component file (142.1). &#10;"/>
          <p:cNvSpPr/>
          <p:nvPr/>
        </p:nvSpPr>
        <p:spPr>
          <a:xfrm>
            <a:off x="0" y="3714750"/>
            <a:ext cx="9144000" cy="1384995"/>
          </a:xfrm>
          <a:prstGeom prst="rect">
            <a:avLst/>
          </a:prstGeom>
        </p:spPr>
        <p:txBody>
          <a:bodyPr wrap="square">
            <a:spAutoFit/>
          </a:bodyPr>
          <a:lstStyle/>
          <a:p>
            <a:pPr algn="ctr" hangingPunct="0"/>
            <a:r>
              <a:rPr lang="en-US" sz="2800" b="1" dirty="0"/>
              <a:t>Components and their behavior are specified by records in the Health Summary Component file (142.1). </a:t>
            </a:r>
          </a:p>
        </p:txBody>
      </p:sp>
    </p:spTree>
    <p:extLst>
      <p:ext uri="{BB962C8B-B14F-4D97-AF65-F5344CB8AC3E}">
        <p14:creationId xmlns:p14="http://schemas.microsoft.com/office/powerpoint/2010/main" val="621641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Health Summary Objects are stored in file 142.5, along with a series of flags that determine how a Health Summary Object will be displayed.&#10;"/>
          <p:cNvSpPr/>
          <p:nvPr/>
        </p:nvSpPr>
        <p:spPr>
          <a:xfrm>
            <a:off x="0" y="57150"/>
            <a:ext cx="8991600" cy="1384995"/>
          </a:xfrm>
          <a:prstGeom prst="rect">
            <a:avLst/>
          </a:prstGeom>
        </p:spPr>
        <p:txBody>
          <a:bodyPr wrap="square">
            <a:spAutoFit/>
          </a:bodyPr>
          <a:lstStyle/>
          <a:p>
            <a:pPr algn="ctr" hangingPunct="0"/>
            <a:r>
              <a:rPr lang="en-US" sz="2800" b="1" dirty="0"/>
              <a:t>Health Summary Objects are stored in file 142.5, along with a series of flags that determine how a Health Summary Object will be displayed.</a:t>
            </a:r>
          </a:p>
        </p:txBody>
      </p:sp>
      <p:grpSp>
        <p:nvGrpSpPr>
          <p:cNvPr id="4" name="Group 3" descr="Objects"/>
          <p:cNvGrpSpPr/>
          <p:nvPr/>
        </p:nvGrpSpPr>
        <p:grpSpPr>
          <a:xfrm>
            <a:off x="2877312" y="2038350"/>
            <a:ext cx="3447288" cy="2514600"/>
            <a:chOff x="6129337" y="718894"/>
            <a:chExt cx="2786062" cy="1671637"/>
          </a:xfrm>
          <a:scene3d>
            <a:camera prst="orthographicFront">
              <a:rot lat="0" lon="0" rev="0"/>
            </a:camera>
            <a:lightRig rig="contrasting" dir="t">
              <a:rot lat="0" lon="0" rev="1200000"/>
            </a:lightRig>
          </a:scene3d>
        </p:grpSpPr>
        <p:sp>
          <p:nvSpPr>
            <p:cNvPr id="5" name="Rectangle 4"/>
            <p:cNvSpPr/>
            <p:nvPr/>
          </p:nvSpPr>
          <p:spPr>
            <a:xfrm>
              <a:off x="6129337" y="718894"/>
              <a:ext cx="2786062" cy="1671637"/>
            </a:xfrm>
            <a:prstGeom prst="rect">
              <a:avLst/>
            </a:prstGeom>
            <a:sp3d contourW="19050" prstMaterial="metal">
              <a:bevelT w="88900" h="203200"/>
              <a:bevelB w="165100" h="254000"/>
            </a:sp3d>
          </p:spPr>
          <p:style>
            <a:lnRef idx="0">
              <a:schemeClr val="lt1">
                <a:hueOff val="0"/>
                <a:satOff val="0"/>
                <a:lumOff val="0"/>
                <a:alphaOff val="0"/>
              </a:schemeClr>
            </a:lnRef>
            <a:fillRef idx="1">
              <a:schemeClr val="accent5">
                <a:hueOff val="-337983"/>
                <a:satOff val="-9047"/>
                <a:lumOff val="-3139"/>
                <a:alphaOff val="0"/>
              </a:schemeClr>
            </a:fillRef>
            <a:effectRef idx="2">
              <a:schemeClr val="accent5">
                <a:hueOff val="-337983"/>
                <a:satOff val="-9047"/>
                <a:lumOff val="-3139"/>
                <a:alphaOff val="0"/>
              </a:schemeClr>
            </a:effectRef>
            <a:fontRef idx="minor">
              <a:schemeClr val="lt1"/>
            </a:fontRef>
          </p:style>
        </p:sp>
        <p:sp>
          <p:nvSpPr>
            <p:cNvPr id="6" name="Rectangle 5" descr="Objects"/>
            <p:cNvSpPr/>
            <p:nvPr/>
          </p:nvSpPr>
          <p:spPr>
            <a:xfrm>
              <a:off x="6129337" y="718894"/>
              <a:ext cx="2786062" cy="167163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t>Objects</a:t>
              </a:r>
              <a:endParaRPr lang="en-US" sz="3200" b="1" kern="1200" dirty="0"/>
            </a:p>
          </p:txBody>
        </p:sp>
      </p:grpSp>
    </p:spTree>
    <p:extLst>
      <p:ext uri="{BB962C8B-B14F-4D97-AF65-F5344CB8AC3E}">
        <p14:creationId xmlns:p14="http://schemas.microsoft.com/office/powerpoint/2010/main" val="3628825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This file determines how the list of Health Summary Types for the CPRS GUI report tab is to be organized (APPEND or OVERWRITE) for user selection.&#10;"/>
          <p:cNvSpPr/>
          <p:nvPr/>
        </p:nvSpPr>
        <p:spPr>
          <a:xfrm>
            <a:off x="0" y="3714750"/>
            <a:ext cx="9144000" cy="1384995"/>
          </a:xfrm>
          <a:prstGeom prst="rect">
            <a:avLst/>
          </a:prstGeom>
        </p:spPr>
        <p:txBody>
          <a:bodyPr wrap="square">
            <a:spAutoFit/>
          </a:bodyPr>
          <a:lstStyle/>
          <a:p>
            <a:pPr algn="ctr"/>
            <a:r>
              <a:rPr lang="en-US" sz="2800" b="1" dirty="0"/>
              <a:t>This file determines how the list of Health Summary Types for the CPRS GUI report tab is to be organized (APPEND or OVERWRITE) for user selection.</a:t>
            </a:r>
          </a:p>
        </p:txBody>
      </p:sp>
      <p:grpSp>
        <p:nvGrpSpPr>
          <p:cNvPr id="4" name="Group 3" descr="User Preferences&#10;"/>
          <p:cNvGrpSpPr/>
          <p:nvPr/>
        </p:nvGrpSpPr>
        <p:grpSpPr>
          <a:xfrm>
            <a:off x="2877312" y="819150"/>
            <a:ext cx="3447288" cy="2514600"/>
            <a:chOff x="1532334" y="2539603"/>
            <a:chExt cx="2786062" cy="1671637"/>
          </a:xfrm>
          <a:scene3d>
            <a:camera prst="orthographicFront">
              <a:rot lat="0" lon="0" rev="0"/>
            </a:camera>
            <a:lightRig rig="contrasting" dir="t">
              <a:rot lat="0" lon="0" rev="1200000"/>
            </a:lightRig>
          </a:scene3d>
        </p:grpSpPr>
        <p:sp>
          <p:nvSpPr>
            <p:cNvPr id="5" name="Rectangle 4"/>
            <p:cNvSpPr/>
            <p:nvPr/>
          </p:nvSpPr>
          <p:spPr>
            <a:xfrm>
              <a:off x="1532334" y="2539603"/>
              <a:ext cx="2786062" cy="1671637"/>
            </a:xfrm>
            <a:prstGeom prst="rect">
              <a:avLst/>
            </a:prstGeom>
            <a:sp3d contourW="19050" prstMaterial="metal">
              <a:bevelT w="88900" h="203200"/>
              <a:bevelB w="165100" h="254000"/>
            </a:sp3d>
          </p:spPr>
          <p:style>
            <a:lnRef idx="0">
              <a:schemeClr val="lt1">
                <a:hueOff val="0"/>
                <a:satOff val="0"/>
                <a:lumOff val="0"/>
                <a:alphaOff val="0"/>
              </a:schemeClr>
            </a:lnRef>
            <a:fillRef idx="1">
              <a:schemeClr val="accent5">
                <a:hueOff val="-506974"/>
                <a:satOff val="-13571"/>
                <a:lumOff val="-4708"/>
                <a:alphaOff val="0"/>
              </a:schemeClr>
            </a:fillRef>
            <a:effectRef idx="2">
              <a:schemeClr val="accent5">
                <a:hueOff val="-506974"/>
                <a:satOff val="-13571"/>
                <a:lumOff val="-4708"/>
                <a:alphaOff val="0"/>
              </a:schemeClr>
            </a:effectRef>
            <a:fontRef idx="minor">
              <a:schemeClr val="lt1"/>
            </a:fontRef>
          </p:style>
        </p:sp>
        <p:sp>
          <p:nvSpPr>
            <p:cNvPr id="6" name="Rectangle 5"/>
            <p:cNvSpPr/>
            <p:nvPr/>
          </p:nvSpPr>
          <p:spPr>
            <a:xfrm>
              <a:off x="1532334" y="2539603"/>
              <a:ext cx="2786062" cy="167163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t>User Preferences</a:t>
              </a:r>
              <a:endParaRPr lang="en-US" sz="3200" b="1" kern="1200" dirty="0"/>
            </a:p>
          </p:txBody>
        </p:sp>
      </p:grpSp>
    </p:spTree>
    <p:extLst>
      <p:ext uri="{BB962C8B-B14F-4D97-AF65-F5344CB8AC3E}">
        <p14:creationId xmlns:p14="http://schemas.microsoft.com/office/powerpoint/2010/main" val="3345186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1130811041"/>
              </p:ext>
            </p:extLst>
          </p:nvPr>
        </p:nvGraphicFramePr>
        <p:xfrm>
          <a:off x="133350" y="57150"/>
          <a:ext cx="8839200" cy="5010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3797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76301" y="19050"/>
            <a:ext cx="7429499" cy="1428750"/>
          </a:xfrm>
        </p:spPr>
        <p:txBody>
          <a:bodyPr anchor="t">
            <a:normAutofit/>
          </a:bodyPr>
          <a:lstStyle/>
          <a:p>
            <a:pPr algn="ctr"/>
            <a:r>
              <a:rPr lang="en-US" sz="3200" b="1" dirty="0" smtClean="0">
                <a:solidFill>
                  <a:schemeClr val="tx1"/>
                </a:solidFill>
                <a:effectLst>
                  <a:glow rad="38100">
                    <a:schemeClr val="bg1">
                      <a:lumMod val="65000"/>
                      <a:lumOff val="35000"/>
                      <a:alpha val="40000"/>
                    </a:schemeClr>
                  </a:glow>
                </a:effectLst>
              </a:rPr>
              <a:t>Health Summary PARTS</a:t>
            </a:r>
            <a:endParaRPr lang="en-US" sz="3200" b="1" dirty="0">
              <a:solidFill>
                <a:schemeClr val="tx1"/>
              </a:solidFill>
              <a:effectLst>
                <a:glow rad="38100">
                  <a:schemeClr val="bg1">
                    <a:lumMod val="65000"/>
                    <a:lumOff val="35000"/>
                    <a:alpha val="40000"/>
                  </a:schemeClr>
                </a:glow>
              </a:effectLst>
            </a:endParaRPr>
          </a:p>
        </p:txBody>
      </p:sp>
      <p:graphicFrame>
        <p:nvGraphicFramePr>
          <p:cNvPr id="3" name="Diagram 2"/>
          <p:cNvGraphicFramePr/>
          <p:nvPr>
            <p:extLst>
              <p:ext uri="{D42A27DB-BD31-4B8C-83A1-F6EECF244321}">
                <p14:modId xmlns:p14="http://schemas.microsoft.com/office/powerpoint/2010/main" val="334489209"/>
              </p:ext>
            </p:extLst>
          </p:nvPr>
        </p:nvGraphicFramePr>
        <p:xfrm>
          <a:off x="76200" y="209550"/>
          <a:ext cx="8915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33108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133350"/>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505200" y="175464"/>
            <a:ext cx="8229600" cy="857250"/>
          </a:xfrm>
        </p:spPr>
        <p:txBody>
          <a:bodyPr>
            <a:normAutofit/>
          </a:bodyPr>
          <a:lstStyle/>
          <a:p>
            <a:r>
              <a:rPr lang="en-US" sz="3200" b="1" dirty="0" smtClean="0">
                <a:solidFill>
                  <a:schemeClr val="tx1"/>
                </a:solidFill>
              </a:rPr>
              <a:t>Poll Question</a:t>
            </a:r>
            <a:endParaRPr lang="en-US" sz="3200" b="1" dirty="0">
              <a:solidFill>
                <a:schemeClr val="tx1"/>
              </a:solidFill>
            </a:endParaRPr>
          </a:p>
        </p:txBody>
      </p:sp>
      <p:sp>
        <p:nvSpPr>
          <p:cNvPr id="5" name="Content Placeholder 4"/>
          <p:cNvSpPr>
            <a:spLocks noGrp="1"/>
          </p:cNvSpPr>
          <p:nvPr>
            <p:ph idx="1"/>
          </p:nvPr>
        </p:nvSpPr>
        <p:spPr>
          <a:xfrm>
            <a:off x="304800" y="1200150"/>
            <a:ext cx="8534400" cy="3657600"/>
          </a:xfrm>
        </p:spPr>
        <p:txBody>
          <a:bodyPr>
            <a:normAutofit lnSpcReduction="10000"/>
          </a:bodyPr>
          <a:lstStyle/>
          <a:p>
            <a:pPr marL="0" indent="0">
              <a:buNone/>
            </a:pPr>
            <a:r>
              <a:rPr lang="en-US" sz="3200" b="1" cap="none" dirty="0">
                <a:solidFill>
                  <a:schemeClr val="tx1"/>
                </a:solidFill>
                <a:effectLst/>
                <a:latin typeface="Century Gothic" panose="020B0502020202020204" pitchFamily="34" charset="0"/>
              </a:rPr>
              <a:t>What part of Health Summary extracts patient data from various VistA software packages</a:t>
            </a:r>
            <a:r>
              <a:rPr lang="en-US" sz="3200" b="1" cap="none" dirty="0" smtClean="0">
                <a:solidFill>
                  <a:schemeClr val="tx1"/>
                </a:solidFill>
                <a:effectLst/>
                <a:latin typeface="Century Gothic" panose="020B0502020202020204" pitchFamily="34" charset="0"/>
              </a:rPr>
              <a:t>?</a:t>
            </a:r>
          </a:p>
          <a:p>
            <a:pPr marL="0" indent="0">
              <a:buNone/>
            </a:pPr>
            <a:endParaRPr lang="en-US" sz="3200" b="1" cap="none" dirty="0">
              <a:solidFill>
                <a:schemeClr val="tx1"/>
              </a:solidFill>
              <a:effectLst/>
              <a:latin typeface="Century Gothic" panose="020B0502020202020204" pitchFamily="34" charset="0"/>
            </a:endParaRPr>
          </a:p>
          <a:p>
            <a:pPr marL="1314450" lvl="2" indent="-514350">
              <a:buFont typeface="+mj-lt"/>
              <a:buAutoNum type="alphaUcPeriod"/>
            </a:pPr>
            <a:r>
              <a:rPr lang="en-US" sz="2800" b="1" cap="none" dirty="0">
                <a:solidFill>
                  <a:schemeClr val="tx1"/>
                </a:solidFill>
                <a:effectLst/>
                <a:latin typeface="Century Gothic" panose="020B0502020202020204" pitchFamily="34" charset="0"/>
              </a:rPr>
              <a:t>Health Summary Type</a:t>
            </a:r>
          </a:p>
          <a:p>
            <a:pPr marL="1314450" lvl="2" indent="-514350">
              <a:buFont typeface="+mj-lt"/>
              <a:buAutoNum type="alphaUcPeriod"/>
            </a:pPr>
            <a:r>
              <a:rPr lang="en-US" sz="2800" b="1" cap="none" dirty="0">
                <a:solidFill>
                  <a:schemeClr val="tx1"/>
                </a:solidFill>
                <a:effectLst/>
                <a:latin typeface="Century Gothic" panose="020B0502020202020204" pitchFamily="34" charset="0"/>
              </a:rPr>
              <a:t>Health Summary Component</a:t>
            </a:r>
          </a:p>
          <a:p>
            <a:pPr marL="1314450" lvl="2" indent="-514350">
              <a:buFont typeface="+mj-lt"/>
              <a:buAutoNum type="alphaUcPeriod"/>
            </a:pPr>
            <a:r>
              <a:rPr lang="en-US" sz="2800" b="1" cap="none" dirty="0">
                <a:solidFill>
                  <a:schemeClr val="tx1"/>
                </a:solidFill>
                <a:effectLst/>
                <a:latin typeface="Century Gothic" panose="020B0502020202020204" pitchFamily="34" charset="0"/>
              </a:rPr>
              <a:t>Health Summary Preference</a:t>
            </a:r>
          </a:p>
        </p:txBody>
      </p:sp>
    </p:spTree>
    <p:extLst>
      <p:ext uri="{BB962C8B-B14F-4D97-AF65-F5344CB8AC3E}">
        <p14:creationId xmlns:p14="http://schemas.microsoft.com/office/powerpoint/2010/main" val="11634296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lightbulb with science icons"/>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20540264">
            <a:off x="891695" y="92061"/>
            <a:ext cx="3626407" cy="50343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cartoon diagram of data flow"/>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988977">
            <a:off x="4342353" y="763900"/>
            <a:ext cx="4312965" cy="30104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07603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133350"/>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581400" y="155415"/>
            <a:ext cx="5562600" cy="857250"/>
          </a:xfrm>
        </p:spPr>
        <p:txBody>
          <a:bodyPr>
            <a:normAutofit/>
          </a:bodyPr>
          <a:lstStyle/>
          <a:p>
            <a:r>
              <a:rPr lang="en-US" sz="3600" b="1" dirty="0" smtClean="0">
                <a:solidFill>
                  <a:schemeClr val="tx1"/>
                </a:solidFill>
              </a:rPr>
              <a:t>Poll Results</a:t>
            </a:r>
            <a:endParaRPr lang="en-US" sz="3600" b="1" dirty="0">
              <a:solidFill>
                <a:schemeClr val="tx1"/>
              </a:solidFill>
            </a:endParaRPr>
          </a:p>
        </p:txBody>
      </p:sp>
      <p:sp>
        <p:nvSpPr>
          <p:cNvPr id="3" name="Rectangle 2" descr="What part of Health Summary extracts patient data from various VistA software packages?&#10;"/>
          <p:cNvSpPr/>
          <p:nvPr/>
        </p:nvSpPr>
        <p:spPr>
          <a:xfrm>
            <a:off x="457200" y="1061093"/>
            <a:ext cx="8153400" cy="954107"/>
          </a:xfrm>
          <a:prstGeom prst="rect">
            <a:avLst/>
          </a:prstGeom>
        </p:spPr>
        <p:txBody>
          <a:bodyPr wrap="square">
            <a:spAutoFit/>
          </a:bodyPr>
          <a:lstStyle/>
          <a:p>
            <a:r>
              <a:rPr lang="en-US" sz="2800" b="1" dirty="0">
                <a:latin typeface="Century Gothic" panose="020B0502020202020204" pitchFamily="34" charset="0"/>
              </a:rPr>
              <a:t>What part of Health Summary extracts patient data from various VistA software packages?</a:t>
            </a:r>
          </a:p>
        </p:txBody>
      </p:sp>
      <p:sp>
        <p:nvSpPr>
          <p:cNvPr id="5" name="Content Placeholder 4"/>
          <p:cNvSpPr>
            <a:spLocks noGrp="1"/>
          </p:cNvSpPr>
          <p:nvPr>
            <p:ph idx="1"/>
          </p:nvPr>
        </p:nvSpPr>
        <p:spPr>
          <a:xfrm>
            <a:off x="0" y="1851950"/>
            <a:ext cx="4724400" cy="3844000"/>
          </a:xfrm>
        </p:spPr>
        <p:txBody>
          <a:bodyPr>
            <a:noAutofit/>
          </a:bodyPr>
          <a:lstStyle/>
          <a:p>
            <a:pPr marL="971550" lvl="1" indent="-514350">
              <a:buFont typeface="+mj-lt"/>
              <a:buAutoNum type="alphaUcPeriod"/>
            </a:pPr>
            <a:r>
              <a:rPr lang="en-US" sz="2700" b="1" cap="none" dirty="0">
                <a:solidFill>
                  <a:schemeClr val="tx1"/>
                </a:solidFill>
                <a:effectLst/>
                <a:latin typeface="Century Gothic" panose="020B0502020202020204" pitchFamily="34" charset="0"/>
              </a:rPr>
              <a:t>Health Summary Type</a:t>
            </a:r>
          </a:p>
          <a:p>
            <a:pPr marL="971550" lvl="1" indent="-514350">
              <a:buFont typeface="+mj-lt"/>
              <a:buAutoNum type="alphaUcPeriod"/>
            </a:pPr>
            <a:r>
              <a:rPr lang="en-US" sz="2700" b="1" cap="none" dirty="0">
                <a:solidFill>
                  <a:schemeClr val="tx1"/>
                </a:solidFill>
                <a:effectLst/>
                <a:latin typeface="Century Gothic" panose="020B0502020202020204" pitchFamily="34" charset="0"/>
              </a:rPr>
              <a:t>Health Summary Component</a:t>
            </a:r>
          </a:p>
          <a:p>
            <a:pPr marL="971550" lvl="1" indent="-514350">
              <a:buFont typeface="+mj-lt"/>
              <a:buAutoNum type="alphaUcPeriod"/>
            </a:pPr>
            <a:r>
              <a:rPr lang="en-US" sz="2700" b="1" cap="none" dirty="0">
                <a:solidFill>
                  <a:schemeClr val="tx1"/>
                </a:solidFill>
                <a:effectLst/>
                <a:latin typeface="Century Gothic" panose="020B0502020202020204" pitchFamily="34" charset="0"/>
              </a:rPr>
              <a:t>Health Summary </a:t>
            </a:r>
            <a:r>
              <a:rPr lang="en-US" sz="2700" b="1" cap="none" dirty="0" smtClean="0">
                <a:solidFill>
                  <a:schemeClr val="tx1"/>
                </a:solidFill>
                <a:effectLst/>
                <a:latin typeface="Century Gothic" panose="020B0502020202020204" pitchFamily="34" charset="0"/>
              </a:rPr>
              <a:t>Preference</a:t>
            </a:r>
            <a:endParaRPr lang="en-US" sz="2700" b="1" cap="none" dirty="0">
              <a:solidFill>
                <a:schemeClr val="tx1"/>
              </a:solidFill>
              <a:effectLst/>
            </a:endParaRPr>
          </a:p>
          <a:p>
            <a:pPr marL="0" lvl="1" indent="-168275">
              <a:lnSpc>
                <a:spcPts val="2300"/>
              </a:lnSpc>
              <a:buNone/>
            </a:pPr>
            <a:endParaRPr lang="en-US" sz="2950" b="1" cap="none" dirty="0" smtClean="0">
              <a:solidFill>
                <a:schemeClr val="tx1"/>
              </a:solidFill>
              <a:effectLst/>
            </a:endParaRPr>
          </a:p>
        </p:txBody>
      </p:sp>
    </p:spTree>
    <p:extLst>
      <p:ext uri="{BB962C8B-B14F-4D97-AF65-F5344CB8AC3E}">
        <p14:creationId xmlns:p14="http://schemas.microsoft.com/office/powerpoint/2010/main" val="20762389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133350"/>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581400" y="155415"/>
            <a:ext cx="5562600" cy="857250"/>
          </a:xfrm>
        </p:spPr>
        <p:txBody>
          <a:bodyPr>
            <a:normAutofit/>
          </a:bodyPr>
          <a:lstStyle/>
          <a:p>
            <a:r>
              <a:rPr lang="en-US" sz="3600" b="1" dirty="0" smtClean="0">
                <a:solidFill>
                  <a:schemeClr val="tx1"/>
                </a:solidFill>
              </a:rPr>
              <a:t>Poll Results</a:t>
            </a:r>
            <a:endParaRPr lang="en-US" sz="3600" b="1" dirty="0">
              <a:solidFill>
                <a:schemeClr val="tx1"/>
              </a:solidFill>
            </a:endParaRPr>
          </a:p>
        </p:txBody>
      </p:sp>
      <p:sp>
        <p:nvSpPr>
          <p:cNvPr id="3" name="Rectangle 2" descr="What part of Health Summary extracts patient data from various VistA software packages?&#10;"/>
          <p:cNvSpPr/>
          <p:nvPr/>
        </p:nvSpPr>
        <p:spPr>
          <a:xfrm>
            <a:off x="457200" y="1061093"/>
            <a:ext cx="8153400" cy="954107"/>
          </a:xfrm>
          <a:prstGeom prst="rect">
            <a:avLst/>
          </a:prstGeom>
        </p:spPr>
        <p:txBody>
          <a:bodyPr wrap="square">
            <a:spAutoFit/>
          </a:bodyPr>
          <a:lstStyle/>
          <a:p>
            <a:r>
              <a:rPr lang="en-US" sz="2800" b="1" dirty="0">
                <a:latin typeface="Century Gothic" panose="020B0502020202020204" pitchFamily="34" charset="0"/>
              </a:rPr>
              <a:t>What part of Health Summary extracts patient data from various VistA software packages?</a:t>
            </a:r>
          </a:p>
        </p:txBody>
      </p:sp>
      <p:sp>
        <p:nvSpPr>
          <p:cNvPr id="5" name="Content Placeholder 4"/>
          <p:cNvSpPr>
            <a:spLocks noGrp="1"/>
          </p:cNvSpPr>
          <p:nvPr>
            <p:ph idx="1"/>
          </p:nvPr>
        </p:nvSpPr>
        <p:spPr>
          <a:xfrm>
            <a:off x="0" y="1851950"/>
            <a:ext cx="4724400" cy="3844000"/>
          </a:xfrm>
        </p:spPr>
        <p:txBody>
          <a:bodyPr>
            <a:noAutofit/>
          </a:bodyPr>
          <a:lstStyle/>
          <a:p>
            <a:pPr marL="971550" lvl="1" indent="-514350">
              <a:buFont typeface="+mj-lt"/>
              <a:buAutoNum type="alphaUcPeriod"/>
            </a:pPr>
            <a:r>
              <a:rPr lang="en-US" sz="2700" b="1" cap="none" dirty="0">
                <a:solidFill>
                  <a:schemeClr val="tx1"/>
                </a:solidFill>
                <a:effectLst/>
                <a:latin typeface="Century Gothic" panose="020B0502020202020204" pitchFamily="34" charset="0"/>
              </a:rPr>
              <a:t>Health Summary Type</a:t>
            </a:r>
          </a:p>
          <a:p>
            <a:pPr marL="971550" lvl="1" indent="-514350">
              <a:buFont typeface="+mj-lt"/>
              <a:buAutoNum type="alphaUcPeriod"/>
            </a:pPr>
            <a:r>
              <a:rPr lang="en-US" sz="2700" b="1" cap="none" dirty="0">
                <a:solidFill>
                  <a:schemeClr val="tx1"/>
                </a:solidFill>
                <a:effectLst/>
                <a:latin typeface="Century Gothic" panose="020B0502020202020204" pitchFamily="34" charset="0"/>
              </a:rPr>
              <a:t>Health Summary Component</a:t>
            </a:r>
          </a:p>
          <a:p>
            <a:pPr marL="971550" lvl="1" indent="-514350">
              <a:buFont typeface="+mj-lt"/>
              <a:buAutoNum type="alphaUcPeriod"/>
            </a:pPr>
            <a:r>
              <a:rPr lang="en-US" sz="2700" b="1" cap="none" dirty="0">
                <a:solidFill>
                  <a:schemeClr val="tx1"/>
                </a:solidFill>
                <a:effectLst/>
                <a:latin typeface="Century Gothic" panose="020B0502020202020204" pitchFamily="34" charset="0"/>
              </a:rPr>
              <a:t>Health Summary </a:t>
            </a:r>
            <a:r>
              <a:rPr lang="en-US" sz="2700" b="1" cap="none" dirty="0" smtClean="0">
                <a:solidFill>
                  <a:schemeClr val="tx1"/>
                </a:solidFill>
                <a:effectLst/>
                <a:latin typeface="Century Gothic" panose="020B0502020202020204" pitchFamily="34" charset="0"/>
              </a:rPr>
              <a:t>Preference</a:t>
            </a:r>
            <a:endParaRPr lang="en-US" sz="2700" b="1" cap="none" dirty="0">
              <a:solidFill>
                <a:schemeClr val="tx1"/>
              </a:solidFill>
              <a:effectLst/>
            </a:endParaRPr>
          </a:p>
          <a:p>
            <a:pPr marL="0" lvl="1" indent="-168275">
              <a:lnSpc>
                <a:spcPts val="2300"/>
              </a:lnSpc>
              <a:buNone/>
            </a:pPr>
            <a:endParaRPr lang="en-US" sz="2950" b="1" cap="none" dirty="0" smtClean="0">
              <a:solidFill>
                <a:schemeClr val="tx1"/>
              </a:solidFill>
              <a:effectLst/>
            </a:endParaRPr>
          </a:p>
        </p:txBody>
      </p:sp>
    </p:spTree>
    <p:extLst>
      <p:ext uri="{BB962C8B-B14F-4D97-AF65-F5344CB8AC3E}">
        <p14:creationId xmlns:p14="http://schemas.microsoft.com/office/powerpoint/2010/main" val="2023181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loud of data and media types as icon, connected to computer, smartphone, laptop, cell phone"/>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47800" y="-91387"/>
            <a:ext cx="6248400" cy="5330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18944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09650"/>
            <a:ext cx="8229600" cy="857250"/>
          </a:xfrm>
        </p:spPr>
        <p:txBody>
          <a:bodyPr>
            <a:normAutofit fontScale="90000"/>
          </a:bodyPr>
          <a:lstStyle/>
          <a:p>
            <a:pPr marL="0" indent="0"/>
            <a:r>
              <a:rPr lang="en-US" sz="5400" dirty="0"/>
              <a:t>H</a:t>
            </a:r>
            <a:r>
              <a:rPr lang="en-US" sz="5400" dirty="0" smtClean="0"/>
              <a:t>ealth Summary Menus</a:t>
            </a:r>
            <a:endParaRPr lang="en-US" sz="5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501519"/>
              </p:ext>
            </p:extLst>
          </p:nvPr>
        </p:nvGraphicFramePr>
        <p:xfrm>
          <a:off x="0" y="110727"/>
          <a:ext cx="8991600" cy="4899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7801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742380594"/>
              </p:ext>
            </p:extLst>
          </p:nvPr>
        </p:nvGraphicFramePr>
        <p:xfrm>
          <a:off x="228600" y="133350"/>
          <a:ext cx="87630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46369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508486946"/>
              </p:ext>
            </p:extLst>
          </p:nvPr>
        </p:nvGraphicFramePr>
        <p:xfrm>
          <a:off x="228600" y="133350"/>
          <a:ext cx="87630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46401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511887192"/>
              </p:ext>
            </p:extLst>
          </p:nvPr>
        </p:nvGraphicFramePr>
        <p:xfrm>
          <a:off x="228600" y="133350"/>
          <a:ext cx="87630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28376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720721845"/>
              </p:ext>
            </p:extLst>
          </p:nvPr>
        </p:nvGraphicFramePr>
        <p:xfrm>
          <a:off x="228600" y="133350"/>
          <a:ext cx="87630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5615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62644140"/>
              </p:ext>
            </p:extLst>
          </p:nvPr>
        </p:nvGraphicFramePr>
        <p:xfrm>
          <a:off x="228600" y="133350"/>
          <a:ext cx="87630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12211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207240663"/>
              </p:ext>
            </p:extLst>
          </p:nvPr>
        </p:nvGraphicFramePr>
        <p:xfrm>
          <a:off x="228600" y="133350"/>
          <a:ext cx="87630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856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399980756"/>
              </p:ext>
            </p:extLst>
          </p:nvPr>
        </p:nvGraphicFramePr>
        <p:xfrm>
          <a:off x="228600" y="133350"/>
          <a:ext cx="87630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9932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751081023"/>
              </p:ext>
            </p:extLst>
          </p:nvPr>
        </p:nvGraphicFramePr>
        <p:xfrm>
          <a:off x="228600" y="133350"/>
          <a:ext cx="87630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01273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41313175"/>
              </p:ext>
            </p:extLst>
          </p:nvPr>
        </p:nvGraphicFramePr>
        <p:xfrm>
          <a:off x="228600" y="209550"/>
          <a:ext cx="86868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1743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247650"/>
            <a:ext cx="7429499" cy="1428750"/>
          </a:xfrm>
        </p:spPr>
        <p:txBody>
          <a:bodyPr>
            <a:normAutofit/>
          </a:bodyPr>
          <a:lstStyle/>
          <a:p>
            <a:r>
              <a:rPr lang="en-US" sz="3200" b="1" dirty="0" smtClean="0">
                <a:solidFill>
                  <a:schemeClr val="tx1"/>
                </a:solidFill>
                <a:effectLst>
                  <a:glow rad="38100">
                    <a:schemeClr val="bg1">
                      <a:lumMod val="65000"/>
                      <a:lumOff val="35000"/>
                      <a:alpha val="40000"/>
                    </a:schemeClr>
                  </a:glow>
                </a:effectLst>
              </a:rPr>
              <a:t>Objectives</a:t>
            </a:r>
            <a:endParaRPr lang="en-US" sz="3200" b="1" dirty="0">
              <a:solidFill>
                <a:schemeClr val="tx1"/>
              </a:solidFill>
              <a:effectLst>
                <a:glow rad="38100">
                  <a:schemeClr val="bg1">
                    <a:lumMod val="65000"/>
                    <a:lumOff val="35000"/>
                    <a:alpha val="40000"/>
                  </a:schemeClr>
                </a:glo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47458043"/>
              </p:ext>
            </p:extLst>
          </p:nvPr>
        </p:nvGraphicFramePr>
        <p:xfrm>
          <a:off x="304800" y="1047750"/>
          <a:ext cx="85344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87599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133350"/>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505200" y="175464"/>
            <a:ext cx="8229600" cy="857250"/>
          </a:xfrm>
        </p:spPr>
        <p:txBody>
          <a:bodyPr>
            <a:normAutofit/>
          </a:bodyPr>
          <a:lstStyle/>
          <a:p>
            <a:r>
              <a:rPr lang="en-US" sz="3200" b="1" dirty="0" smtClean="0">
                <a:solidFill>
                  <a:schemeClr val="tx1"/>
                </a:solidFill>
              </a:rPr>
              <a:t>Poll Question</a:t>
            </a:r>
            <a:endParaRPr lang="en-US" sz="3200" b="1" dirty="0">
              <a:solidFill>
                <a:schemeClr val="tx1"/>
              </a:solidFill>
            </a:endParaRPr>
          </a:p>
        </p:txBody>
      </p:sp>
      <p:sp>
        <p:nvSpPr>
          <p:cNvPr id="5" name="Content Placeholder 4"/>
          <p:cNvSpPr>
            <a:spLocks noGrp="1"/>
          </p:cNvSpPr>
          <p:nvPr>
            <p:ph idx="1"/>
          </p:nvPr>
        </p:nvSpPr>
        <p:spPr>
          <a:xfrm>
            <a:off x="304800" y="1200150"/>
            <a:ext cx="8534400" cy="3657600"/>
          </a:xfrm>
        </p:spPr>
        <p:txBody>
          <a:bodyPr>
            <a:normAutofit/>
          </a:bodyPr>
          <a:lstStyle/>
          <a:p>
            <a:pPr marL="0" indent="0">
              <a:buNone/>
            </a:pPr>
            <a:r>
              <a:rPr lang="en-US" sz="3200" b="1" cap="none" dirty="0" smtClean="0">
                <a:solidFill>
                  <a:schemeClr val="tx1"/>
                </a:solidFill>
                <a:effectLst/>
                <a:latin typeface="Century Gothic" panose="020B0502020202020204" pitchFamily="34" charset="0"/>
              </a:rPr>
              <a:t>Which menu gives access to ALL menus?</a:t>
            </a:r>
          </a:p>
          <a:p>
            <a:pPr marL="0" indent="0">
              <a:buNone/>
            </a:pPr>
            <a:endParaRPr lang="en-US" sz="3200" b="1" cap="none" dirty="0">
              <a:solidFill>
                <a:schemeClr val="tx1"/>
              </a:solidFill>
              <a:effectLst/>
              <a:latin typeface="Century Gothic" panose="020B0502020202020204" pitchFamily="34" charset="0"/>
            </a:endParaRPr>
          </a:p>
          <a:p>
            <a:pPr marL="1314450" lvl="2" indent="-514350">
              <a:buFont typeface="+mj-lt"/>
              <a:buAutoNum type="alphaUcPeriod"/>
            </a:pPr>
            <a:r>
              <a:rPr lang="en-US" sz="2800" b="1" cap="none" dirty="0">
                <a:solidFill>
                  <a:schemeClr val="tx1"/>
                </a:solidFill>
                <a:effectLst/>
                <a:latin typeface="Century Gothic" panose="020B0502020202020204" pitchFamily="34" charset="0"/>
              </a:rPr>
              <a:t>Health Summary </a:t>
            </a:r>
            <a:r>
              <a:rPr lang="en-US" sz="2800" b="1" cap="none" dirty="0" smtClean="0">
                <a:solidFill>
                  <a:schemeClr val="tx1"/>
                </a:solidFill>
                <a:effectLst/>
                <a:latin typeface="Century Gothic" panose="020B0502020202020204" pitchFamily="34" charset="0"/>
              </a:rPr>
              <a:t>Overall Menu</a:t>
            </a:r>
            <a:endParaRPr lang="en-US" sz="2800" b="1" cap="none" dirty="0">
              <a:solidFill>
                <a:schemeClr val="tx1"/>
              </a:solidFill>
              <a:effectLst/>
              <a:latin typeface="Century Gothic" panose="020B0502020202020204" pitchFamily="34" charset="0"/>
            </a:endParaRPr>
          </a:p>
          <a:p>
            <a:pPr marL="1314450" lvl="2" indent="-514350">
              <a:buFont typeface="+mj-lt"/>
              <a:buAutoNum type="alphaUcPeriod"/>
            </a:pPr>
            <a:r>
              <a:rPr lang="en-US" sz="2800" b="1" cap="none" dirty="0">
                <a:solidFill>
                  <a:schemeClr val="tx1"/>
                </a:solidFill>
                <a:effectLst/>
                <a:latin typeface="Century Gothic" panose="020B0502020202020204" pitchFamily="34" charset="0"/>
              </a:rPr>
              <a:t>Health Summary </a:t>
            </a:r>
            <a:r>
              <a:rPr lang="en-US" sz="2800" b="1" cap="none" dirty="0" smtClean="0">
                <a:solidFill>
                  <a:schemeClr val="tx1"/>
                </a:solidFill>
                <a:effectLst/>
                <a:latin typeface="Century Gothic" panose="020B0502020202020204" pitchFamily="34" charset="0"/>
              </a:rPr>
              <a:t>Menu</a:t>
            </a:r>
            <a:endParaRPr lang="en-US" sz="2800" b="1" cap="none" dirty="0">
              <a:solidFill>
                <a:schemeClr val="tx1"/>
              </a:solidFill>
              <a:effectLst/>
              <a:latin typeface="Century Gothic" panose="020B0502020202020204" pitchFamily="34" charset="0"/>
            </a:endParaRPr>
          </a:p>
          <a:p>
            <a:pPr marL="1314450" lvl="2" indent="-514350">
              <a:buFont typeface="+mj-lt"/>
              <a:buAutoNum type="alphaUcPeriod"/>
            </a:pPr>
            <a:r>
              <a:rPr lang="en-US" sz="2800" b="1" cap="none" dirty="0">
                <a:solidFill>
                  <a:schemeClr val="tx1"/>
                </a:solidFill>
                <a:effectLst/>
                <a:latin typeface="Century Gothic" panose="020B0502020202020204" pitchFamily="34" charset="0"/>
              </a:rPr>
              <a:t>Health Summary </a:t>
            </a:r>
            <a:r>
              <a:rPr lang="en-US" sz="2800" b="1" cap="none" dirty="0" smtClean="0">
                <a:solidFill>
                  <a:schemeClr val="tx1"/>
                </a:solidFill>
                <a:effectLst/>
                <a:latin typeface="Century Gothic" panose="020B0502020202020204" pitchFamily="34" charset="0"/>
              </a:rPr>
              <a:t>Enhanced Menu</a:t>
            </a:r>
            <a:endParaRPr lang="en-US" sz="2800" b="1" cap="none" dirty="0">
              <a:solidFill>
                <a:schemeClr val="tx1"/>
              </a:solidFill>
              <a:effectLst/>
              <a:latin typeface="Century Gothic" panose="020B0502020202020204" pitchFamily="34" charset="0"/>
            </a:endParaRPr>
          </a:p>
        </p:txBody>
      </p:sp>
    </p:spTree>
    <p:extLst>
      <p:ext uri="{BB962C8B-B14F-4D97-AF65-F5344CB8AC3E}">
        <p14:creationId xmlns:p14="http://schemas.microsoft.com/office/powerpoint/2010/main" val="20703107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742950"/>
            <a:ext cx="4038601" cy="3657600"/>
          </a:xfrm>
        </p:spPr>
        <p:txBody>
          <a:bodyPr>
            <a:normAutofit/>
          </a:bodyPr>
          <a:lstStyle/>
          <a:p>
            <a:r>
              <a:rPr lang="en-US" sz="3200" b="1" dirty="0">
                <a:solidFill>
                  <a:schemeClr val="tx1"/>
                </a:solidFill>
              </a:rPr>
              <a:t>Create/Modify </a:t>
            </a:r>
            <a:r>
              <a:rPr lang="en-US" sz="3200" b="1" dirty="0">
                <a:solidFill>
                  <a:schemeClr val="tx1"/>
                </a:solidFill>
                <a:effectLst>
                  <a:glow rad="38100">
                    <a:schemeClr val="bg1">
                      <a:lumMod val="65000"/>
                      <a:lumOff val="35000"/>
                      <a:alpha val="40000"/>
                    </a:schemeClr>
                  </a:glow>
                </a:effectLst>
              </a:rPr>
              <a:t>Health</a:t>
            </a:r>
            <a:r>
              <a:rPr lang="en-US" sz="3200" b="1" dirty="0">
                <a:solidFill>
                  <a:schemeClr val="tx1"/>
                </a:solidFill>
              </a:rPr>
              <a:t> Summary Components</a:t>
            </a:r>
            <a:endParaRPr lang="en-US" sz="3200" dirty="0">
              <a:solidFill>
                <a:schemeClr val="tx1"/>
              </a:solidFill>
            </a:endParaRPr>
          </a:p>
        </p:txBody>
      </p:sp>
      <p:pic>
        <p:nvPicPr>
          <p:cNvPr id="1026" name="Picture 2" descr="V17_VISTA computer launch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596" y="819150"/>
            <a:ext cx="4775404" cy="35242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76985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6E6"/>
        </a:solidFill>
        <a:effectLst/>
      </p:bgPr>
    </p:bg>
    <p:spTree>
      <p:nvGrpSpPr>
        <p:cNvPr id="1" name=""/>
        <p:cNvGrpSpPr/>
        <p:nvPr/>
      </p:nvGrpSpPr>
      <p:grpSpPr>
        <a:xfrm>
          <a:off x="0" y="0"/>
          <a:ext cx="0" cy="0"/>
          <a:chOff x="0" y="0"/>
          <a:chExt cx="0" cy="0"/>
        </a:xfrm>
      </p:grpSpPr>
      <p:pic>
        <p:nvPicPr>
          <p:cNvPr id="10242" name="Picture 2" descr="TEST screen for “TEST” or “Pre-Production” accou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04" y="38100"/>
            <a:ext cx="8435696" cy="5020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48176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133350"/>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581400" y="155415"/>
            <a:ext cx="5562600" cy="857250"/>
          </a:xfrm>
        </p:spPr>
        <p:txBody>
          <a:bodyPr>
            <a:normAutofit/>
          </a:bodyPr>
          <a:lstStyle/>
          <a:p>
            <a:r>
              <a:rPr lang="en-US" sz="3600" b="1" dirty="0" smtClean="0">
                <a:solidFill>
                  <a:schemeClr val="tx1"/>
                </a:solidFill>
              </a:rPr>
              <a:t>Poll Results</a:t>
            </a:r>
            <a:endParaRPr lang="en-US" sz="3600" b="1" dirty="0">
              <a:solidFill>
                <a:schemeClr val="tx1"/>
              </a:solidFill>
            </a:endParaRPr>
          </a:p>
        </p:txBody>
      </p:sp>
      <p:sp>
        <p:nvSpPr>
          <p:cNvPr id="3" name="Rectangle 2" descr="Which menu gives access to ALL menus?&#10;"/>
          <p:cNvSpPr/>
          <p:nvPr/>
        </p:nvSpPr>
        <p:spPr>
          <a:xfrm>
            <a:off x="457200" y="1061093"/>
            <a:ext cx="8153400" cy="523220"/>
          </a:xfrm>
          <a:prstGeom prst="rect">
            <a:avLst/>
          </a:prstGeom>
        </p:spPr>
        <p:txBody>
          <a:bodyPr wrap="square">
            <a:spAutoFit/>
          </a:bodyPr>
          <a:lstStyle/>
          <a:p>
            <a:r>
              <a:rPr lang="en-US" sz="2800" b="1" dirty="0">
                <a:latin typeface="Century Gothic" panose="020B0502020202020204" pitchFamily="34" charset="0"/>
              </a:rPr>
              <a:t>Which menu gives access to ALL menus?</a:t>
            </a:r>
          </a:p>
        </p:txBody>
      </p:sp>
      <p:sp>
        <p:nvSpPr>
          <p:cNvPr id="5" name="Content Placeholder 4"/>
          <p:cNvSpPr>
            <a:spLocks noGrp="1"/>
          </p:cNvSpPr>
          <p:nvPr>
            <p:ph idx="1"/>
          </p:nvPr>
        </p:nvSpPr>
        <p:spPr>
          <a:xfrm>
            <a:off x="0" y="1851950"/>
            <a:ext cx="4724400" cy="3844000"/>
          </a:xfrm>
        </p:spPr>
        <p:txBody>
          <a:bodyPr>
            <a:noAutofit/>
          </a:bodyPr>
          <a:lstStyle/>
          <a:p>
            <a:pPr marL="971550" lvl="1" indent="-514350">
              <a:buClr>
                <a:prstClr val="white"/>
              </a:buClr>
              <a:buFont typeface="+mj-lt"/>
              <a:buAutoNum type="alphaUcPeriod"/>
            </a:pPr>
            <a:r>
              <a:rPr lang="en-US" sz="2800" b="1" cap="none" dirty="0">
                <a:solidFill>
                  <a:prstClr val="white"/>
                </a:solidFill>
                <a:effectLst/>
                <a:latin typeface="Century Gothic" panose="020B0502020202020204" pitchFamily="34" charset="0"/>
              </a:rPr>
              <a:t>Health Summary Overall Menu</a:t>
            </a:r>
          </a:p>
          <a:p>
            <a:pPr marL="971550" lvl="1" indent="-514350">
              <a:buClr>
                <a:prstClr val="white"/>
              </a:buClr>
              <a:buFont typeface="+mj-lt"/>
              <a:buAutoNum type="alphaUcPeriod"/>
            </a:pPr>
            <a:r>
              <a:rPr lang="en-US" sz="2800" b="1" cap="none" dirty="0">
                <a:solidFill>
                  <a:prstClr val="white"/>
                </a:solidFill>
                <a:effectLst/>
                <a:latin typeface="Century Gothic" panose="020B0502020202020204" pitchFamily="34" charset="0"/>
              </a:rPr>
              <a:t>Health Summary Menu</a:t>
            </a:r>
          </a:p>
          <a:p>
            <a:pPr marL="971550" lvl="1" indent="-514350">
              <a:buClr>
                <a:prstClr val="white"/>
              </a:buClr>
              <a:buFont typeface="+mj-lt"/>
              <a:buAutoNum type="alphaUcPeriod"/>
            </a:pPr>
            <a:r>
              <a:rPr lang="en-US" sz="2800" b="1" cap="none" dirty="0">
                <a:solidFill>
                  <a:prstClr val="white"/>
                </a:solidFill>
                <a:effectLst/>
                <a:latin typeface="Century Gothic" panose="020B0502020202020204" pitchFamily="34" charset="0"/>
              </a:rPr>
              <a:t>Health Summary Enhanced Menu</a:t>
            </a:r>
          </a:p>
          <a:p>
            <a:pPr marL="0" lvl="1" indent="-168275">
              <a:lnSpc>
                <a:spcPts val="2300"/>
              </a:lnSpc>
              <a:buNone/>
            </a:pPr>
            <a:endParaRPr lang="en-US" sz="2950" b="1" cap="none" dirty="0" smtClean="0">
              <a:solidFill>
                <a:schemeClr val="tx1"/>
              </a:solidFill>
              <a:effectLst/>
            </a:endParaRPr>
          </a:p>
        </p:txBody>
      </p:sp>
    </p:spTree>
    <p:extLst>
      <p:ext uri="{BB962C8B-B14F-4D97-AF65-F5344CB8AC3E}">
        <p14:creationId xmlns:p14="http://schemas.microsoft.com/office/powerpoint/2010/main" val="33344967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133350"/>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581400" y="155415"/>
            <a:ext cx="5562600" cy="857250"/>
          </a:xfrm>
        </p:spPr>
        <p:txBody>
          <a:bodyPr>
            <a:normAutofit/>
          </a:bodyPr>
          <a:lstStyle/>
          <a:p>
            <a:r>
              <a:rPr lang="en-US" sz="3600" b="1" dirty="0" smtClean="0">
                <a:solidFill>
                  <a:schemeClr val="tx1"/>
                </a:solidFill>
              </a:rPr>
              <a:t>Poll Results</a:t>
            </a:r>
            <a:endParaRPr lang="en-US" sz="3600" b="1" dirty="0">
              <a:solidFill>
                <a:schemeClr val="tx1"/>
              </a:solidFill>
            </a:endParaRPr>
          </a:p>
        </p:txBody>
      </p:sp>
      <p:sp>
        <p:nvSpPr>
          <p:cNvPr id="3" name="Rectangle 2" descr="Which menu gives access to ALL menus?&#10;"/>
          <p:cNvSpPr/>
          <p:nvPr/>
        </p:nvSpPr>
        <p:spPr>
          <a:xfrm>
            <a:off x="457200" y="1061093"/>
            <a:ext cx="8153400" cy="523220"/>
          </a:xfrm>
          <a:prstGeom prst="rect">
            <a:avLst/>
          </a:prstGeom>
        </p:spPr>
        <p:txBody>
          <a:bodyPr wrap="square">
            <a:spAutoFit/>
          </a:bodyPr>
          <a:lstStyle/>
          <a:p>
            <a:r>
              <a:rPr lang="en-US" sz="2800" b="1" dirty="0">
                <a:latin typeface="Century Gothic" panose="020B0502020202020204" pitchFamily="34" charset="0"/>
              </a:rPr>
              <a:t>Which menu gives access to ALL menus?</a:t>
            </a:r>
          </a:p>
        </p:txBody>
      </p:sp>
      <p:sp>
        <p:nvSpPr>
          <p:cNvPr id="5" name="Content Placeholder 4"/>
          <p:cNvSpPr>
            <a:spLocks noGrp="1"/>
          </p:cNvSpPr>
          <p:nvPr>
            <p:ph idx="1"/>
          </p:nvPr>
        </p:nvSpPr>
        <p:spPr>
          <a:xfrm>
            <a:off x="0" y="1851950"/>
            <a:ext cx="4724400" cy="3844000"/>
          </a:xfrm>
        </p:spPr>
        <p:txBody>
          <a:bodyPr>
            <a:noAutofit/>
          </a:bodyPr>
          <a:lstStyle/>
          <a:p>
            <a:pPr marL="971550" lvl="1" indent="-514350">
              <a:buClr>
                <a:prstClr val="white"/>
              </a:buClr>
              <a:buFont typeface="+mj-lt"/>
              <a:buAutoNum type="alphaUcPeriod"/>
            </a:pPr>
            <a:r>
              <a:rPr lang="en-US" sz="2800" b="1" cap="none" dirty="0">
                <a:solidFill>
                  <a:prstClr val="white"/>
                </a:solidFill>
                <a:effectLst/>
                <a:latin typeface="Century Gothic" panose="020B0502020202020204" pitchFamily="34" charset="0"/>
              </a:rPr>
              <a:t>Health Summary Overall Menu</a:t>
            </a:r>
          </a:p>
          <a:p>
            <a:pPr marL="971550" lvl="1" indent="-514350">
              <a:buClr>
                <a:prstClr val="white"/>
              </a:buClr>
              <a:buFont typeface="+mj-lt"/>
              <a:buAutoNum type="alphaUcPeriod"/>
            </a:pPr>
            <a:r>
              <a:rPr lang="en-US" sz="2800" b="1" cap="none" dirty="0">
                <a:solidFill>
                  <a:prstClr val="white"/>
                </a:solidFill>
                <a:effectLst/>
                <a:latin typeface="Century Gothic" panose="020B0502020202020204" pitchFamily="34" charset="0"/>
              </a:rPr>
              <a:t>Health Summary Menu</a:t>
            </a:r>
          </a:p>
          <a:p>
            <a:pPr marL="971550" lvl="1" indent="-514350">
              <a:buClr>
                <a:prstClr val="white"/>
              </a:buClr>
              <a:buFont typeface="+mj-lt"/>
              <a:buAutoNum type="alphaUcPeriod"/>
            </a:pPr>
            <a:r>
              <a:rPr lang="en-US" sz="2800" b="1" cap="none" dirty="0">
                <a:solidFill>
                  <a:prstClr val="white"/>
                </a:solidFill>
                <a:effectLst/>
                <a:latin typeface="Century Gothic" panose="020B0502020202020204" pitchFamily="34" charset="0"/>
              </a:rPr>
              <a:t>Health Summary Enhanced Menu</a:t>
            </a:r>
          </a:p>
          <a:p>
            <a:pPr marL="0" lvl="1" indent="-168275">
              <a:lnSpc>
                <a:spcPts val="2300"/>
              </a:lnSpc>
              <a:buNone/>
            </a:pPr>
            <a:endParaRPr lang="en-US" sz="2950" b="1" cap="none" dirty="0" smtClean="0">
              <a:solidFill>
                <a:schemeClr val="tx1"/>
              </a:solidFill>
              <a:effectLst/>
            </a:endParaRPr>
          </a:p>
        </p:txBody>
      </p:sp>
    </p:spTree>
    <p:extLst>
      <p:ext uri="{BB962C8B-B14F-4D97-AF65-F5344CB8AC3E}">
        <p14:creationId xmlns:p14="http://schemas.microsoft.com/office/powerpoint/2010/main" val="1131288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Health Summary Config primary menu option, use the up carrot symbol “^” by holding down your Shift key and pressing your number “6” key and type in “Health Summary” and this will allow you to “jump” directly  to the Health Summary menu options.&#10;&#10;The menu option what we want to select is number 1, “Health Summary Coordinator’s Menu”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596163"/>
            <a:ext cx="8915400" cy="388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descr="^health summ"/>
          <p:cNvSpPr/>
          <p:nvPr/>
        </p:nvSpPr>
        <p:spPr>
          <a:xfrm>
            <a:off x="6096000" y="838200"/>
            <a:ext cx="1600200" cy="51435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15400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Health Summary Config: Once you have selected the Health Summary Coordinator's Menu, you will get your submenus and then you can select the “Build Health Summary Type Menu “.&#10;&#10;Use the options in the Build Health Summary Type menu to create health summary types consisting of the components you designate or have been asked to create by a health summary user.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4" y="506243"/>
            <a:ext cx="8950326" cy="4046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36204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ealth Summary Config: Type in the first 3 or 4 letters of the option that you want access “in this demonstration type build health” then hit “enter” and then your choices will appear.  For this presentation we will type “build health” to pull of the “Create/Modify Health Summary Type option.&#10;&#10;Remember: It is the health summary type that determines what information is included on a health summary.  The Build Health Summary Type menu contains five options of which three of these are menus which are:&#10;&#10;Health Summary Objects Menu&#10;Information Menu&#10;Print Health Summary Menu&#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38150"/>
            <a:ext cx="8991600" cy="4222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descr="build Health Summary tpe menu"/>
          <p:cNvSpPr/>
          <p:nvPr/>
        </p:nvSpPr>
        <p:spPr>
          <a:xfrm>
            <a:off x="7239000" y="361950"/>
            <a:ext cx="1828800" cy="5715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39346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57150"/>
            <a:ext cx="7429499" cy="1428750"/>
          </a:xfrm>
        </p:spPr>
        <p:txBody>
          <a:bodyPr>
            <a:normAutofit/>
          </a:bodyPr>
          <a:lstStyle/>
          <a:p>
            <a:pPr algn="ctr"/>
            <a:r>
              <a:rPr lang="en-US" sz="3200" b="1" dirty="0">
                <a:solidFill>
                  <a:schemeClr val="tx1"/>
                </a:solidFill>
                <a:effectLst>
                  <a:glow rad="38100">
                    <a:schemeClr val="bg1">
                      <a:lumMod val="65000"/>
                      <a:lumOff val="35000"/>
                      <a:alpha val="40000"/>
                    </a:schemeClr>
                  </a:glow>
                </a:effectLst>
              </a:rPr>
              <a:t>Create Health Summary Type </a:t>
            </a:r>
            <a:r>
              <a:rPr lang="en-US" sz="3200" b="1" dirty="0" smtClean="0">
                <a:solidFill>
                  <a:schemeClr val="tx1"/>
                </a:solidFill>
                <a:effectLst>
                  <a:glow rad="38100">
                    <a:schemeClr val="bg1">
                      <a:lumMod val="65000"/>
                      <a:lumOff val="35000"/>
                      <a:alpha val="40000"/>
                    </a:schemeClr>
                  </a:glow>
                </a:effectLst>
              </a:rPr>
              <a:t>Example</a:t>
            </a:r>
            <a:endParaRPr lang="en-US" sz="3200" dirty="0">
              <a:solidFill>
                <a:schemeClr val="tx1"/>
              </a:solidFill>
              <a:effectLst>
                <a:glow rad="38100">
                  <a:schemeClr val="bg1">
                    <a:lumMod val="65000"/>
                    <a:lumOff val="35000"/>
                    <a:alpha val="40000"/>
                  </a:schemeClr>
                </a:glow>
              </a:effectLst>
            </a:endParaRPr>
          </a:p>
        </p:txBody>
      </p:sp>
      <p:graphicFrame>
        <p:nvGraphicFramePr>
          <p:cNvPr id="6" name="Diagram 5"/>
          <p:cNvGraphicFramePr/>
          <p:nvPr>
            <p:extLst>
              <p:ext uri="{D42A27DB-BD31-4B8C-83A1-F6EECF244321}">
                <p14:modId xmlns:p14="http://schemas.microsoft.com/office/powerpoint/2010/main" val="1872229447"/>
              </p:ext>
            </p:extLst>
          </p:nvPr>
        </p:nvGraphicFramePr>
        <p:xfrm>
          <a:off x="1371600" y="1428750"/>
          <a:ext cx="63246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29742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171450"/>
            <a:ext cx="7429499" cy="1428750"/>
          </a:xfrm>
        </p:spPr>
        <p:txBody>
          <a:bodyPr>
            <a:normAutofit/>
          </a:bodyPr>
          <a:lstStyle/>
          <a:p>
            <a:pPr algn="r"/>
            <a:r>
              <a:rPr lang="en-US" sz="3200" b="1" dirty="0" smtClean="0">
                <a:solidFill>
                  <a:schemeClr val="tx1"/>
                </a:solidFill>
                <a:effectLst>
                  <a:glow rad="38100">
                    <a:schemeClr val="bg1">
                      <a:lumMod val="65000"/>
                      <a:lumOff val="35000"/>
                      <a:alpha val="40000"/>
                    </a:schemeClr>
                  </a:glow>
                </a:effectLst>
              </a:rPr>
              <a:t>Copying Example</a:t>
            </a:r>
            <a:endParaRPr lang="en-US" sz="3200" b="1" dirty="0">
              <a:solidFill>
                <a:schemeClr val="tx1"/>
              </a:solidFill>
              <a:effectLst>
                <a:glow rad="38100">
                  <a:schemeClr val="bg1">
                    <a:lumMod val="65000"/>
                    <a:lumOff val="35000"/>
                    <a:alpha val="40000"/>
                  </a:schemeClr>
                </a:glow>
              </a:effectLst>
            </a:endParaRPr>
          </a:p>
        </p:txBody>
      </p:sp>
      <p:pic>
        <p:nvPicPr>
          <p:cNvPr id="28674" name="Picture 2" descr="Health Summary Build Health Summary Type Menu optio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58" y="971550"/>
            <a:ext cx="8944032" cy="401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2938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descr="&quot;&quot;"/>
          <p:cNvSpPr>
            <a:spLocks noGrp="1"/>
          </p:cNvSpPr>
          <p:nvPr>
            <p:ph idx="1"/>
          </p:nvPr>
        </p:nvSpPr>
        <p:spPr>
          <a:xfrm>
            <a:off x="457200" y="2628900"/>
            <a:ext cx="8229600" cy="2343150"/>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lgn="ctr">
              <a:buNone/>
            </a:pPr>
            <a:endParaRPr lang="en-US" dirty="0"/>
          </a:p>
        </p:txBody>
      </p:sp>
      <p:pic>
        <p:nvPicPr>
          <p:cNvPr id="2050" name="Picture 2" descr="icons of science: test tube, flasks, E=mc2, etc"/>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6200" y="57150"/>
            <a:ext cx="50292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5105400" y="1428750"/>
            <a:ext cx="4038600" cy="2133600"/>
          </a:xfrm>
        </p:spPr>
        <p:txBody>
          <a:bodyPr>
            <a:normAutofit/>
          </a:bodyPr>
          <a:lstStyle/>
          <a:p>
            <a:pPr algn="ctr"/>
            <a:r>
              <a:rPr lang="en-US" sz="3200" b="1" dirty="0" smtClean="0">
                <a:solidFill>
                  <a:schemeClr val="tx1"/>
                </a:solidFill>
                <a:effectLst>
                  <a:glow rad="38100">
                    <a:schemeClr val="bg1">
                      <a:lumMod val="65000"/>
                      <a:lumOff val="35000"/>
                      <a:alpha val="40000"/>
                    </a:schemeClr>
                  </a:glow>
                </a:effectLst>
              </a:rPr>
              <a:t>What is a Health Summary?</a:t>
            </a:r>
            <a:endParaRPr lang="en-US" sz="3200" b="1" dirty="0">
              <a:solidFill>
                <a:schemeClr val="tx1"/>
              </a:solidFill>
              <a:effectLst>
                <a:glow rad="38100">
                  <a:schemeClr val="bg1">
                    <a:lumMod val="65000"/>
                    <a:lumOff val="35000"/>
                    <a:alpha val="40000"/>
                  </a:schemeClr>
                </a:glow>
              </a:effectLst>
            </a:endParaRPr>
          </a:p>
        </p:txBody>
      </p:sp>
    </p:spTree>
    <p:extLst>
      <p:ext uri="{BB962C8B-B14F-4D97-AF65-F5344CB8AC3E}">
        <p14:creationId xmlns:p14="http://schemas.microsoft.com/office/powerpoint/2010/main" val="40492481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Health Summary Coordinator's Menu: Create/Modify Health Summary Type selected the User can:&#10; &#10;Create a new health summary type by copying all or a few components from an existing health summary type.&#10;Create a new health summary type from scratch, by selecting components one at a time and defining the occurrences, time limits, and selection items.&#10;Modify an existing health summary typ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85750"/>
            <a:ext cx="8991600" cy="4475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63432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Health Summary Select Build Health Summry Type Menu: select a new name for a Health Summary Type.  For this exercise I have chosen ORTHO ZZTEST&#10;&#10;ORTHO ZZTEST is the NAME of the Health Summary Type. This name will appear in the health summary header. The word “CONFIDENTIAL” will appear in front of this name and the word “SUMMARY” will appear at the end to complete the header.&#10;Name entered:  ORTHO ZZTEST&#10;Generated Health Summary header: CONFIDENTIAL ORTHO ZZTEST SUMMARY&#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1" y="438150"/>
            <a:ext cx="9067800" cy="4348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descr="ORTHO ZZTEST typed in name field"/>
          <p:cNvSpPr/>
          <p:nvPr/>
        </p:nvSpPr>
        <p:spPr>
          <a:xfrm>
            <a:off x="704850" y="4095750"/>
            <a:ext cx="1417320" cy="50292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44824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Health Summary Config: Enter a title if you wish to replace NAME with the title in the health summary header. For example, if you enter the Name as ORTHO, and the Title as Outpatient Treatment, the header that will be shown will be CONFIDENTIAL OUTPATIENT TREATMENT SUMMARY.&#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424" y="1200150"/>
            <a:ext cx="8434776"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descr="OUTPATIENT TREATMENT"/>
          <p:cNvSpPr/>
          <p:nvPr/>
        </p:nvSpPr>
        <p:spPr>
          <a:xfrm>
            <a:off x="1432560" y="3181350"/>
            <a:ext cx="3200400" cy="64008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78504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elect Health Summary Type: Enter yes or no to the prompt about whether to suppress components’ headings when those components don’t contain data. &#10;For health summary types that are displayed on the screen, this component will still be displayed with a “No data available” message. This is done to eliminate confusion that may occur when jumping between component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9" y="516950"/>
            <a:ext cx="9039866"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2338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elect Health Summary Type: Enter  0, 1, or 2 to the prompt about suppressing sensitive print data. Depending on the response to this question, the SSN/DOB information will appear in one of the following formats on printed Health Summaries.&#10;&#10;0. Full 9 digit SSN and full DOB&#10;1. 4 digit SSN and No DOB&#10;2. No SSN and No DOB&#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3" y="538101"/>
            <a:ext cx="9063087"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37369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elect Health Summary Type: Enter Lock and Owner, if appropriate. &#10;&#10;Enter a LOCK if you wish to restrict edit/delete access to your health summary type. You must hold the GMTSMGR security key to enter a lock. You are automatically considered the owner, unless you hold the GMTSMGR key. If you hold the GMTSMGR key you have to designate yourself or someone else as the owne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463550"/>
            <a:ext cx="9017000"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2379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Health Summary Config screen: If you want to copy components from an existing Health Summary Type, accept the default at the “Do you wish to copy COMPONENTS from an existing Health Summary Type?” question and then hit your enter key.  &#10;&#10;After you hit your enter key type in the name of the component that you want to copy and as you can see for this example I selected “SAMPLE 1” since I know it has all the components that I want for this Health Summary Type.&#10;&#10;Hit your enter key at the OK?  YES// prompt and then you will see a list of your components under the “Sample 1” Health Summary Type.&#10;&#10;"/>
          <p:cNvGrpSpPr/>
          <p:nvPr/>
        </p:nvGrpSpPr>
        <p:grpSpPr>
          <a:xfrm>
            <a:off x="76200" y="533400"/>
            <a:ext cx="8915400" cy="4095750"/>
            <a:chOff x="228600" y="628650"/>
            <a:chExt cx="8686800" cy="3829050"/>
          </a:xfrm>
        </p:grpSpPr>
        <p:pic>
          <p:nvPicPr>
            <p:cNvPr id="34818" name="Picture 2" descr="SAMPL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28650"/>
              <a:ext cx="8686800"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descr="YES"/>
            <p:cNvSpPr/>
            <p:nvPr/>
          </p:nvSpPr>
          <p:spPr>
            <a:xfrm>
              <a:off x="8001000" y="628650"/>
              <a:ext cx="685800" cy="40005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953000" y="1200150"/>
              <a:ext cx="1066800" cy="3429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descr="YES"/>
            <p:cNvSpPr/>
            <p:nvPr/>
          </p:nvSpPr>
          <p:spPr>
            <a:xfrm>
              <a:off x="1143000" y="2231300"/>
              <a:ext cx="1066800" cy="3429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components that can be selected"/>
            <p:cNvSpPr/>
            <p:nvPr/>
          </p:nvSpPr>
          <p:spPr>
            <a:xfrm>
              <a:off x="381000" y="3257550"/>
              <a:ext cx="7239000" cy="108585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113773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ealth Summary Config screen: now you can select the components you want to include in your new type. &#10;&#10;Remember you can only select components to copy that are already a part of the “SAMPLE 1” health summary type. &#10;&#10;If you need to add a component that is  “NOT” in the SAMPLE 1 health summary type, you can do so at the next “Select COMPONENTS(S):” prompt&#10;&#10;For this exercise we are going to can enter “ALL” at this prompt to select all the components in the this health summary type.&#10;&#10;Then you will receive the message “Loading components into the Health Summary Type with defaults”&#10;&#10;Next you will received the “Do you wish to review the Summary Type structure before continuing? NO// YES”  (which is defaulted to NO but type YE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9" y="800100"/>
            <a:ext cx="854392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descr="ALL"/>
          <p:cNvSpPr/>
          <p:nvPr/>
        </p:nvSpPr>
        <p:spPr>
          <a:xfrm>
            <a:off x="3048000" y="971550"/>
            <a:ext cx="457200" cy="51435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descr="Loading components into the Health Summary Type with defaults"/>
          <p:cNvSpPr/>
          <p:nvPr/>
        </p:nvSpPr>
        <p:spPr>
          <a:xfrm>
            <a:off x="323986" y="3180805"/>
            <a:ext cx="7777162" cy="5715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quot;&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8" y="4057650"/>
            <a:ext cx="8543926" cy="5143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descr="Do you wish to review the Summary Type structure before continuing? NO// YES"/>
          <p:cNvSpPr/>
          <p:nvPr/>
        </p:nvSpPr>
        <p:spPr>
          <a:xfrm>
            <a:off x="323986" y="4000500"/>
            <a:ext cx="8519977" cy="5715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19099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ealth Summary Type Inquiry menu: You will then see a list of the parameters you have chosen, followed by a list of the components and their selection items.&#10;&#10; Type Name:  ORTHO ZZTEST&#10;           Title:  OUTPATIENT TREATMENT&#10;        Owner:  HUGHES, RIKKITA Y&#10;SUPPRESS PRINT OF COMPONENTS WITHOUT DATA:  yes&#10;SUPPRESS SENSITIVE PRINT DATA:  9 DIGIT SSN&#10;&#10;Also, you can see the sequence or order of your components in addition to the Max Occ and Time limit.&#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171450"/>
            <a:ext cx="8766175"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2049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Health Summary Type Inquiry: after you hit the enter key you can now enter components that “are not” in the SAMPLE 1 Health Summary Type. &#10;&#10;You will also be prompted to enter the SUMMARY ORDER, OCCURRENCE LIMIT, TIME LIMIT, and HEADER NAME, and then asked if you wish to review the Summary Type structure.&#10;&#10;I chose to enter VS for “Vital Signs” as a new component and noticed that it provided me with 3 options so I am selected “1” for Vital Signs&#10;&#10;Notice the 1Y?? Here and that is to show that when you enter information that is not appropriate for that prompt it has a delicate way of letting you know that it is looking for a different type of input and it is followed up with a brief description as well.  Then it will provide you another opportunity to enter the correct information that is appropriate for that prompt and in this case I chose 5 occurrences. &#10;&#10;Next I entered 1Y as my Time Limit (notice no ??)&#10;Next is the default of “Vital Signs” shows as the “Header Name”&#10;And finally another opportunity to enter a “new” component.  When you are done with your components you will get the:&#10;“Do you wish to review the Summary Type structure before continuing? NO// YES”"/>
          <p:cNvGrpSpPr/>
          <p:nvPr/>
        </p:nvGrpSpPr>
        <p:grpSpPr>
          <a:xfrm>
            <a:off x="152400" y="133350"/>
            <a:ext cx="8839200" cy="4800600"/>
            <a:chOff x="304800" y="342900"/>
            <a:chExt cx="8382000" cy="417195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2900"/>
              <a:ext cx="83820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descr="VS Vital Signs"/>
            <p:cNvSpPr/>
            <p:nvPr/>
          </p:nvSpPr>
          <p:spPr>
            <a:xfrm>
              <a:off x="838200" y="628650"/>
              <a:ext cx="4267200" cy="28575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descr="1 Vital Signs"/>
            <p:cNvSpPr/>
            <p:nvPr/>
          </p:nvSpPr>
          <p:spPr>
            <a:xfrm>
              <a:off x="1600200" y="1428750"/>
              <a:ext cx="1676400" cy="28575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descr="80"/>
            <p:cNvSpPr/>
            <p:nvPr/>
          </p:nvSpPr>
          <p:spPr>
            <a:xfrm>
              <a:off x="2386148" y="1702254"/>
              <a:ext cx="495300" cy="28575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Y??"/>
            <p:cNvSpPr/>
            <p:nvPr/>
          </p:nvSpPr>
          <p:spPr>
            <a:xfrm>
              <a:off x="2290898" y="1965145"/>
              <a:ext cx="495300" cy="28575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Left Brace 2"/>
            <p:cNvSpPr/>
            <p:nvPr/>
          </p:nvSpPr>
          <p:spPr>
            <a:xfrm>
              <a:off x="685800" y="2241098"/>
              <a:ext cx="304800" cy="549455"/>
            </a:xfrm>
            <a:prstGeom prst="leftBrace">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ight Brace 6"/>
            <p:cNvSpPr/>
            <p:nvPr/>
          </p:nvSpPr>
          <p:spPr>
            <a:xfrm>
              <a:off x="7940041" y="2108020"/>
              <a:ext cx="228600" cy="682533"/>
            </a:xfrm>
            <a:prstGeom prst="rightBrace">
              <a:avLst/>
            </a:prstGeom>
            <a:noFill/>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Rectangle 8" descr="5"/>
            <p:cNvSpPr/>
            <p:nvPr/>
          </p:nvSpPr>
          <p:spPr>
            <a:xfrm>
              <a:off x="2171700" y="2790553"/>
              <a:ext cx="495300" cy="28575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descr="Do you wish to review the Summary Type structure before continuing? NO// YES"/>
            <p:cNvSpPr/>
            <p:nvPr/>
          </p:nvSpPr>
          <p:spPr>
            <a:xfrm>
              <a:off x="304800" y="4057650"/>
              <a:ext cx="8153400" cy="3429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783127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133350"/>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505200" y="175464"/>
            <a:ext cx="8229600" cy="857250"/>
          </a:xfrm>
        </p:spPr>
        <p:txBody>
          <a:bodyPr>
            <a:normAutofit/>
          </a:bodyPr>
          <a:lstStyle/>
          <a:p>
            <a:r>
              <a:rPr lang="en-US" sz="3200" b="1" dirty="0" smtClean="0">
                <a:solidFill>
                  <a:schemeClr val="tx1"/>
                </a:solidFill>
              </a:rPr>
              <a:t>Poll Question</a:t>
            </a:r>
            <a:endParaRPr lang="en-US" sz="3200" b="1" dirty="0">
              <a:solidFill>
                <a:schemeClr val="tx1"/>
              </a:solidFill>
            </a:endParaRPr>
          </a:p>
        </p:txBody>
      </p:sp>
      <p:sp>
        <p:nvSpPr>
          <p:cNvPr id="5" name="Content Placeholder 4"/>
          <p:cNvSpPr>
            <a:spLocks noGrp="1"/>
          </p:cNvSpPr>
          <p:nvPr>
            <p:ph idx="1"/>
          </p:nvPr>
        </p:nvSpPr>
        <p:spPr>
          <a:xfrm>
            <a:off x="304800" y="1200150"/>
            <a:ext cx="8534400" cy="3657600"/>
          </a:xfrm>
        </p:spPr>
        <p:txBody>
          <a:bodyPr>
            <a:normAutofit/>
          </a:bodyPr>
          <a:lstStyle/>
          <a:p>
            <a:pPr marL="0" indent="0">
              <a:buNone/>
            </a:pPr>
            <a:r>
              <a:rPr lang="en-US" sz="3200" b="1" cap="none" dirty="0" smtClean="0">
                <a:solidFill>
                  <a:schemeClr val="tx1"/>
                </a:solidFill>
                <a:effectLst/>
                <a:latin typeface="Century Gothic" panose="020B0502020202020204" pitchFamily="34" charset="0"/>
              </a:rPr>
              <a:t>Have you ever created or built a Health Summary?</a:t>
            </a:r>
          </a:p>
          <a:p>
            <a:pPr marL="0" indent="0">
              <a:buNone/>
            </a:pPr>
            <a:endParaRPr lang="en-US" sz="3200" b="1" cap="none" dirty="0" smtClean="0">
              <a:solidFill>
                <a:schemeClr val="tx1"/>
              </a:solidFill>
              <a:effectLst/>
              <a:latin typeface="Century Gothic" panose="020B0502020202020204" pitchFamily="34" charset="0"/>
            </a:endParaRPr>
          </a:p>
          <a:p>
            <a:pPr marL="1314450" lvl="2" indent="-514350">
              <a:buFont typeface="+mj-lt"/>
              <a:buAutoNum type="alphaUcPeriod"/>
            </a:pPr>
            <a:r>
              <a:rPr lang="en-US" sz="2800" b="1" cap="none" dirty="0" smtClean="0">
                <a:solidFill>
                  <a:schemeClr val="tx1"/>
                </a:solidFill>
                <a:effectLst/>
                <a:latin typeface="Century Gothic" panose="020B0502020202020204" pitchFamily="34" charset="0"/>
              </a:rPr>
              <a:t>Yes</a:t>
            </a:r>
          </a:p>
          <a:p>
            <a:pPr marL="1314450" lvl="2" indent="-514350">
              <a:buFont typeface="+mj-lt"/>
              <a:buAutoNum type="alphaUcPeriod"/>
            </a:pPr>
            <a:r>
              <a:rPr lang="en-US" sz="2800" b="1" cap="none" dirty="0" smtClean="0">
                <a:solidFill>
                  <a:schemeClr val="tx1"/>
                </a:solidFill>
                <a:effectLst/>
                <a:latin typeface="Century Gothic" panose="020B0502020202020204" pitchFamily="34" charset="0"/>
              </a:rPr>
              <a:t>No</a:t>
            </a:r>
          </a:p>
        </p:txBody>
      </p:sp>
    </p:spTree>
    <p:extLst>
      <p:ext uri="{BB962C8B-B14F-4D97-AF65-F5344CB8AC3E}">
        <p14:creationId xmlns:p14="http://schemas.microsoft.com/office/powerpoint/2010/main" val="29863369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ealth Summary Type Inquiry: Once again you will get a complete print out of your selections and you can also see the new component “VS” for Vital Signs is now a part of ORTHO Report and now you are complete with “Building” your health summary by using the copying method.&#10;&#10;Now we are going to demonstrate the how to “Build/Create” a health summary from Scratch.&#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1288"/>
            <a:ext cx="8839200" cy="485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44797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56060" y="-323850"/>
            <a:ext cx="7429499" cy="1428750"/>
          </a:xfrm>
        </p:spPr>
        <p:txBody>
          <a:bodyPr>
            <a:normAutofit/>
          </a:bodyPr>
          <a:lstStyle/>
          <a:p>
            <a:pPr algn="r"/>
            <a:r>
              <a:rPr lang="en-US" sz="3200" b="1" dirty="0" smtClean="0">
                <a:solidFill>
                  <a:schemeClr val="tx1"/>
                </a:solidFill>
                <a:effectLst>
                  <a:glow rad="38100">
                    <a:schemeClr val="bg1">
                      <a:lumMod val="65000"/>
                      <a:lumOff val="35000"/>
                      <a:alpha val="40000"/>
                    </a:schemeClr>
                  </a:glow>
                </a:effectLst>
              </a:rPr>
              <a:t>Scratch Example</a:t>
            </a:r>
            <a:endParaRPr lang="en-US" sz="3200" b="1" dirty="0">
              <a:solidFill>
                <a:schemeClr val="tx1"/>
              </a:solidFill>
              <a:effectLst>
                <a:glow rad="38100">
                  <a:schemeClr val="bg1">
                    <a:lumMod val="65000"/>
                    <a:lumOff val="35000"/>
                    <a:alpha val="40000"/>
                  </a:schemeClr>
                </a:glow>
              </a:effectLst>
            </a:endParaRPr>
          </a:p>
        </p:txBody>
      </p:sp>
      <p:pic>
        <p:nvPicPr>
          <p:cNvPr id="5122" name="Picture 2" descr="Create/Modify Health Summary Type option under the “Build Health Summary Type Menu&#10;&#10;Health Summary Config: go back to your “Create/Modify Health Summary Type option under the “Build Health Summary Type Menu”&#10;&#10;At the “Select Health Summary Type:” prompt you will provide your new name and notice that I have selected “ORTHO 2 ZZTEST” as the NAME of my new Health Summary Type. &#10;&#10;Remember that this name will appear in the health summary header. The word “CONFIDENTIAL” will appear in front of this name and the word “SUMMARY” will appear at the end to complete the header.  Also, notice that it ask “Are you adding “ORTHO 2 ZZTEST” as a new HEALTH SUMMARY TYPE” with the default of sequence (see the 784th listed?).  You will simply type YES to accept the new name.&#10;&#10;Name entered:  ORTHO 2 ZZTEST&#10;Generated Health Summary header: CONFIDENTIAL ORTHO 2 ZZTEST SUMMARY&#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793750"/>
            <a:ext cx="8974137"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4128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ealth Summary Config: Now you see “ORTHO 2 ZZTEST” as the default component name.&#10;&#10;Enter yes or no to the prompt about whether to suppress components’ headings when those components don’t contain data. &#10;For health summary types that are displayed on the screen, this component will still be displayed with a “No data available” message. This is done to eliminate confusion that may occur when jumping between component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141288"/>
            <a:ext cx="9017000" cy="485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54281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ealth Summary Config: Just a quick look at what the “SUPPRESS PRINT OF COMPONENTS WITHOUT DATA” prompt will show if there is no data.  Notice the statement “No data available” under the VS – Vi9tal Signs heading?  This is what happens when you select YES for the “SUPPRESS PRINT OF COMPONENTS WITHOUT DATA”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101600"/>
            <a:ext cx="8388350" cy="493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No data available” under the VS – Vi9tal Signs headin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80081" r="26549"/>
          <a:stretch/>
        </p:blipFill>
        <p:spPr bwMode="auto">
          <a:xfrm>
            <a:off x="457200" y="2286000"/>
            <a:ext cx="8647922"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descr="&quot;&quot;"/>
          <p:cNvSpPr/>
          <p:nvPr/>
        </p:nvSpPr>
        <p:spPr>
          <a:xfrm>
            <a:off x="495300" y="2286000"/>
            <a:ext cx="8571722" cy="1181100"/>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descr="&quot;&quot;"/>
          <p:cNvCxnSpPr/>
          <p:nvPr/>
        </p:nvCxnSpPr>
        <p:spPr>
          <a:xfrm flipV="1">
            <a:off x="1828800" y="3562350"/>
            <a:ext cx="381000" cy="68580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6943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lect Build Health Summry Type Menu: Notice for this component have the patient’s sensitive data shows up as the 4 digit SSN as oppose to the 9 Digit format from the previous example.&#10;&#10;It is not shown to apply a “Lock”:  and it is already defaulted to the employee nam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138113"/>
            <a:ext cx="9017000" cy="486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9955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ealth Summary Config: Do you wish to copy COMPONENTS from an existing Health Summary Type screen&#10;&#10;we will spend a little time on this slide because it is key to creating your new “Health Summary Type”:&#10;&#10;You will notice the difference in building a Health Summary Type when using already established components and creating one from scratch when you type “NO” at the prompt that ask you “Do you wish to copy COMPONENTS from an existing Health Summary Type? YES// NO”,.&#10;&#10;This will enable you to start the process of building/creating your own report from scratch!&#10;&#10;Notice that I selected a few components:  The first one is:&#10;&#10;DEM for MAS Demographics, the Summary Order is defaulted for “5” so I kept that one and I kept the default header name as “Demographics” as well&#10;&#10;LAB for LAB ORDERS, Summary Order is defaulted for “10” so I kept that one and notice that it gives me the “Occurrence Limit” and I entered “20” and it also gave me the option of “Time Limit” which I selected “1Y” and I kept the default header name as “Lab Orders” as well&#10;&#10;MRI SCAN – Once again I answered the prompts (15 for Summary Order, 10 for Occurrence Limit, 1Y for Time Limit and kept the default header of MRI SCAN TRVIEW&#10;&#10;Last component is the PN for “PROGRESS NOTES” and noticed that I answered all of the prompts again.&#10;&#10;You will receive that beautiful option “Do you wish to review the Summary Type structure before continuing? NO// “ if you don’t want to review it just accept the default of now and then you will get the other beautiful message “Please hold on while I resequence the summary order....”&#10;&#10;Now you have completed building/creating your new Health Summary Type”&#10;&#10;However; if you chose “Yes” to the “Do you wish to review the Summary Type structure before continuing? NO// YES”  then this is what you will see,&#10;&#10;&#10;&#10;&#10;&#10;&#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228600"/>
            <a:ext cx="8381999"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67058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alth Summary Inquiry screen &#10;&#10;Do you wish to copy COMPONENTS from an existing Health Summary Type&#10;&#10;Config: another opportunity to view your Header, type Name, Title (which we did not select one) and of course the name of the owner.  Also notice we did not choose to suppress components with without data but we did chose to suppress the sensitive patient data with just showing the 4 digit SSN.&#10;&#10;Lastly you can see the components that we created as well.&#10;&#10;Once you are through reviewing your Health Summary Type, you can hit your enter key and it will take you back to the “Select COMPONENT:” promp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7175"/>
            <a:ext cx="8382000" cy="462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75935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HEALTH &#10;SUMMARY: an example of how to “Edit” a health summary.&#10;&#10;On this option to edit a Health Summary, I selected the VS (Vital Signs) component and because it is already a part of my Health Summary Type it recognizes it and tells me that it is already a component of this summary.  &#10;&#10;Then it ask me to select one of the “two” options to either “Edit or Delete” the component.  &#10;&#10;I am choosing to “Edit” it and I will simply change the Summary Order from “25” to “10” and because there is already a component listed at sequence 10 it tells me that and then offers me an opportunity to select to “overwrite that default, insert before “10” or set it to proceed after “10” which in this case is “Append After”.  &#10;"/>
          <p:cNvGrpSpPr/>
          <p:nvPr/>
        </p:nvGrpSpPr>
        <p:grpSpPr>
          <a:xfrm>
            <a:off x="76200" y="76200"/>
            <a:ext cx="8991600" cy="4993215"/>
            <a:chOff x="304800" y="914400"/>
            <a:chExt cx="8534400" cy="4078815"/>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534400" cy="4078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914400"/>
              <a:ext cx="5486400" cy="40005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956148" y="2076972"/>
              <a:ext cx="3352800" cy="17145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914400" y="2628900"/>
              <a:ext cx="3581400" cy="8001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5791200" y="297691"/>
            <a:ext cx="3276600" cy="1428750"/>
          </a:xfrm>
        </p:spPr>
        <p:txBody>
          <a:bodyPr>
            <a:noAutofit/>
          </a:bodyPr>
          <a:lstStyle/>
          <a:p>
            <a:pPr algn="r"/>
            <a:r>
              <a:rPr lang="en-US" sz="3200" b="1" dirty="0" smtClean="0">
                <a:solidFill>
                  <a:srgbClr val="002060"/>
                </a:solidFill>
                <a:effectLst>
                  <a:glow rad="38100">
                    <a:schemeClr val="bg1">
                      <a:lumMod val="65000"/>
                      <a:lumOff val="35000"/>
                      <a:alpha val="40000"/>
                    </a:schemeClr>
                  </a:glow>
                </a:effectLst>
              </a:rPr>
              <a:t>EDITING A </a:t>
            </a:r>
            <a:br>
              <a:rPr lang="en-US" sz="3200" b="1" dirty="0" smtClean="0">
                <a:solidFill>
                  <a:srgbClr val="002060"/>
                </a:solidFill>
                <a:effectLst>
                  <a:glow rad="38100">
                    <a:schemeClr val="bg1">
                      <a:lumMod val="65000"/>
                      <a:lumOff val="35000"/>
                      <a:alpha val="40000"/>
                    </a:schemeClr>
                  </a:glow>
                </a:effectLst>
              </a:rPr>
            </a:br>
            <a:r>
              <a:rPr lang="en-US" sz="3200" b="1" dirty="0" smtClean="0">
                <a:solidFill>
                  <a:srgbClr val="002060"/>
                </a:solidFill>
                <a:effectLst>
                  <a:glow rad="38100">
                    <a:schemeClr val="bg1">
                      <a:lumMod val="65000"/>
                      <a:lumOff val="35000"/>
                      <a:alpha val="40000"/>
                    </a:schemeClr>
                  </a:glow>
                </a:effectLst>
              </a:rPr>
              <a:t>HEALTH </a:t>
            </a:r>
            <a:br>
              <a:rPr lang="en-US" sz="3200" b="1" dirty="0" smtClean="0">
                <a:solidFill>
                  <a:srgbClr val="002060"/>
                </a:solidFill>
                <a:effectLst>
                  <a:glow rad="38100">
                    <a:schemeClr val="bg1">
                      <a:lumMod val="65000"/>
                      <a:lumOff val="35000"/>
                      <a:alpha val="40000"/>
                    </a:schemeClr>
                  </a:glow>
                </a:effectLst>
              </a:rPr>
            </a:br>
            <a:r>
              <a:rPr lang="en-US" sz="3200" b="1" dirty="0" smtClean="0">
                <a:solidFill>
                  <a:srgbClr val="002060"/>
                </a:solidFill>
                <a:effectLst>
                  <a:glow rad="38100">
                    <a:schemeClr val="bg1">
                      <a:lumMod val="65000"/>
                      <a:lumOff val="35000"/>
                      <a:alpha val="40000"/>
                    </a:schemeClr>
                  </a:glow>
                </a:effectLst>
              </a:rPr>
              <a:t>SUMMARY</a:t>
            </a:r>
            <a:endParaRPr lang="en-US" sz="3200" b="1" dirty="0">
              <a:solidFill>
                <a:srgbClr val="002060"/>
              </a:solidFill>
              <a:effectLst>
                <a:glow rad="38100">
                  <a:schemeClr val="bg1">
                    <a:lumMod val="65000"/>
                    <a:lumOff val="35000"/>
                    <a:alpha val="40000"/>
                  </a:schemeClr>
                </a:glow>
              </a:effectLst>
            </a:endParaRPr>
          </a:p>
        </p:txBody>
      </p:sp>
    </p:spTree>
    <p:extLst>
      <p:ext uri="{BB962C8B-B14F-4D97-AF65-F5344CB8AC3E}">
        <p14:creationId xmlns:p14="http://schemas.microsoft.com/office/powerpoint/2010/main" val="17228453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EALTH SUMMARY: selected “Insert Before”.  Now you can see that it provided the order of 7.5&#10;&#10;Kept the same defaults of the “Occurrence Limit, Time Limit of 1Y and the Header Name “Vital Signs”.&#10;&#10;Now that I am done with editing my component, I will take the default to not review the Summary Type Structure and allow it to resequence the summary order.  &#10;"/>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4800" y="171450"/>
            <a:ext cx="8534400" cy="4821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descr="&quot;&quot;"/>
          <p:cNvGrpSpPr/>
          <p:nvPr/>
        </p:nvGrpSpPr>
        <p:grpSpPr>
          <a:xfrm>
            <a:off x="990600" y="1306832"/>
            <a:ext cx="7406638" cy="1645918"/>
            <a:chOff x="7162800" y="1943101"/>
            <a:chExt cx="7406638" cy="1645918"/>
          </a:xfrm>
        </p:grpSpPr>
        <p:pic>
          <p:nvPicPr>
            <p:cNvPr id="8" name="Picture 2"/>
            <p:cNvPicPr>
              <a:picLocks noChangeAspect="1" noChangeArrowheads="1"/>
            </p:cNvPicPr>
            <p:nvPr/>
          </p:nvPicPr>
          <p:blipFill rotWithShape="1">
            <a:blip r:embed="rId5">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62298" r="43750" b="15577"/>
            <a:stretch/>
          </p:blipFill>
          <p:spPr bwMode="auto">
            <a:xfrm>
              <a:off x="7162800" y="1943101"/>
              <a:ext cx="7406638" cy="1645918"/>
            </a:xfrm>
            <a:prstGeom prst="rect">
              <a:avLst/>
            </a:prstGeom>
            <a:solidFill>
              <a:srgbClr val="FFFFFF">
                <a:shade val="85000"/>
              </a:srgbClr>
            </a:solidFill>
            <a:ln w="571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9715500" y="1981200"/>
              <a:ext cx="2286000" cy="32004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1685815" y="2301240"/>
              <a:ext cx="2715985" cy="281092"/>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7277098" y="2532801"/>
              <a:ext cx="4389120" cy="1056218"/>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Arrow Connector 8" descr="&quot;&quot;"/>
          <p:cNvCxnSpPr/>
          <p:nvPr/>
        </p:nvCxnSpPr>
        <p:spPr>
          <a:xfrm flipV="1">
            <a:off x="1905000" y="2952750"/>
            <a:ext cx="533400" cy="38100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6109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descr="&quot;&quot;"/>
          <p:cNvSpPr>
            <a:spLocks noGrp="1"/>
          </p:cNvSpPr>
          <p:nvPr>
            <p:ph type="title"/>
          </p:nvPr>
        </p:nvSpPr>
        <p:spPr>
          <a:xfrm>
            <a:off x="-38100" y="3429000"/>
            <a:ext cx="7429499" cy="1428750"/>
          </a:xfrm>
        </p:spPr>
        <p:txBody>
          <a:bodyPr>
            <a:normAutofit/>
          </a:bodyPr>
          <a:lstStyle/>
          <a:p>
            <a:r>
              <a:rPr lang="en-US" sz="3000" b="1" dirty="0" smtClean="0">
                <a:solidFill>
                  <a:srgbClr val="002060"/>
                </a:solidFill>
                <a:effectLst>
                  <a:glow rad="38100">
                    <a:schemeClr val="bg1">
                      <a:lumMod val="65000"/>
                      <a:lumOff val="35000"/>
                      <a:alpha val="40000"/>
                    </a:schemeClr>
                  </a:glow>
                </a:effectLst>
                <a:latin typeface="Century Gothic" panose="020B0502020202020204" pitchFamily="34" charset="0"/>
              </a:rPr>
              <a:t>Order Before/</a:t>
            </a:r>
            <a:br>
              <a:rPr lang="en-US" sz="3000" b="1" dirty="0" smtClean="0">
                <a:solidFill>
                  <a:srgbClr val="002060"/>
                </a:solidFill>
                <a:effectLst>
                  <a:glow rad="38100">
                    <a:schemeClr val="bg1">
                      <a:lumMod val="65000"/>
                      <a:lumOff val="35000"/>
                      <a:alpha val="40000"/>
                    </a:schemeClr>
                  </a:glow>
                </a:effectLst>
                <a:latin typeface="Century Gothic" panose="020B0502020202020204" pitchFamily="34" charset="0"/>
              </a:rPr>
            </a:br>
            <a:r>
              <a:rPr lang="en-US" sz="3000" b="1" dirty="0" smtClean="0">
                <a:solidFill>
                  <a:srgbClr val="002060"/>
                </a:solidFill>
                <a:effectLst>
                  <a:glow rad="38100">
                    <a:schemeClr val="bg1">
                      <a:lumMod val="65000"/>
                      <a:lumOff val="35000"/>
                      <a:alpha val="40000"/>
                    </a:schemeClr>
                  </a:glow>
                </a:effectLst>
                <a:latin typeface="Century Gothic" panose="020B0502020202020204" pitchFamily="34" charset="0"/>
              </a:rPr>
              <a:t>After Edit</a:t>
            </a:r>
            <a:endParaRPr lang="en-US" sz="3000" b="1" dirty="0">
              <a:solidFill>
                <a:srgbClr val="002060"/>
              </a:solidFill>
              <a:effectLst>
                <a:glow rad="38100">
                  <a:schemeClr val="bg1">
                    <a:lumMod val="65000"/>
                    <a:lumOff val="35000"/>
                    <a:alpha val="40000"/>
                  </a:schemeClr>
                </a:glow>
              </a:effectLst>
              <a:latin typeface="Century Gothic" panose="020B0502020202020204" pitchFamily="34" charset="0"/>
            </a:endParaRPr>
          </a:p>
        </p:txBody>
      </p:sp>
      <p:pic>
        <p:nvPicPr>
          <p:cNvPr id="1027" name="Picture 3" descr="Health Summary Config: you can see with the editing of the VS (Vital Signs) the order of their appearance on the report is diffe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25" y="88900"/>
            <a:ext cx="9066213"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831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71950"/>
            <a:ext cx="7429499" cy="1428750"/>
          </a:xfrm>
        </p:spPr>
        <p:txBody>
          <a:bodyPr>
            <a:normAutofit/>
          </a:bodyPr>
          <a:lstStyle/>
          <a:p>
            <a:pPr algn="ctr"/>
            <a:r>
              <a:rPr lang="en-US" sz="3200" b="1" dirty="0" smtClean="0">
                <a:solidFill>
                  <a:schemeClr val="tx1"/>
                </a:solidFill>
              </a:rPr>
              <a:t>Health </a:t>
            </a:r>
            <a:r>
              <a:rPr lang="en-US" sz="3200" b="1" dirty="0" smtClean="0">
                <a:solidFill>
                  <a:schemeClr val="tx1"/>
                </a:solidFill>
                <a:effectLst>
                  <a:glow rad="38100">
                    <a:schemeClr val="bg1">
                      <a:lumMod val="65000"/>
                      <a:lumOff val="35000"/>
                      <a:alpha val="40000"/>
                    </a:schemeClr>
                  </a:glow>
                </a:effectLst>
              </a:rPr>
              <a:t>Summary</a:t>
            </a:r>
            <a:r>
              <a:rPr lang="en-US" sz="3200" b="1" dirty="0" smtClean="0">
                <a:solidFill>
                  <a:schemeClr val="tx1"/>
                </a:solidFill>
              </a:rPr>
              <a:t> Value</a:t>
            </a:r>
            <a:endParaRPr lang="en-US" sz="3200" b="1" dirty="0">
              <a:solidFill>
                <a:schemeClr val="tx1"/>
              </a:solidFill>
            </a:endParaRPr>
          </a:p>
        </p:txBody>
      </p:sp>
      <p:pic>
        <p:nvPicPr>
          <p:cNvPr id="3074" name="Picture 2" descr="two halth care professionals at a computer workstatio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4400" y="-19050"/>
            <a:ext cx="7267451" cy="44767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31151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6450" y="-323850"/>
            <a:ext cx="7429499" cy="1428750"/>
          </a:xfrm>
        </p:spPr>
        <p:txBody>
          <a:bodyPr>
            <a:normAutofit/>
          </a:bodyPr>
          <a:lstStyle/>
          <a:p>
            <a:pPr algn="ctr"/>
            <a:r>
              <a:rPr lang="en-US" sz="3200" b="1" dirty="0" smtClean="0">
                <a:solidFill>
                  <a:srgbClr val="002060"/>
                </a:solidFill>
                <a:effectLst>
                  <a:glow rad="38100">
                    <a:schemeClr val="bg1">
                      <a:lumMod val="65000"/>
                      <a:lumOff val="35000"/>
                      <a:alpha val="40000"/>
                    </a:schemeClr>
                  </a:glow>
                </a:effectLst>
              </a:rPr>
              <a:t>Reviewing Your Component</a:t>
            </a:r>
            <a:endParaRPr lang="en-US" sz="3200" b="1" dirty="0">
              <a:solidFill>
                <a:srgbClr val="002060"/>
              </a:solidFill>
              <a:effectLst>
                <a:glow rad="38100">
                  <a:schemeClr val="bg1">
                    <a:lumMod val="65000"/>
                    <a:lumOff val="35000"/>
                    <a:alpha val="40000"/>
                  </a:schemeClr>
                </a:glow>
              </a:effectLst>
            </a:endParaRPr>
          </a:p>
        </p:txBody>
      </p:sp>
      <p:pic>
        <p:nvPicPr>
          <p:cNvPr id="11266" name="Picture 2" descr="Health Summary Configmain prompt: jump to your “Clinical Application’s You will select the following Menus:&#10;&#10;Clinical Applications Coordinator Menu&#10;"/>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1081" b="674"/>
          <a:stretch/>
        </p:blipFill>
        <p:spPr bwMode="auto">
          <a:xfrm>
            <a:off x="57150" y="666750"/>
            <a:ext cx="9124950" cy="4435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descr="Clinical Applications Coordinator Menu&#10;"/>
          <p:cNvSpPr/>
          <p:nvPr/>
        </p:nvSpPr>
        <p:spPr>
          <a:xfrm>
            <a:off x="6286500" y="4514850"/>
            <a:ext cx="2743200" cy="4572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12034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12290" name="Picture 2" descr="Health Summary prompt: select the CPRS Manager Menu&#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67" y="114300"/>
            <a:ext cx="8839200" cy="4914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descr="CPRS Manager Menu&#10;"/>
          <p:cNvSpPr/>
          <p:nvPr/>
        </p:nvSpPr>
        <p:spPr>
          <a:xfrm>
            <a:off x="381000" y="4629150"/>
            <a:ext cx="4800600" cy="40005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3385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13314" name="Picture 2" descr="Health Summary Config: the CPRS Configuration Me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04850"/>
            <a:ext cx="81534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descr="CPRS Configuration (Clin Cord)"/>
          <p:cNvSpPr/>
          <p:nvPr/>
        </p:nvSpPr>
        <p:spPr>
          <a:xfrm>
            <a:off x="3333750" y="3238500"/>
            <a:ext cx="5029200" cy="64008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40848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14338" name="Picture 2" descr="Health Summary Config: a list  of other menus available to you but we are particularly interested in the “GUI Parameters ...” me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0" y="0"/>
            <a:ext cx="910523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descr="GUI Parameters "/>
          <p:cNvSpPr/>
          <p:nvPr/>
        </p:nvSpPr>
        <p:spPr>
          <a:xfrm>
            <a:off x="304800" y="857250"/>
            <a:ext cx="7620000" cy="28575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7512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15363" name="Picture 3" descr="Health Summary Config: That will bring you to the “GUI Health Summary Types” menu and type that in at your prompt&#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descr="GUI Health Summary Types"/>
          <p:cNvSpPr/>
          <p:nvPr/>
        </p:nvSpPr>
        <p:spPr>
          <a:xfrm>
            <a:off x="320041" y="532311"/>
            <a:ext cx="6248400" cy="3429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GUI Health Summary Types"/>
          <p:cNvSpPr/>
          <p:nvPr/>
        </p:nvSpPr>
        <p:spPr>
          <a:xfrm>
            <a:off x="5867400" y="4609556"/>
            <a:ext cx="3276600" cy="51435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35848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44035" name="Picture 3" descr="Health Summary Config: Now you will come the screen that will allows you to set the “Allowable Health Summary Types” for a “user” or “system” and I chose to set it as “System”.&#10;&#10;     2   User          USR    [choose from NEW PERSON]&#10;     4   System        SYS    [TEST.SAN-ANTONIO.MED.VA.GOV]&#10;&#10;Enter selection: 4  System   TEST.SAN-ANTONIO.MED.VA.GOV&#10;&#10; Setting Allowable Health Summary Types  for System: TEST.SAN-ANTONIO.MED.VA.GOV&#10; &#10;It  also asked me for a sequence and because I am not sure where I want to place it I will enter a “?” at the Select Sequence: prompt.  &#10;&#10;I am viewing the order of the sequence values &#10;Sequence  Value&#10;--------  -----&#10;1         ANESTHESIA (NEW)&#10;3         Medication Reconciliation&#10;4         Medication Worksheet&#10;4.5       MENTAL HEALTH TX PREFERENCES&#10;5         ABD FILM RPTS (PAST 5 YRS)&#10;GMTS HS ADHOC OPTION&#10;&#10;I notice that there is not a “2” taken so I will chose it.&#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descr="&quot;&quot;"/>
          <p:cNvSpPr/>
          <p:nvPr/>
        </p:nvSpPr>
        <p:spPr>
          <a:xfrm>
            <a:off x="533400" y="628650"/>
            <a:ext cx="6705600" cy="8001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descr="&quot;&quot;"/>
          <p:cNvSpPr/>
          <p:nvPr/>
        </p:nvSpPr>
        <p:spPr>
          <a:xfrm>
            <a:off x="76200" y="2343150"/>
            <a:ext cx="2438400" cy="4572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24410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45058" name="Picture 2" descr="Health Summary Config: I have chosen “2” and it knows that there is not one so it asks if I am adding “2” as a new Sequence and I take the default of “YES”.&#10;&#10;You can see from this screen shot that I added two Health Summary Types and I selected the numbers 2 and 2.5 as my sequence number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7" y="1566"/>
            <a:ext cx="9205779" cy="5141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descr="Select Sequence 2"/>
          <p:cNvSpPr/>
          <p:nvPr/>
        </p:nvSpPr>
        <p:spPr>
          <a:xfrm>
            <a:off x="7307" y="114300"/>
            <a:ext cx="3421693" cy="4572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Select Sequence 2.5"/>
          <p:cNvSpPr/>
          <p:nvPr/>
        </p:nvSpPr>
        <p:spPr>
          <a:xfrm>
            <a:off x="7307" y="2115333"/>
            <a:ext cx="3726493" cy="4572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07410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46082" name="Picture 2" descr="Health Summary Config: When I go back to review them the new sequence is showing up in VistA.&#10;&#10;That completes the entry or this process to have them added to the CPRS Reports Tab.&#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0" y="0"/>
            <a:ext cx="915399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descr="the new sequence is showing up in VistA"/>
          <p:cNvSpPr/>
          <p:nvPr/>
        </p:nvSpPr>
        <p:spPr>
          <a:xfrm>
            <a:off x="6220" y="2647689"/>
            <a:ext cx="3346581" cy="120015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17473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16386" name="Picture 2" descr="Health Summary Config: as a side note, “if” jumping between menus is allowed at your facility how I entered the “^” symbol and typed GUI Health Summary Types” to bypass all the other 4 steps and go directly to the “GUI Health Summary Types” menu.  This is just another short cut if you are familiar with your menu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30" y="571500"/>
            <a:ext cx="89154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descr="GUI Health Summary Types"/>
          <p:cNvSpPr/>
          <p:nvPr/>
        </p:nvSpPr>
        <p:spPr>
          <a:xfrm>
            <a:off x="7848600" y="685800"/>
            <a:ext cx="1197430" cy="51435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12556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PRS launch icon, splash screen and VistA sign on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0445"/>
            <a:ext cx="8077200" cy="468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8600" y="3486150"/>
            <a:ext cx="7200899" cy="1428750"/>
          </a:xfrm>
        </p:spPr>
        <p:txBody>
          <a:bodyPr>
            <a:normAutofit/>
          </a:bodyPr>
          <a:lstStyle/>
          <a:p>
            <a:r>
              <a:rPr lang="en-US" sz="3200" b="1" dirty="0" smtClean="0">
                <a:solidFill>
                  <a:schemeClr val="tx1"/>
                </a:solidFill>
                <a:effectLst>
                  <a:glow rad="38100">
                    <a:schemeClr val="bg1">
                      <a:lumMod val="65000"/>
                      <a:lumOff val="35000"/>
                      <a:alpha val="40000"/>
                    </a:schemeClr>
                  </a:glow>
                </a:effectLst>
              </a:rPr>
              <a:t>From Vista to</a:t>
            </a:r>
            <a:br>
              <a:rPr lang="en-US" sz="3200" b="1" dirty="0" smtClean="0">
                <a:solidFill>
                  <a:schemeClr val="tx1"/>
                </a:solidFill>
                <a:effectLst>
                  <a:glow rad="38100">
                    <a:schemeClr val="bg1">
                      <a:lumMod val="65000"/>
                      <a:lumOff val="35000"/>
                      <a:alpha val="40000"/>
                    </a:schemeClr>
                  </a:glow>
                </a:effectLst>
              </a:rPr>
            </a:br>
            <a:r>
              <a:rPr lang="en-US" sz="3200" b="1" dirty="0" smtClean="0">
                <a:solidFill>
                  <a:schemeClr val="tx1"/>
                </a:solidFill>
                <a:effectLst>
                  <a:glow rad="38100">
                    <a:schemeClr val="bg1">
                      <a:lumMod val="65000"/>
                      <a:lumOff val="35000"/>
                      <a:alpha val="40000"/>
                    </a:schemeClr>
                  </a:glow>
                </a:effectLst>
              </a:rPr>
              <a:t>CPRS Reports Tab</a:t>
            </a:r>
            <a:endParaRPr lang="en-US" sz="3200" b="1" dirty="0">
              <a:solidFill>
                <a:schemeClr val="tx1"/>
              </a:solidFill>
              <a:effectLst>
                <a:glow rad="38100">
                  <a:schemeClr val="bg1">
                    <a:lumMod val="65000"/>
                    <a:lumOff val="35000"/>
                    <a:alpha val="40000"/>
                  </a:schemeClr>
                </a:glow>
              </a:effectLst>
            </a:endParaRPr>
          </a:p>
        </p:txBody>
      </p:sp>
    </p:spTree>
    <p:extLst>
      <p:ext uri="{BB962C8B-B14F-4D97-AF65-F5344CB8AC3E}">
        <p14:creationId xmlns:p14="http://schemas.microsoft.com/office/powerpoint/2010/main" val="3224450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133350"/>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581400" y="155415"/>
            <a:ext cx="5562600" cy="857250"/>
          </a:xfrm>
        </p:spPr>
        <p:txBody>
          <a:bodyPr>
            <a:normAutofit/>
          </a:bodyPr>
          <a:lstStyle/>
          <a:p>
            <a:r>
              <a:rPr lang="en-US" sz="3600" b="1" dirty="0" smtClean="0">
                <a:solidFill>
                  <a:schemeClr val="tx1"/>
                </a:solidFill>
              </a:rPr>
              <a:t>Poll Results</a:t>
            </a:r>
            <a:endParaRPr lang="en-US" sz="3600" b="1" dirty="0">
              <a:solidFill>
                <a:schemeClr val="tx1"/>
              </a:solidFill>
            </a:endParaRPr>
          </a:p>
        </p:txBody>
      </p:sp>
      <p:sp>
        <p:nvSpPr>
          <p:cNvPr id="5" name="Content Placeholder 4"/>
          <p:cNvSpPr>
            <a:spLocks noGrp="1"/>
          </p:cNvSpPr>
          <p:nvPr>
            <p:ph idx="1"/>
          </p:nvPr>
        </p:nvSpPr>
        <p:spPr>
          <a:xfrm>
            <a:off x="0" y="1657350"/>
            <a:ext cx="4724400" cy="3844000"/>
          </a:xfrm>
        </p:spPr>
        <p:txBody>
          <a:bodyPr>
            <a:noAutofit/>
          </a:bodyPr>
          <a:lstStyle/>
          <a:p>
            <a:pPr marL="685800" lvl="2" indent="-511175">
              <a:lnSpc>
                <a:spcPts val="2300"/>
              </a:lnSpc>
              <a:buFont typeface="+mj-lt"/>
              <a:buAutoNum type="alphaUcPeriod"/>
            </a:pPr>
            <a:r>
              <a:rPr lang="en-US" sz="2800" b="1" cap="none" dirty="0" smtClean="0">
                <a:solidFill>
                  <a:schemeClr val="tx1"/>
                </a:solidFill>
                <a:effectLst/>
              </a:rPr>
              <a:t>Yes</a:t>
            </a:r>
          </a:p>
          <a:p>
            <a:pPr marL="685800" lvl="2" indent="-511175">
              <a:lnSpc>
                <a:spcPts val="2300"/>
              </a:lnSpc>
              <a:buFont typeface="+mj-lt"/>
              <a:buAutoNum type="alphaUcPeriod"/>
            </a:pPr>
            <a:r>
              <a:rPr lang="en-US" sz="2800" b="1" cap="none" dirty="0" smtClean="0">
                <a:solidFill>
                  <a:schemeClr val="tx1"/>
                </a:solidFill>
                <a:effectLst/>
              </a:rPr>
              <a:t>No</a:t>
            </a:r>
          </a:p>
          <a:p>
            <a:pPr marL="685800" lvl="2" indent="-511175">
              <a:lnSpc>
                <a:spcPts val="2300"/>
              </a:lnSpc>
              <a:buFont typeface="+mj-lt"/>
              <a:buAutoNum type="alphaUcPeriod"/>
            </a:pPr>
            <a:endParaRPr lang="en-US" sz="2800" b="1" cap="none" dirty="0">
              <a:solidFill>
                <a:schemeClr val="tx1"/>
              </a:solidFill>
              <a:effectLst/>
            </a:endParaRPr>
          </a:p>
          <a:p>
            <a:pPr marL="174625" lvl="2" indent="0">
              <a:lnSpc>
                <a:spcPts val="2300"/>
              </a:lnSpc>
              <a:buNone/>
            </a:pPr>
            <a:endParaRPr lang="en-US" sz="2800" b="1" cap="none" dirty="0" smtClean="0">
              <a:solidFill>
                <a:schemeClr val="tx1"/>
              </a:solidFill>
              <a:effectLst/>
            </a:endParaRPr>
          </a:p>
        </p:txBody>
      </p:sp>
      <p:sp>
        <p:nvSpPr>
          <p:cNvPr id="3" name="Rectangle 2" descr="Have you ever created or built a Health Summary?&#10;"/>
          <p:cNvSpPr/>
          <p:nvPr/>
        </p:nvSpPr>
        <p:spPr>
          <a:xfrm>
            <a:off x="457200" y="1061093"/>
            <a:ext cx="8153400" cy="1015663"/>
          </a:xfrm>
          <a:prstGeom prst="rect">
            <a:avLst/>
          </a:prstGeom>
        </p:spPr>
        <p:txBody>
          <a:bodyPr wrap="square">
            <a:spAutoFit/>
          </a:bodyPr>
          <a:lstStyle/>
          <a:p>
            <a:r>
              <a:rPr lang="en-US" sz="3000" b="1" dirty="0">
                <a:latin typeface="Century Gothic" panose="020B0502020202020204" pitchFamily="34" charset="0"/>
              </a:rPr>
              <a:t>Have you ever created or built a Health Summary?</a:t>
            </a:r>
          </a:p>
        </p:txBody>
      </p:sp>
    </p:spTree>
    <p:extLst>
      <p:ext uri="{BB962C8B-B14F-4D97-AF65-F5344CB8AC3E}">
        <p14:creationId xmlns:p14="http://schemas.microsoft.com/office/powerpoint/2010/main" val="41603766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stA CPRS window: Once you have selected your patient click on the “Reports Tab”.  Then Select the “Health Summary” tree and if you click on the “+” sign it will expand the tree so that you can see all of your available report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57150"/>
            <a:ext cx="905351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28686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VistA CPRS window: Now that the “Health Summary” Tree is expanded you can the “Ortho 2 ZzTest” report show up under “Available Report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57150"/>
            <a:ext cx="8916988" cy="5126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68605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641" y="-171450"/>
            <a:ext cx="7980759" cy="1428750"/>
          </a:xfrm>
        </p:spPr>
        <p:txBody>
          <a:bodyPr>
            <a:normAutofit/>
          </a:bodyPr>
          <a:lstStyle/>
          <a:p>
            <a:r>
              <a:rPr lang="en-US" sz="3200" b="1" dirty="0" smtClean="0">
                <a:solidFill>
                  <a:schemeClr val="tx1"/>
                </a:solidFill>
                <a:effectLst>
                  <a:glow rad="38100">
                    <a:schemeClr val="bg1">
                      <a:lumMod val="65000"/>
                      <a:lumOff val="35000"/>
                      <a:alpha val="40000"/>
                    </a:schemeClr>
                  </a:glow>
                </a:effectLst>
              </a:rPr>
              <a:t>TROUBLESHOOTING </a:t>
            </a:r>
            <a:r>
              <a:rPr lang="en-US" sz="3200" b="1" dirty="0" smtClean="0">
                <a:solidFill>
                  <a:schemeClr val="tx1"/>
                </a:solidFill>
                <a:effectLst>
                  <a:glow rad="38100">
                    <a:schemeClr val="bg1">
                      <a:lumMod val="65000"/>
                      <a:lumOff val="35000"/>
                      <a:alpha val="40000"/>
                    </a:schemeClr>
                  </a:glow>
                </a:effectLst>
              </a:rPr>
              <a:t>HEALTH SUMMARY</a:t>
            </a:r>
            <a:endParaRPr lang="en-US" sz="3200" b="1" dirty="0">
              <a:solidFill>
                <a:schemeClr val="tx1"/>
              </a:solidFill>
              <a:effectLst>
                <a:glow rad="38100">
                  <a:schemeClr val="bg1">
                    <a:lumMod val="65000"/>
                    <a:lumOff val="35000"/>
                    <a:alpha val="40000"/>
                  </a:schemeClr>
                </a:glo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5895963"/>
              </p:ext>
            </p:extLst>
          </p:nvPr>
        </p:nvGraphicFramePr>
        <p:xfrm>
          <a:off x="609600" y="990600"/>
          <a:ext cx="7983140" cy="4095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6313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76200"/>
            <a:ext cx="7429499" cy="1428750"/>
          </a:xfrm>
        </p:spPr>
        <p:txBody>
          <a:bodyPr>
            <a:noAutofit/>
          </a:bodyPr>
          <a:lstStyle/>
          <a:p>
            <a:r>
              <a:rPr lang="en-US" sz="3200" b="1" dirty="0">
                <a:solidFill>
                  <a:schemeClr val="tx1"/>
                </a:solidFill>
                <a:effectLst>
                  <a:glow rad="38100">
                    <a:schemeClr val="bg1">
                      <a:lumMod val="65000"/>
                      <a:lumOff val="35000"/>
                      <a:alpha val="40000"/>
                    </a:schemeClr>
                  </a:glow>
                </a:effectLst>
              </a:rPr>
              <a:t>WHEN INCORRECT DATA OR NO DATA SHOWING</a:t>
            </a:r>
            <a:br>
              <a:rPr lang="en-US" sz="3200" b="1" dirty="0">
                <a:solidFill>
                  <a:schemeClr val="tx1"/>
                </a:solidFill>
                <a:effectLst>
                  <a:glow rad="38100">
                    <a:schemeClr val="bg1">
                      <a:lumMod val="65000"/>
                      <a:lumOff val="35000"/>
                      <a:alpha val="40000"/>
                    </a:schemeClr>
                  </a:glow>
                </a:effectLst>
              </a:rPr>
            </a:br>
            <a:endParaRPr lang="en-US" sz="3200" b="1" dirty="0">
              <a:solidFill>
                <a:schemeClr val="tx1"/>
              </a:solidFill>
              <a:effectLst>
                <a:glow rad="38100">
                  <a:schemeClr val="bg1">
                    <a:lumMod val="65000"/>
                    <a:lumOff val="35000"/>
                    <a:alpha val="40000"/>
                  </a:schemeClr>
                </a:glow>
              </a:effectLst>
            </a:endParaRPr>
          </a:p>
        </p:txBody>
      </p:sp>
      <p:pic>
        <p:nvPicPr>
          <p:cNvPr id="3074" name="Picture 2" descr="Health Summary window: 1.  WHEN INCORRECT DATA OR NO DATA SHOWING - if you are copying a component into a Health Summary Type, you may want to check to see if that component is has all the correct options properly filled out to ensure that you are pulling the right limits and occurrence.  Also, make sure that you are not selecting a component that has been edited or deleted from a summary&#10;"/>
          <p:cNvPicPr>
            <a:picLocks noChangeAspect="1" noChangeArrowheads="1"/>
          </p:cNvPicPr>
          <p:nvPr/>
        </p:nvPicPr>
        <p:blipFill rotWithShape="1">
          <a:blip r:embed="rId3">
            <a:extLst>
              <a:ext uri="{28A0092B-C50C-407E-A947-70E740481C1C}">
                <a14:useLocalDpi xmlns:a14="http://schemas.microsoft.com/office/drawing/2010/main" val="0"/>
              </a:ext>
            </a:extLst>
          </a:blip>
          <a:srcRect r="14566"/>
          <a:stretch/>
        </p:blipFill>
        <p:spPr bwMode="auto">
          <a:xfrm>
            <a:off x="304800" y="1200150"/>
            <a:ext cx="8577943"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options E, edit,  and D, Dele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885" y="3790950"/>
            <a:ext cx="7918515"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01688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1" y="-247650"/>
            <a:ext cx="7429499" cy="1428750"/>
          </a:xfrm>
        </p:spPr>
        <p:txBody>
          <a:bodyPr>
            <a:normAutofit/>
          </a:bodyPr>
          <a:lstStyle/>
          <a:p>
            <a:r>
              <a:rPr lang="en-US" sz="3200" b="1" dirty="0">
                <a:solidFill>
                  <a:schemeClr val="tx1"/>
                </a:solidFill>
                <a:effectLst>
                  <a:glow rad="38100">
                    <a:schemeClr val="bg1">
                      <a:lumMod val="65000"/>
                      <a:lumOff val="35000"/>
                      <a:alpha val="40000"/>
                    </a:schemeClr>
                  </a:glow>
                </a:effectLst>
              </a:rPr>
              <a:t>PRINTING A HEALTH SUMMARY </a:t>
            </a:r>
          </a:p>
        </p:txBody>
      </p:sp>
      <p:pic>
        <p:nvPicPr>
          <p:cNvPr id="4098" name="Picture 2" descr="Health Summary window: PRINTING A HEALTH SUMMARY – There have been requests to shorten the printing (this is a feature that is used when you know that your site is going to experience a downtime) as a backup until the system is fully functioning.  Patch GMTS*2.7*88  was installed to add a new field, “SHORT HS BY LOCATION COVER (#.07), to the HEALTH SUMMARY PARAMETERS FILE (#142.99)&#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66" y="1123950"/>
            <a:ext cx="8898434" cy="347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descr="option .07 SHORT HS BY LOCATION COVER "/>
          <p:cNvSpPr/>
          <p:nvPr/>
        </p:nvSpPr>
        <p:spPr>
          <a:xfrm>
            <a:off x="602675" y="4245195"/>
            <a:ext cx="6096000" cy="31785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27573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03686" y="133350"/>
            <a:ext cx="7149714" cy="584775"/>
          </a:xfrm>
          <a:prstGeom prst="rect">
            <a:avLst/>
          </a:prstGeom>
        </p:spPr>
        <p:txBody>
          <a:bodyPr wrap="none">
            <a:spAutoFit/>
          </a:bodyPr>
          <a:lstStyle/>
          <a:p>
            <a:r>
              <a:rPr lang="en-US" sz="3200" b="1" cap="all" dirty="0">
                <a:ln w="3175" cmpd="sng">
                  <a:noFill/>
                </a:ln>
                <a:effectLst>
                  <a:glow rad="38100">
                    <a:schemeClr val="bg1">
                      <a:lumMod val="65000"/>
                      <a:lumOff val="35000"/>
                      <a:alpha val="40000"/>
                    </a:schemeClr>
                  </a:glow>
                </a:effectLst>
                <a:latin typeface="+mj-lt"/>
                <a:ea typeface="+mj-ea"/>
                <a:cs typeface="+mj-cs"/>
              </a:rPr>
              <a:t>APPEND AND OVERWRITE OPTIONS </a:t>
            </a:r>
          </a:p>
        </p:txBody>
      </p:sp>
      <p:pic>
        <p:nvPicPr>
          <p:cNvPr id="2050" name="Picture 2" descr="Health Summary window: 3.  APPEND AND OVERWRITE OPTIONS -  These two options have been known to cause issues at the User Level.  Remember that the under the 142.98 Health Summary User Preferences this file determines how the list of Health Summary Types for the CPRS GUI report tab is to be organized (APPEND  or OVERWRITE) for user selection.  There are three major classes of Health Summary types, National (remote data view), user defined and system defined.  User and system Health Summary Types are defined in the Kernel Parameters file.  Append creates a single list, removing duplicates, and keeps the National Health Summary types group together. Overwrite stops building the list once a single group of Health Summary Types (User or System) is added to the list.  So be sure you know which option you want to use for our personal use.&#10;"/>
          <p:cNvPicPr>
            <a:picLocks noChangeAspect="1" noChangeArrowheads="1"/>
          </p:cNvPicPr>
          <p:nvPr/>
        </p:nvPicPr>
        <p:blipFill rotWithShape="1">
          <a:blip r:embed="rId3">
            <a:extLst>
              <a:ext uri="{28A0092B-C50C-407E-A947-70E740481C1C}">
                <a14:useLocalDpi xmlns:a14="http://schemas.microsoft.com/office/drawing/2010/main" val="0"/>
              </a:ext>
            </a:extLst>
          </a:blip>
          <a:srcRect r="7015"/>
          <a:stretch/>
        </p:blipFill>
        <p:spPr bwMode="auto">
          <a:xfrm>
            <a:off x="182879" y="1200150"/>
            <a:ext cx="8836379" cy="3718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descr="Do you want to overwrite the TIME LIMITS in the HEalth Summary Type &quot;Surgcal Path&quot;?"/>
          <p:cNvSpPr/>
          <p:nvPr/>
        </p:nvSpPr>
        <p:spPr>
          <a:xfrm>
            <a:off x="182878" y="1557400"/>
            <a:ext cx="6370321" cy="457200"/>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79770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3350"/>
            <a:ext cx="8382000" cy="1428750"/>
          </a:xfrm>
        </p:spPr>
        <p:txBody>
          <a:bodyPr>
            <a:normAutofit/>
          </a:bodyPr>
          <a:lstStyle/>
          <a:p>
            <a:r>
              <a:rPr lang="en-US" sz="3200" b="1" dirty="0">
                <a:solidFill>
                  <a:schemeClr val="tx1"/>
                </a:solidFill>
                <a:effectLst>
                  <a:glow rad="38100">
                    <a:schemeClr val="bg1">
                      <a:lumMod val="65000"/>
                      <a:lumOff val="35000"/>
                      <a:alpha val="40000"/>
                    </a:schemeClr>
                  </a:glow>
                </a:effectLst>
              </a:rPr>
              <a:t>NO SHOW OF HEALTH SUMMARY ON CPRS REPORTS TAB </a:t>
            </a:r>
          </a:p>
        </p:txBody>
      </p:sp>
      <p:pic>
        <p:nvPicPr>
          <p:cNvPr id="5122" name="Picture 2" descr="Health Summary Config windows:  if you are not seeing your Health Summary Report show up on the CPRS tab go back and check all of our prompts to ensure that you answered with a sequence and most importantly if you added it at the User Level with the intent to added it at the System level.&#10;"/>
          <p:cNvPicPr>
            <a:picLocks noChangeAspect="1" noChangeArrowheads="1"/>
          </p:cNvPicPr>
          <p:nvPr/>
        </p:nvPicPr>
        <p:blipFill rotWithShape="1">
          <a:blip r:embed="rId3">
            <a:extLst>
              <a:ext uri="{28A0092B-C50C-407E-A947-70E740481C1C}">
                <a14:useLocalDpi xmlns:a14="http://schemas.microsoft.com/office/drawing/2010/main" val="0"/>
              </a:ext>
            </a:extLst>
          </a:blip>
          <a:srcRect b="58209"/>
          <a:stretch/>
        </p:blipFill>
        <p:spPr bwMode="auto">
          <a:xfrm>
            <a:off x="228600" y="2343150"/>
            <a:ext cx="5286385" cy="2399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descr="CPRS window"/>
          <p:cNvPicPr>
            <a:picLocks noChangeAspect="1" noChangeArrowheads="1"/>
          </p:cNvPicPr>
          <p:nvPr/>
        </p:nvPicPr>
        <p:blipFill rotWithShape="1">
          <a:blip r:embed="rId4">
            <a:extLst>
              <a:ext uri="{28A0092B-C50C-407E-A947-70E740481C1C}">
                <a14:useLocalDpi xmlns:a14="http://schemas.microsoft.com/office/drawing/2010/main" val="0"/>
              </a:ext>
            </a:extLst>
          </a:blip>
          <a:srcRect t="124" r="76630" b="48359"/>
          <a:stretch/>
        </p:blipFill>
        <p:spPr bwMode="auto">
          <a:xfrm>
            <a:off x="5771408" y="1733550"/>
            <a:ext cx="2560186" cy="32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Brace 3"/>
          <p:cNvSpPr/>
          <p:nvPr/>
        </p:nvSpPr>
        <p:spPr>
          <a:xfrm>
            <a:off x="3414156" y="3200400"/>
            <a:ext cx="304800" cy="381000"/>
          </a:xfrm>
          <a:prstGeom prst="rightBrace">
            <a:avLst/>
          </a:prstGeom>
          <a:noFill/>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6" name="Straight Arrow Connector 5"/>
          <p:cNvCxnSpPr/>
          <p:nvPr/>
        </p:nvCxnSpPr>
        <p:spPr>
          <a:xfrm flipV="1">
            <a:off x="3733800" y="2990850"/>
            <a:ext cx="2362200" cy="419100"/>
          </a:xfrm>
          <a:prstGeom prst="straightConnector1">
            <a:avLst/>
          </a:prstGeom>
          <a:ln w="571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0952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Health Summary Config windows&#10;On this option to edit a Health Summary, I selected the VS (Vital Signs) component and because it is already a part of my Health Summary Type it recognizes it and tells me that it is already a component of this summary.  &#10;&#10;Then it ask me to select one of the “two” options to either “Edit or Delete” the component.  &#10;&#10;I am choosing to “Edit” it and I will simply change the Summary Order from “25” to “10” and because there is already a component listed at sequence 10 it tells me that and then offers me an opportunity to select to “overwrite that default, insert before “10” or set it to proceed after “10” which in this case is “Append After”.  &#10;"/>
          <p:cNvGrpSpPr/>
          <p:nvPr/>
        </p:nvGrpSpPr>
        <p:grpSpPr>
          <a:xfrm>
            <a:off x="76200" y="76200"/>
            <a:ext cx="8991600" cy="4993215"/>
            <a:chOff x="304800" y="914400"/>
            <a:chExt cx="8534400" cy="4078815"/>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534400" cy="4078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914400"/>
              <a:ext cx="5486400" cy="40005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956148" y="2076972"/>
              <a:ext cx="3352800" cy="17145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914400" y="2628900"/>
              <a:ext cx="3581400" cy="8001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5791200" y="297691"/>
            <a:ext cx="3276600" cy="1428750"/>
          </a:xfrm>
        </p:spPr>
        <p:txBody>
          <a:bodyPr>
            <a:noAutofit/>
          </a:bodyPr>
          <a:lstStyle/>
          <a:p>
            <a:pPr algn="r"/>
            <a:r>
              <a:rPr lang="en-US" sz="3200" b="1" dirty="0" smtClean="0">
                <a:solidFill>
                  <a:srgbClr val="002060"/>
                </a:solidFill>
                <a:effectLst>
                  <a:glow rad="38100">
                    <a:schemeClr val="bg1">
                      <a:lumMod val="65000"/>
                      <a:lumOff val="35000"/>
                      <a:alpha val="40000"/>
                    </a:schemeClr>
                  </a:glow>
                </a:effectLst>
              </a:rPr>
              <a:t>EDITING A </a:t>
            </a:r>
            <a:br>
              <a:rPr lang="en-US" sz="3200" b="1" dirty="0" smtClean="0">
                <a:solidFill>
                  <a:srgbClr val="002060"/>
                </a:solidFill>
                <a:effectLst>
                  <a:glow rad="38100">
                    <a:schemeClr val="bg1">
                      <a:lumMod val="65000"/>
                      <a:lumOff val="35000"/>
                      <a:alpha val="40000"/>
                    </a:schemeClr>
                  </a:glow>
                </a:effectLst>
              </a:rPr>
            </a:br>
            <a:r>
              <a:rPr lang="en-US" sz="3200" b="1" dirty="0" smtClean="0">
                <a:solidFill>
                  <a:srgbClr val="002060"/>
                </a:solidFill>
                <a:effectLst>
                  <a:glow rad="38100">
                    <a:schemeClr val="bg1">
                      <a:lumMod val="65000"/>
                      <a:lumOff val="35000"/>
                      <a:alpha val="40000"/>
                    </a:schemeClr>
                  </a:glow>
                </a:effectLst>
              </a:rPr>
              <a:t>HEALTH </a:t>
            </a:r>
            <a:br>
              <a:rPr lang="en-US" sz="3200" b="1" dirty="0" smtClean="0">
                <a:solidFill>
                  <a:srgbClr val="002060"/>
                </a:solidFill>
                <a:effectLst>
                  <a:glow rad="38100">
                    <a:schemeClr val="bg1">
                      <a:lumMod val="65000"/>
                      <a:lumOff val="35000"/>
                      <a:alpha val="40000"/>
                    </a:schemeClr>
                  </a:glow>
                </a:effectLst>
              </a:rPr>
            </a:br>
            <a:r>
              <a:rPr lang="en-US" sz="3200" b="1" dirty="0" smtClean="0">
                <a:solidFill>
                  <a:srgbClr val="002060"/>
                </a:solidFill>
                <a:effectLst>
                  <a:glow rad="38100">
                    <a:schemeClr val="bg1">
                      <a:lumMod val="65000"/>
                      <a:lumOff val="35000"/>
                      <a:alpha val="40000"/>
                    </a:schemeClr>
                  </a:glow>
                </a:effectLst>
              </a:rPr>
              <a:t>SUMMARY</a:t>
            </a:r>
            <a:endParaRPr lang="en-US" sz="3200" b="1" dirty="0">
              <a:solidFill>
                <a:srgbClr val="002060"/>
              </a:solidFill>
              <a:effectLst>
                <a:glow rad="38100">
                  <a:schemeClr val="bg1">
                    <a:lumMod val="65000"/>
                    <a:lumOff val="35000"/>
                    <a:alpha val="40000"/>
                  </a:schemeClr>
                </a:glow>
              </a:effectLst>
            </a:endParaRPr>
          </a:p>
        </p:txBody>
      </p:sp>
    </p:spTree>
    <p:extLst>
      <p:ext uri="{BB962C8B-B14F-4D97-AF65-F5344CB8AC3E}">
        <p14:creationId xmlns:p14="http://schemas.microsoft.com/office/powerpoint/2010/main" val="33337497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133350"/>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505200" y="175464"/>
            <a:ext cx="8229600" cy="857250"/>
          </a:xfrm>
        </p:spPr>
        <p:txBody>
          <a:bodyPr>
            <a:normAutofit/>
          </a:bodyPr>
          <a:lstStyle/>
          <a:p>
            <a:r>
              <a:rPr lang="en-US" sz="3200" b="1" dirty="0" smtClean="0">
                <a:solidFill>
                  <a:schemeClr val="tx1"/>
                </a:solidFill>
              </a:rPr>
              <a:t>Poll Question</a:t>
            </a:r>
            <a:endParaRPr lang="en-US" sz="3200" b="1" dirty="0">
              <a:solidFill>
                <a:schemeClr val="tx1"/>
              </a:solidFill>
            </a:endParaRPr>
          </a:p>
        </p:txBody>
      </p:sp>
      <p:sp>
        <p:nvSpPr>
          <p:cNvPr id="5" name="Content Placeholder 4"/>
          <p:cNvSpPr>
            <a:spLocks noGrp="1"/>
          </p:cNvSpPr>
          <p:nvPr>
            <p:ph idx="1"/>
          </p:nvPr>
        </p:nvSpPr>
        <p:spPr>
          <a:xfrm>
            <a:off x="304800" y="1200150"/>
            <a:ext cx="8534400" cy="3657600"/>
          </a:xfrm>
        </p:spPr>
        <p:txBody>
          <a:bodyPr>
            <a:normAutofit/>
          </a:bodyPr>
          <a:lstStyle/>
          <a:p>
            <a:pPr marL="0" indent="0">
              <a:buNone/>
            </a:pPr>
            <a:r>
              <a:rPr lang="en-US" sz="3200" b="1" cap="none" dirty="0" smtClean="0">
                <a:solidFill>
                  <a:schemeClr val="tx1"/>
                </a:solidFill>
                <a:effectLst/>
                <a:latin typeface="Century Gothic" panose="020B0502020202020204" pitchFamily="34" charset="0"/>
              </a:rPr>
              <a:t>I have a better understanding of a Health Summary Report?</a:t>
            </a:r>
          </a:p>
          <a:p>
            <a:pPr marL="0" indent="0">
              <a:buNone/>
            </a:pPr>
            <a:endParaRPr lang="en-US" sz="3200" b="1" cap="none" dirty="0">
              <a:solidFill>
                <a:schemeClr val="tx1"/>
              </a:solidFill>
              <a:effectLst/>
              <a:latin typeface="Century Gothic" panose="020B0502020202020204" pitchFamily="34" charset="0"/>
            </a:endParaRPr>
          </a:p>
          <a:p>
            <a:pPr marL="1314450" lvl="2" indent="-514350">
              <a:buFont typeface="+mj-lt"/>
              <a:buAutoNum type="alphaUcPeriod"/>
            </a:pPr>
            <a:r>
              <a:rPr lang="en-US" sz="2800" b="1" cap="none" dirty="0" smtClean="0">
                <a:solidFill>
                  <a:schemeClr val="tx1"/>
                </a:solidFill>
                <a:effectLst/>
                <a:latin typeface="Century Gothic" panose="020B0502020202020204" pitchFamily="34" charset="0"/>
              </a:rPr>
              <a:t>Yes</a:t>
            </a:r>
            <a:endParaRPr lang="en-US" sz="2800" b="1" cap="none" dirty="0">
              <a:solidFill>
                <a:schemeClr val="tx1"/>
              </a:solidFill>
              <a:effectLst/>
              <a:latin typeface="Century Gothic" panose="020B0502020202020204" pitchFamily="34" charset="0"/>
            </a:endParaRPr>
          </a:p>
          <a:p>
            <a:pPr marL="1314450" lvl="2" indent="-514350">
              <a:buFont typeface="+mj-lt"/>
              <a:buAutoNum type="alphaUcPeriod"/>
            </a:pPr>
            <a:r>
              <a:rPr lang="en-US" sz="2800" b="1" cap="none" dirty="0" smtClean="0">
                <a:solidFill>
                  <a:schemeClr val="tx1"/>
                </a:solidFill>
                <a:effectLst/>
                <a:latin typeface="Century Gothic" panose="020B0502020202020204" pitchFamily="34" charset="0"/>
              </a:rPr>
              <a:t>No</a:t>
            </a:r>
            <a:endParaRPr lang="en-US" sz="2800" b="1" cap="none" dirty="0">
              <a:solidFill>
                <a:schemeClr val="tx1"/>
              </a:solidFill>
              <a:effectLst/>
              <a:latin typeface="Century Gothic" panose="020B0502020202020204" pitchFamily="34" charset="0"/>
            </a:endParaRPr>
          </a:p>
          <a:p>
            <a:pPr marL="1314450" lvl="2" indent="-514350">
              <a:buFont typeface="+mj-lt"/>
              <a:buAutoNum type="alphaUcPeriod"/>
            </a:pPr>
            <a:r>
              <a:rPr lang="en-US" sz="2800" b="1" cap="none" dirty="0" smtClean="0">
                <a:solidFill>
                  <a:schemeClr val="tx1"/>
                </a:solidFill>
                <a:effectLst/>
                <a:latin typeface="Century Gothic" panose="020B0502020202020204" pitchFamily="34" charset="0"/>
              </a:rPr>
              <a:t>Yes, but I need to practice more </a:t>
            </a:r>
            <a:endParaRPr lang="en-US" sz="2800" b="1" cap="none" dirty="0">
              <a:solidFill>
                <a:schemeClr val="tx1"/>
              </a:solidFill>
              <a:effectLst/>
              <a:latin typeface="Century Gothic" panose="020B0502020202020204" pitchFamily="34" charset="0"/>
            </a:endParaRPr>
          </a:p>
        </p:txBody>
      </p:sp>
    </p:spTree>
    <p:extLst>
      <p:ext uri="{BB962C8B-B14F-4D97-AF65-F5344CB8AC3E}">
        <p14:creationId xmlns:p14="http://schemas.microsoft.com/office/powerpoint/2010/main" val="21240622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1" y="3962400"/>
            <a:ext cx="7429499" cy="1428750"/>
          </a:xfrm>
        </p:spPr>
        <p:txBody>
          <a:bodyPr>
            <a:normAutofit/>
          </a:bodyPr>
          <a:lstStyle/>
          <a:p>
            <a:r>
              <a:rPr lang="en-US" sz="3200" b="1" dirty="0" smtClean="0">
                <a:solidFill>
                  <a:schemeClr val="tx1"/>
                </a:solidFill>
              </a:rPr>
              <a:t>Health Summary Resources</a:t>
            </a:r>
            <a:endParaRPr lang="en-US" sz="3200" b="1"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23707851"/>
              </p:ext>
            </p:extLst>
          </p:nvPr>
        </p:nvGraphicFramePr>
        <p:xfrm>
          <a:off x="304800" y="209550"/>
          <a:ext cx="86106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9546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133350"/>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581400" y="155415"/>
            <a:ext cx="5562600" cy="857250"/>
          </a:xfrm>
        </p:spPr>
        <p:txBody>
          <a:bodyPr>
            <a:normAutofit/>
          </a:bodyPr>
          <a:lstStyle/>
          <a:p>
            <a:r>
              <a:rPr lang="en-US" sz="3600" b="1" dirty="0" smtClean="0">
                <a:solidFill>
                  <a:schemeClr val="tx1"/>
                </a:solidFill>
              </a:rPr>
              <a:t>Poll Results</a:t>
            </a:r>
            <a:endParaRPr lang="en-US" sz="3600" b="1" dirty="0">
              <a:solidFill>
                <a:schemeClr val="tx1"/>
              </a:solidFill>
            </a:endParaRPr>
          </a:p>
        </p:txBody>
      </p:sp>
      <p:sp>
        <p:nvSpPr>
          <p:cNvPr id="3" name="Rectangle 2" descr="Have you ever created or built a Health Summary?&#10;"/>
          <p:cNvSpPr/>
          <p:nvPr/>
        </p:nvSpPr>
        <p:spPr>
          <a:xfrm>
            <a:off x="457200" y="1061093"/>
            <a:ext cx="8153400" cy="1015663"/>
          </a:xfrm>
          <a:prstGeom prst="rect">
            <a:avLst/>
          </a:prstGeom>
        </p:spPr>
        <p:txBody>
          <a:bodyPr wrap="square">
            <a:spAutoFit/>
          </a:bodyPr>
          <a:lstStyle/>
          <a:p>
            <a:r>
              <a:rPr lang="en-US" sz="3000" b="1" dirty="0">
                <a:latin typeface="Century Gothic" panose="020B0502020202020204" pitchFamily="34" charset="0"/>
              </a:rPr>
              <a:t>Have you ever created or built a Health Summary?</a:t>
            </a:r>
          </a:p>
        </p:txBody>
      </p:sp>
      <p:sp>
        <p:nvSpPr>
          <p:cNvPr id="5" name="Content Placeholder 4"/>
          <p:cNvSpPr>
            <a:spLocks noGrp="1"/>
          </p:cNvSpPr>
          <p:nvPr>
            <p:ph idx="1"/>
          </p:nvPr>
        </p:nvSpPr>
        <p:spPr>
          <a:xfrm>
            <a:off x="0" y="1657350"/>
            <a:ext cx="4724400" cy="3844000"/>
          </a:xfrm>
        </p:spPr>
        <p:txBody>
          <a:bodyPr>
            <a:noAutofit/>
          </a:bodyPr>
          <a:lstStyle/>
          <a:p>
            <a:pPr marL="685800" lvl="2" indent="-511175">
              <a:lnSpc>
                <a:spcPts val="2300"/>
              </a:lnSpc>
              <a:buFont typeface="+mj-lt"/>
              <a:buAutoNum type="alphaUcPeriod"/>
            </a:pPr>
            <a:r>
              <a:rPr lang="en-US" sz="2800" b="1" cap="none" dirty="0" smtClean="0">
                <a:solidFill>
                  <a:schemeClr val="tx1"/>
                </a:solidFill>
                <a:effectLst/>
              </a:rPr>
              <a:t>Yes</a:t>
            </a:r>
          </a:p>
          <a:p>
            <a:pPr marL="685800" lvl="2" indent="-511175">
              <a:lnSpc>
                <a:spcPts val="2300"/>
              </a:lnSpc>
              <a:buFont typeface="+mj-lt"/>
              <a:buAutoNum type="alphaUcPeriod"/>
            </a:pPr>
            <a:r>
              <a:rPr lang="en-US" sz="2800" b="1" cap="none" dirty="0" smtClean="0">
                <a:solidFill>
                  <a:schemeClr val="tx1"/>
                </a:solidFill>
                <a:effectLst/>
              </a:rPr>
              <a:t>No</a:t>
            </a:r>
          </a:p>
          <a:p>
            <a:pPr marL="685800" lvl="2" indent="-511175">
              <a:lnSpc>
                <a:spcPts val="2300"/>
              </a:lnSpc>
              <a:buFont typeface="+mj-lt"/>
              <a:buAutoNum type="alphaUcPeriod"/>
            </a:pPr>
            <a:endParaRPr lang="en-US" sz="2800" b="1" cap="none" dirty="0">
              <a:solidFill>
                <a:schemeClr val="tx1"/>
              </a:solidFill>
              <a:effectLst/>
            </a:endParaRPr>
          </a:p>
          <a:p>
            <a:pPr marL="174625" lvl="2" indent="0">
              <a:lnSpc>
                <a:spcPts val="2300"/>
              </a:lnSpc>
              <a:buNone/>
            </a:pPr>
            <a:endParaRPr lang="en-US" sz="2800" b="1" cap="none" dirty="0" smtClean="0">
              <a:solidFill>
                <a:schemeClr val="tx1"/>
              </a:solidFill>
              <a:effectLst/>
            </a:endParaRPr>
          </a:p>
        </p:txBody>
      </p:sp>
    </p:spTree>
    <p:extLst>
      <p:ext uri="{BB962C8B-B14F-4D97-AF65-F5344CB8AC3E}">
        <p14:creationId xmlns:p14="http://schemas.microsoft.com/office/powerpoint/2010/main" val="191843345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VA Software Document Library: type in the name “Health Summary” in the #3 “Search for a document” option under the “Document Name” and click on the “search” button and you will see the list of all the documents pertaining to Health Summary appea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3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3371850"/>
            <a:ext cx="2362200" cy="6858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F0"/>
              </a:solidFill>
            </a:endParaRPr>
          </a:p>
        </p:txBody>
      </p:sp>
    </p:spTree>
    <p:extLst>
      <p:ext uri="{BB962C8B-B14F-4D97-AF65-F5344CB8AC3E}">
        <p14:creationId xmlns:p14="http://schemas.microsoft.com/office/powerpoint/2010/main" val="407663805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133350"/>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581400" y="155415"/>
            <a:ext cx="5562600" cy="857250"/>
          </a:xfrm>
        </p:spPr>
        <p:txBody>
          <a:bodyPr>
            <a:normAutofit/>
          </a:bodyPr>
          <a:lstStyle/>
          <a:p>
            <a:r>
              <a:rPr lang="en-US" sz="3600" b="1" dirty="0" smtClean="0">
                <a:solidFill>
                  <a:schemeClr val="tx1"/>
                </a:solidFill>
              </a:rPr>
              <a:t>Poll Results</a:t>
            </a:r>
            <a:endParaRPr lang="en-US" sz="3600" b="1" dirty="0">
              <a:solidFill>
                <a:schemeClr val="tx1"/>
              </a:solidFill>
            </a:endParaRPr>
          </a:p>
        </p:txBody>
      </p:sp>
      <p:sp>
        <p:nvSpPr>
          <p:cNvPr id="3" name="Rectangle 2" descr="I have a better understanding of a Health Summary Report?&#10;"/>
          <p:cNvSpPr/>
          <p:nvPr/>
        </p:nvSpPr>
        <p:spPr>
          <a:xfrm>
            <a:off x="457200" y="1061093"/>
            <a:ext cx="8153400" cy="954107"/>
          </a:xfrm>
          <a:prstGeom prst="rect">
            <a:avLst/>
          </a:prstGeom>
        </p:spPr>
        <p:txBody>
          <a:bodyPr wrap="square">
            <a:spAutoFit/>
          </a:bodyPr>
          <a:lstStyle/>
          <a:p>
            <a:r>
              <a:rPr lang="en-US" sz="2800" b="1" dirty="0">
                <a:latin typeface="Century Gothic" panose="020B0502020202020204" pitchFamily="34" charset="0"/>
              </a:rPr>
              <a:t>I have a better understanding of a Health Summary Report?</a:t>
            </a:r>
          </a:p>
        </p:txBody>
      </p:sp>
      <p:sp>
        <p:nvSpPr>
          <p:cNvPr id="5" name="Content Placeholder 4"/>
          <p:cNvSpPr>
            <a:spLocks noGrp="1"/>
          </p:cNvSpPr>
          <p:nvPr>
            <p:ph idx="1"/>
          </p:nvPr>
        </p:nvSpPr>
        <p:spPr>
          <a:xfrm>
            <a:off x="0" y="1851950"/>
            <a:ext cx="4724400" cy="3844000"/>
          </a:xfrm>
        </p:spPr>
        <p:txBody>
          <a:bodyPr>
            <a:noAutofit/>
          </a:bodyPr>
          <a:lstStyle/>
          <a:p>
            <a:pPr marL="971550" lvl="1" indent="-514350">
              <a:buClr>
                <a:prstClr val="white"/>
              </a:buClr>
              <a:buFont typeface="+mj-lt"/>
              <a:buAutoNum type="alphaUcPeriod"/>
            </a:pPr>
            <a:r>
              <a:rPr lang="en-US" sz="2800" b="1" cap="none" dirty="0" smtClean="0">
                <a:solidFill>
                  <a:prstClr val="white"/>
                </a:solidFill>
                <a:effectLst/>
                <a:latin typeface="Century Gothic" panose="020B0502020202020204" pitchFamily="34" charset="0"/>
              </a:rPr>
              <a:t>Yes</a:t>
            </a:r>
            <a:endParaRPr lang="en-US" sz="2800" b="1" cap="none" dirty="0">
              <a:solidFill>
                <a:prstClr val="white"/>
              </a:solidFill>
              <a:effectLst/>
              <a:latin typeface="Century Gothic" panose="020B0502020202020204" pitchFamily="34" charset="0"/>
            </a:endParaRPr>
          </a:p>
          <a:p>
            <a:pPr marL="971550" lvl="1" indent="-514350">
              <a:buClr>
                <a:prstClr val="white"/>
              </a:buClr>
              <a:buFont typeface="+mj-lt"/>
              <a:buAutoNum type="alphaUcPeriod"/>
            </a:pPr>
            <a:r>
              <a:rPr lang="en-US" sz="2800" b="1" cap="none" dirty="0" smtClean="0">
                <a:solidFill>
                  <a:prstClr val="white"/>
                </a:solidFill>
                <a:effectLst/>
                <a:latin typeface="Century Gothic" panose="020B0502020202020204" pitchFamily="34" charset="0"/>
              </a:rPr>
              <a:t>No</a:t>
            </a:r>
            <a:endParaRPr lang="en-US" sz="2800" b="1" cap="none" dirty="0">
              <a:solidFill>
                <a:prstClr val="white"/>
              </a:solidFill>
              <a:effectLst/>
              <a:latin typeface="Century Gothic" panose="020B0502020202020204" pitchFamily="34" charset="0"/>
            </a:endParaRPr>
          </a:p>
          <a:p>
            <a:pPr marL="971550" lvl="1" indent="-514350">
              <a:buClr>
                <a:prstClr val="white"/>
              </a:buClr>
              <a:buFont typeface="+mj-lt"/>
              <a:buAutoNum type="alphaUcPeriod"/>
            </a:pPr>
            <a:r>
              <a:rPr lang="en-US" sz="2800" b="1" cap="none" dirty="0" smtClean="0">
                <a:solidFill>
                  <a:prstClr val="white"/>
                </a:solidFill>
                <a:effectLst/>
                <a:latin typeface="Century Gothic" panose="020B0502020202020204" pitchFamily="34" charset="0"/>
              </a:rPr>
              <a:t>Yes, but I need to practice more</a:t>
            </a:r>
            <a:endParaRPr lang="en-US" sz="2800" b="1" cap="none" dirty="0">
              <a:solidFill>
                <a:prstClr val="white"/>
              </a:solidFill>
              <a:effectLst/>
              <a:latin typeface="Century Gothic" panose="020B0502020202020204" pitchFamily="34" charset="0"/>
            </a:endParaRPr>
          </a:p>
          <a:p>
            <a:pPr marL="0" lvl="1" indent="-168275">
              <a:lnSpc>
                <a:spcPts val="2300"/>
              </a:lnSpc>
              <a:buNone/>
            </a:pPr>
            <a:endParaRPr lang="en-US" sz="2950" b="1" cap="none" dirty="0" smtClean="0">
              <a:solidFill>
                <a:schemeClr val="tx1"/>
              </a:solidFill>
              <a:effectLst/>
            </a:endParaRPr>
          </a:p>
        </p:txBody>
      </p:sp>
    </p:spTree>
    <p:extLst>
      <p:ext uri="{BB962C8B-B14F-4D97-AF65-F5344CB8AC3E}">
        <p14:creationId xmlns:p14="http://schemas.microsoft.com/office/powerpoint/2010/main" val="38525563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6500" y="133350"/>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581400" y="155415"/>
            <a:ext cx="5562600" cy="857250"/>
          </a:xfrm>
        </p:spPr>
        <p:txBody>
          <a:bodyPr>
            <a:normAutofit/>
          </a:bodyPr>
          <a:lstStyle/>
          <a:p>
            <a:r>
              <a:rPr lang="en-US" sz="3600" b="1" dirty="0" smtClean="0">
                <a:solidFill>
                  <a:schemeClr val="tx1"/>
                </a:solidFill>
              </a:rPr>
              <a:t>Poll Results</a:t>
            </a:r>
            <a:endParaRPr lang="en-US" sz="3600" b="1" dirty="0">
              <a:solidFill>
                <a:schemeClr val="tx1"/>
              </a:solidFill>
            </a:endParaRPr>
          </a:p>
        </p:txBody>
      </p:sp>
      <p:sp>
        <p:nvSpPr>
          <p:cNvPr id="3" name="Rectangle 2" descr="I have a better understanding of a Health Summary Report?&#10;"/>
          <p:cNvSpPr/>
          <p:nvPr/>
        </p:nvSpPr>
        <p:spPr>
          <a:xfrm>
            <a:off x="457200" y="1061093"/>
            <a:ext cx="8153400" cy="954107"/>
          </a:xfrm>
          <a:prstGeom prst="rect">
            <a:avLst/>
          </a:prstGeom>
        </p:spPr>
        <p:txBody>
          <a:bodyPr wrap="square">
            <a:spAutoFit/>
          </a:bodyPr>
          <a:lstStyle/>
          <a:p>
            <a:r>
              <a:rPr lang="en-US" sz="2800" b="1" dirty="0">
                <a:latin typeface="Century Gothic" panose="020B0502020202020204" pitchFamily="34" charset="0"/>
              </a:rPr>
              <a:t>I have a better understanding of a Health Summary Report?</a:t>
            </a:r>
          </a:p>
        </p:txBody>
      </p:sp>
      <p:sp>
        <p:nvSpPr>
          <p:cNvPr id="5" name="Content Placeholder 4"/>
          <p:cNvSpPr>
            <a:spLocks noGrp="1"/>
          </p:cNvSpPr>
          <p:nvPr>
            <p:ph idx="1"/>
          </p:nvPr>
        </p:nvSpPr>
        <p:spPr>
          <a:xfrm>
            <a:off x="0" y="1851950"/>
            <a:ext cx="4724400" cy="3844000"/>
          </a:xfrm>
        </p:spPr>
        <p:txBody>
          <a:bodyPr>
            <a:noAutofit/>
          </a:bodyPr>
          <a:lstStyle/>
          <a:p>
            <a:pPr marL="971550" lvl="1" indent="-514350">
              <a:buClr>
                <a:prstClr val="white"/>
              </a:buClr>
              <a:buFont typeface="+mj-lt"/>
              <a:buAutoNum type="alphaUcPeriod"/>
            </a:pPr>
            <a:r>
              <a:rPr lang="en-US" sz="2800" b="1" cap="none" dirty="0" smtClean="0">
                <a:solidFill>
                  <a:prstClr val="white"/>
                </a:solidFill>
                <a:effectLst/>
                <a:latin typeface="Century Gothic" panose="020B0502020202020204" pitchFamily="34" charset="0"/>
              </a:rPr>
              <a:t>Yes</a:t>
            </a:r>
            <a:endParaRPr lang="en-US" sz="2800" b="1" cap="none" dirty="0">
              <a:solidFill>
                <a:prstClr val="white"/>
              </a:solidFill>
              <a:effectLst/>
              <a:latin typeface="Century Gothic" panose="020B0502020202020204" pitchFamily="34" charset="0"/>
            </a:endParaRPr>
          </a:p>
          <a:p>
            <a:pPr marL="971550" lvl="1" indent="-514350">
              <a:buClr>
                <a:prstClr val="white"/>
              </a:buClr>
              <a:buFont typeface="+mj-lt"/>
              <a:buAutoNum type="alphaUcPeriod"/>
            </a:pPr>
            <a:r>
              <a:rPr lang="en-US" sz="2800" b="1" cap="none" dirty="0" smtClean="0">
                <a:solidFill>
                  <a:prstClr val="white"/>
                </a:solidFill>
                <a:effectLst/>
                <a:latin typeface="Century Gothic" panose="020B0502020202020204" pitchFamily="34" charset="0"/>
              </a:rPr>
              <a:t>No</a:t>
            </a:r>
            <a:endParaRPr lang="en-US" sz="2800" b="1" cap="none" dirty="0">
              <a:solidFill>
                <a:prstClr val="white"/>
              </a:solidFill>
              <a:effectLst/>
              <a:latin typeface="Century Gothic" panose="020B0502020202020204" pitchFamily="34" charset="0"/>
            </a:endParaRPr>
          </a:p>
          <a:p>
            <a:pPr marL="971550" lvl="1" indent="-514350">
              <a:buClr>
                <a:prstClr val="white"/>
              </a:buClr>
              <a:buFont typeface="+mj-lt"/>
              <a:buAutoNum type="alphaUcPeriod"/>
            </a:pPr>
            <a:r>
              <a:rPr lang="en-US" sz="2800" b="1" cap="none" dirty="0" smtClean="0">
                <a:solidFill>
                  <a:prstClr val="white"/>
                </a:solidFill>
                <a:effectLst/>
                <a:latin typeface="Century Gothic" panose="020B0502020202020204" pitchFamily="34" charset="0"/>
              </a:rPr>
              <a:t>Yes, but I need to practice more</a:t>
            </a:r>
            <a:endParaRPr lang="en-US" sz="2800" b="1" cap="none" dirty="0">
              <a:solidFill>
                <a:prstClr val="white"/>
              </a:solidFill>
              <a:effectLst/>
              <a:latin typeface="Century Gothic" panose="020B0502020202020204" pitchFamily="34" charset="0"/>
            </a:endParaRPr>
          </a:p>
          <a:p>
            <a:pPr marL="0" lvl="1" indent="-168275">
              <a:lnSpc>
                <a:spcPts val="2300"/>
              </a:lnSpc>
              <a:buNone/>
            </a:pPr>
            <a:endParaRPr lang="en-US" sz="2950" b="1" cap="none" dirty="0" smtClean="0">
              <a:solidFill>
                <a:schemeClr val="tx1"/>
              </a:solidFill>
              <a:effectLst/>
            </a:endParaRPr>
          </a:p>
        </p:txBody>
      </p:sp>
    </p:spTree>
    <p:extLst>
      <p:ext uri="{BB962C8B-B14F-4D97-AF65-F5344CB8AC3E}">
        <p14:creationId xmlns:p14="http://schemas.microsoft.com/office/powerpoint/2010/main" val="9244853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of the My VeHU Campus &quot;Ask The Presenter&quot;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057400" y="127635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05200" y="1524515"/>
            <a:ext cx="7086600" cy="857250"/>
          </a:xfrm>
        </p:spPr>
        <p:txBody>
          <a:bodyPr>
            <a:normAutofit/>
          </a:bodyPr>
          <a:lstStyle/>
          <a:p>
            <a:r>
              <a:rPr lang="en-US" sz="3600" dirty="0" smtClean="0">
                <a:solidFill>
                  <a:schemeClr val="tx1"/>
                </a:solidFill>
              </a:rPr>
              <a:t>Ask the Presenter</a:t>
            </a:r>
            <a:endParaRPr lang="en-US" sz="3600" dirty="0">
              <a:solidFill>
                <a:schemeClr val="tx1"/>
              </a:solidFill>
            </a:endParaRPr>
          </a:p>
        </p:txBody>
      </p:sp>
      <p:pic>
        <p:nvPicPr>
          <p:cNvPr id="5" name="Picture 5" descr="&quot; &quo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715817"/>
            <a:ext cx="7761288" cy="1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5563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374442242"/>
              </p:ext>
            </p:extLst>
          </p:nvPr>
        </p:nvGraphicFramePr>
        <p:xfrm>
          <a:off x="76200" y="209550"/>
          <a:ext cx="8915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9594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xmlns=""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EA7BA59504F94D88434394A11DF251" ma:contentTypeVersion="" ma:contentTypeDescription="Create a new document." ma:contentTypeScope="" ma:versionID="becfaede6b11e4edaf8a698b71f49cbb">
  <xsd:schema xmlns:xsd="http://www.w3.org/2001/XMLSchema" xmlns:xs="http://www.w3.org/2001/XMLSchema" xmlns:p="http://schemas.microsoft.com/office/2006/metadata/properties" targetNamespace="http://schemas.microsoft.com/office/2006/metadata/properties" ma:root="true" ma:fieldsID="f3e687d5f98ee29b9cfcc2ff24550dc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54A1D1-02E7-4E9A-ADE9-927B11E796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7098640-76CA-4D54-96E7-ECD0891E10A4}">
  <ds:schemaRefs>
    <ds:schemaRef ds:uri="http://www.w3.org/XML/1998/namespace"/>
    <ds:schemaRef ds:uri="http://purl.org/dc/dcmitype/"/>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purl.org/dc/terms/"/>
    <ds:schemaRef ds:uri="http://schemas.openxmlformats.org/package/2006/metadata/core-properties"/>
  </ds:schemaRefs>
</ds:datastoreItem>
</file>

<file path=customXml/itemProps3.xml><?xml version="1.0" encoding="utf-8"?>
<ds:datastoreItem xmlns:ds="http://schemas.openxmlformats.org/officeDocument/2006/customXml" ds:itemID="{59176E35-177A-47D3-89C4-E536D39729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14103_ReminderDialogs_Brownv1</Template>
  <TotalTime>9509</TotalTime>
  <Words>6407</Words>
  <Application>Microsoft Office PowerPoint</Application>
  <PresentationFormat>On-screen Show (16:9)</PresentationFormat>
  <Paragraphs>696</Paragraphs>
  <Slides>83</Slides>
  <Notes>83</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Mesh</vt:lpstr>
      <vt:lpstr>Back to Basics: Health Summary</vt:lpstr>
      <vt:lpstr>PowerPoint Presentation</vt:lpstr>
      <vt:lpstr>Objectives</vt:lpstr>
      <vt:lpstr>What is a Health Summary?</vt:lpstr>
      <vt:lpstr>Poll Question</vt:lpstr>
      <vt:lpstr>Health Summary Value</vt:lpstr>
      <vt:lpstr>Poll Results</vt:lpstr>
      <vt:lpstr>Poll Results</vt:lpstr>
      <vt:lpstr>PowerPoint Presentation</vt:lpstr>
      <vt:lpstr>PowerPoint Presentation</vt:lpstr>
      <vt:lpstr>PowerPoint Presentation</vt:lpstr>
      <vt:lpstr>PowerPoint Presentation</vt:lpstr>
      <vt:lpstr>PowerPoint Presentation</vt:lpstr>
      <vt:lpstr>PowerPoint Presentation</vt:lpstr>
      <vt:lpstr>Health Summary PARTS</vt:lpstr>
      <vt:lpstr>Poll Question</vt:lpstr>
      <vt:lpstr>PowerPoint Presentation</vt:lpstr>
      <vt:lpstr>Poll Results</vt:lpstr>
      <vt:lpstr>Poll Results</vt:lpstr>
      <vt:lpstr>Health Summary Menus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 Question</vt:lpstr>
      <vt:lpstr>Create/Modify Health Summary Components</vt:lpstr>
      <vt:lpstr>PowerPoint Presentation</vt:lpstr>
      <vt:lpstr>Poll Results</vt:lpstr>
      <vt:lpstr>Poll Results</vt:lpstr>
      <vt:lpstr>PowerPoint Presentation</vt:lpstr>
      <vt:lpstr>PowerPoint Presentation</vt:lpstr>
      <vt:lpstr>PowerPoint Presentation</vt:lpstr>
      <vt:lpstr>Create Health Summary Type Example</vt:lpstr>
      <vt:lpstr>Copying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Scratch Example</vt:lpstr>
      <vt:lpstr>PowerPoint Presentation</vt:lpstr>
      <vt:lpstr>PowerPoint Presentation</vt:lpstr>
      <vt:lpstr>PowerPoint Presentation</vt:lpstr>
      <vt:lpstr>PowerPoint Presentation</vt:lpstr>
      <vt:lpstr>PowerPoint Presentation</vt:lpstr>
      <vt:lpstr>EDITING A  HEALTH  SUMMARY</vt:lpstr>
      <vt:lpstr>PowerPoint Presentation</vt:lpstr>
      <vt:lpstr>Order Before/ After Edit</vt:lpstr>
      <vt:lpstr>Reviewing Your Component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Vista to CPRS Reports Tab</vt:lpstr>
      <vt:lpstr>PowerPoint Presentation</vt:lpstr>
      <vt:lpstr>PowerPoint Presentation</vt:lpstr>
      <vt:lpstr>TROUBLESHOOTING HEALTH SUMMARY</vt:lpstr>
      <vt:lpstr>WHEN INCORRECT DATA OR NO DATA SHOWING </vt:lpstr>
      <vt:lpstr>PRINTING A HEALTH SUMMARY </vt:lpstr>
      <vt:lpstr>PowerPoint Presentation</vt:lpstr>
      <vt:lpstr>NO SHOW OF HEALTH SUMMARY ON CPRS REPORTS TAB </vt:lpstr>
      <vt:lpstr>EDITING A  HEALTH  SUMMARY</vt:lpstr>
      <vt:lpstr>Poll Question</vt:lpstr>
      <vt:lpstr>Health Summary Resources</vt:lpstr>
      <vt:lpstr>PowerPoint Presentation</vt:lpstr>
      <vt:lpstr>Poll Results</vt:lpstr>
      <vt:lpstr>Poll Results</vt:lpstr>
      <vt:lpstr>Ask the Presenter</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Basics: Health Summary</dc:title>
  <dc:creator>VHA OIA Training Strategy</dc:creator>
  <cp:keywords>Health Summary, VistA, CPRS</cp:keywords>
  <cp:lastModifiedBy>Jim Coll</cp:lastModifiedBy>
  <cp:revision>572</cp:revision>
  <dcterms:created xsi:type="dcterms:W3CDTF">2012-09-17T16:29:14Z</dcterms:created>
  <dcterms:modified xsi:type="dcterms:W3CDTF">2014-08-26T16:42:30Z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0x01010097EA7BA59504F94D88434394A11DF251</vt:lpwstr>
  </property>
</Properties>
</file>